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9350" cy="10691813"/>
  <p:notesSz cx="9866313" cy="142954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45">
          <p15:clr>
            <a:srgbClr val="A4A3A4"/>
          </p15:clr>
        </p15:guide>
        <p15:guide id="2" pos="339">
          <p15:clr>
            <a:srgbClr val="A4A3A4"/>
          </p15:clr>
        </p15:guide>
        <p15:guide id="3" pos="9182">
          <p15:clr>
            <a:srgbClr val="A4A3A4"/>
          </p15:clr>
        </p15:guide>
        <p15:guide id="4" pos="4762">
          <p15:clr>
            <a:srgbClr val="A4A3A4"/>
          </p15:clr>
        </p15:guide>
        <p15:guide id="5" orient="horz" pos="328">
          <p15:clr>
            <a:srgbClr val="A4A3A4"/>
          </p15:clr>
        </p15:guide>
        <p15:guide id="6" orient="horz" pos="6407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jYmw4W9bnWuOBVxRRuu1FaYZV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50" y="72"/>
      </p:cViewPr>
      <p:guideLst>
        <p:guide orient="horz" pos="3345"/>
        <p:guide pos="339"/>
        <p:guide pos="9182"/>
        <p:guide pos="4762"/>
        <p:guide orient="horz" pos="328"/>
        <p:guide orient="horz" pos="64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275138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88000" y="0"/>
            <a:ext cx="4276725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524000" y="1787525"/>
            <a:ext cx="6819900" cy="4824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7425" y="6880225"/>
            <a:ext cx="7893050" cy="562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3579475"/>
            <a:ext cx="4275138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88000" y="13579475"/>
            <a:ext cx="4276725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24000" y="1787525"/>
            <a:ext cx="6819900" cy="48244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5:notes"/>
          <p:cNvSpPr txBox="1">
            <a:spLocks noGrp="1"/>
          </p:cNvSpPr>
          <p:nvPr>
            <p:ph type="body" idx="1"/>
          </p:nvPr>
        </p:nvSpPr>
        <p:spPr>
          <a:xfrm>
            <a:off x="987425" y="6880225"/>
            <a:ext cx="7893050" cy="5627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" name="Google Shape;50;p5:notes"/>
          <p:cNvSpPr txBox="1">
            <a:spLocks noGrp="1"/>
          </p:cNvSpPr>
          <p:nvPr>
            <p:ph type="sldNum" idx="12"/>
          </p:nvPr>
        </p:nvSpPr>
        <p:spPr>
          <a:xfrm>
            <a:off x="5588000" y="13579475"/>
            <a:ext cx="4276725" cy="71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 altLang="ja-JP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 スライド">
  <p:cSld name="1_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43"/>
            <a:ext cx="15119346" cy="1069112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1"/>
          <p:cNvSpPr txBox="1"/>
          <p:nvPr/>
        </p:nvSpPr>
        <p:spPr>
          <a:xfrm>
            <a:off x="11440147" y="696077"/>
            <a:ext cx="13606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氏名：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8" name="Google Shape;18;p21"/>
          <p:cNvSpPr txBox="1"/>
          <p:nvPr/>
        </p:nvSpPr>
        <p:spPr>
          <a:xfrm>
            <a:off x="9177372" y="374816"/>
            <a:ext cx="2447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Date：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9" name="Google Shape;19;p21"/>
          <p:cNvSpPr txBox="1"/>
          <p:nvPr/>
        </p:nvSpPr>
        <p:spPr>
          <a:xfrm>
            <a:off x="10838065" y="364812"/>
            <a:ext cx="1423952" cy="28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校名・学科名：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0" name="Google Shape;20;p21"/>
          <p:cNvCxnSpPr/>
          <p:nvPr/>
        </p:nvCxnSpPr>
        <p:spPr>
          <a:xfrm>
            <a:off x="1529712" y="1039379"/>
            <a:ext cx="12336060" cy="0"/>
          </a:xfrm>
          <a:prstGeom prst="straightConnector1">
            <a:avLst/>
          </a:prstGeom>
          <a:noFill/>
          <a:ln w="38100" cap="flat" cmpd="sng">
            <a:solidFill>
              <a:srgbClr val="322EC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" name="Google Shape;21;p21"/>
          <p:cNvSpPr txBox="1"/>
          <p:nvPr/>
        </p:nvSpPr>
        <p:spPr>
          <a:xfrm>
            <a:off x="1461246" y="384755"/>
            <a:ext cx="69910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集合研修①</a:t>
            </a:r>
            <a:endParaRPr sz="16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シナリオ分析ワーク</a:t>
            </a:r>
            <a:endParaRPr sz="9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22" name="Google Shape;2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071" y="267099"/>
            <a:ext cx="1198946" cy="897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タイトル スライド">
  <p:cSld name="2_タイトル スライド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43"/>
            <a:ext cx="15119346" cy="1069112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2"/>
          <p:cNvSpPr txBox="1"/>
          <p:nvPr/>
        </p:nvSpPr>
        <p:spPr>
          <a:xfrm>
            <a:off x="11440147" y="696077"/>
            <a:ext cx="13606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氏名：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6" name="Google Shape;26;p22"/>
          <p:cNvSpPr txBox="1"/>
          <p:nvPr/>
        </p:nvSpPr>
        <p:spPr>
          <a:xfrm>
            <a:off x="9177372" y="374816"/>
            <a:ext cx="2447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Date：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7" name="Google Shape;27;p22"/>
          <p:cNvSpPr txBox="1"/>
          <p:nvPr/>
        </p:nvSpPr>
        <p:spPr>
          <a:xfrm>
            <a:off x="10838065" y="364812"/>
            <a:ext cx="1423952" cy="28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校名・学科名：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8" name="Google Shape;28;p22"/>
          <p:cNvCxnSpPr/>
          <p:nvPr/>
        </p:nvCxnSpPr>
        <p:spPr>
          <a:xfrm>
            <a:off x="1529712" y="1039379"/>
            <a:ext cx="12336060" cy="0"/>
          </a:xfrm>
          <a:prstGeom prst="straightConnector1">
            <a:avLst/>
          </a:prstGeom>
          <a:noFill/>
          <a:ln w="38100" cap="flat" cmpd="sng">
            <a:solidFill>
              <a:srgbClr val="322EC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22"/>
          <p:cNvSpPr txBox="1"/>
          <p:nvPr/>
        </p:nvSpPr>
        <p:spPr>
          <a:xfrm>
            <a:off x="1461246" y="384755"/>
            <a:ext cx="849082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集合研修②</a:t>
            </a:r>
            <a:endParaRPr sz="16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カリキュラムマネジメント：ポリシーにひもづく評価計画</a:t>
            </a:r>
            <a:endParaRPr sz="24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30" name="Google Shape;30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071" y="267099"/>
            <a:ext cx="1198946" cy="897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タイトル スライド">
  <p:cSld name="3_タイトル スライド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43"/>
            <a:ext cx="15119346" cy="10691123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23"/>
          <p:cNvSpPr txBox="1"/>
          <p:nvPr/>
        </p:nvSpPr>
        <p:spPr>
          <a:xfrm>
            <a:off x="11440147" y="696077"/>
            <a:ext cx="13606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氏名：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4" name="Google Shape;34;p23"/>
          <p:cNvSpPr txBox="1"/>
          <p:nvPr/>
        </p:nvSpPr>
        <p:spPr>
          <a:xfrm>
            <a:off x="9177372" y="374816"/>
            <a:ext cx="2447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Date：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35" name="Google Shape;35;p23"/>
          <p:cNvSpPr txBox="1"/>
          <p:nvPr/>
        </p:nvSpPr>
        <p:spPr>
          <a:xfrm>
            <a:off x="10838065" y="364812"/>
            <a:ext cx="1423952" cy="28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校名・学科名：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36" name="Google Shape;36;p23"/>
          <p:cNvCxnSpPr/>
          <p:nvPr/>
        </p:nvCxnSpPr>
        <p:spPr>
          <a:xfrm>
            <a:off x="1529712" y="1039379"/>
            <a:ext cx="12336060" cy="0"/>
          </a:xfrm>
          <a:prstGeom prst="straightConnector1">
            <a:avLst/>
          </a:prstGeom>
          <a:noFill/>
          <a:ln w="38100" cap="flat" cmpd="sng">
            <a:solidFill>
              <a:srgbClr val="322EC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" name="Google Shape;37;p23"/>
          <p:cNvSpPr txBox="1"/>
          <p:nvPr/>
        </p:nvSpPr>
        <p:spPr>
          <a:xfrm>
            <a:off x="1260078" y="384755"/>
            <a:ext cx="849082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集合研修③</a:t>
            </a:r>
            <a:endParaRPr sz="16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（実践）カリキュラムマネジメント：課題解決プランニング</a:t>
            </a:r>
            <a:endParaRPr sz="24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38" name="Google Shape;3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071" y="267099"/>
            <a:ext cx="1198946" cy="897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>
  <p:cSld name="タイトル スライド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43"/>
            <a:ext cx="15119346" cy="1069112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0"/>
          <p:cNvSpPr txBox="1"/>
          <p:nvPr/>
        </p:nvSpPr>
        <p:spPr>
          <a:xfrm>
            <a:off x="11440147" y="696077"/>
            <a:ext cx="136069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氏名：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2" name="Google Shape;42;p20"/>
          <p:cNvSpPr txBox="1"/>
          <p:nvPr/>
        </p:nvSpPr>
        <p:spPr>
          <a:xfrm>
            <a:off x="9177372" y="374816"/>
            <a:ext cx="2447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Date：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3" name="Google Shape;43;p20"/>
          <p:cNvSpPr txBox="1"/>
          <p:nvPr/>
        </p:nvSpPr>
        <p:spPr>
          <a:xfrm>
            <a:off x="10838065" y="364812"/>
            <a:ext cx="1423952" cy="286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校名・学科名：</a:t>
            </a:r>
            <a:endParaRPr sz="12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44" name="Google Shape;44;p20"/>
          <p:cNvSpPr txBox="1"/>
          <p:nvPr/>
        </p:nvSpPr>
        <p:spPr>
          <a:xfrm>
            <a:off x="1461246" y="384755"/>
            <a:ext cx="6991008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ja-JP" sz="16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事前学習</a:t>
            </a:r>
            <a:endParaRPr sz="16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sz="2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職業実践専門課程の全体像を整理する</a:t>
            </a:r>
            <a:endParaRPr sz="900" b="1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id="45" name="Google Shape;4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9071" y="267099"/>
            <a:ext cx="1198946" cy="89778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" name="Google Shape;46;p20"/>
          <p:cNvCxnSpPr/>
          <p:nvPr/>
        </p:nvCxnSpPr>
        <p:spPr>
          <a:xfrm>
            <a:off x="1529712" y="1039379"/>
            <a:ext cx="12336060" cy="0"/>
          </a:xfrm>
          <a:prstGeom prst="straightConnector1">
            <a:avLst/>
          </a:prstGeom>
          <a:noFill/>
          <a:ln w="38100" cap="flat" cmpd="sng">
            <a:solidFill>
              <a:srgbClr val="322EC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1039813" y="569913"/>
            <a:ext cx="13039725" cy="206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1039813" y="2846388"/>
            <a:ext cx="13039725" cy="6783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1039813" y="9909175"/>
            <a:ext cx="3402012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5008563" y="9909175"/>
            <a:ext cx="5102225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10677525" y="9909175"/>
            <a:ext cx="3402013" cy="569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5"/>
          <p:cNvCxnSpPr/>
          <p:nvPr/>
        </p:nvCxnSpPr>
        <p:spPr>
          <a:xfrm>
            <a:off x="4369707" y="2814791"/>
            <a:ext cx="0" cy="314415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3" name="Google Shape;53;p5"/>
          <p:cNvCxnSpPr/>
          <p:nvPr/>
        </p:nvCxnSpPr>
        <p:spPr>
          <a:xfrm>
            <a:off x="4353582" y="2832487"/>
            <a:ext cx="6917125" cy="8961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54;p5"/>
          <p:cNvCxnSpPr/>
          <p:nvPr/>
        </p:nvCxnSpPr>
        <p:spPr>
          <a:xfrm>
            <a:off x="11279851" y="2814791"/>
            <a:ext cx="0" cy="314415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5" name="Google Shape;55;p5"/>
          <p:cNvCxnSpPr/>
          <p:nvPr/>
        </p:nvCxnSpPr>
        <p:spPr>
          <a:xfrm rot="10800000">
            <a:off x="7834948" y="2639951"/>
            <a:ext cx="0" cy="210462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6" name="Google Shape;56;p5"/>
          <p:cNvSpPr txBox="1"/>
          <p:nvPr/>
        </p:nvSpPr>
        <p:spPr>
          <a:xfrm>
            <a:off x="975754" y="1218841"/>
            <a:ext cx="1319744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課題への対応案について自校・学科でまず初めに取り組むべきことを特定してください。また、なぜそこから始めるべきなのでしょうか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7" name="Google Shape;57;p5"/>
          <p:cNvGrpSpPr/>
          <p:nvPr/>
        </p:nvGrpSpPr>
        <p:grpSpPr>
          <a:xfrm>
            <a:off x="291620" y="1208038"/>
            <a:ext cx="717337" cy="299969"/>
            <a:chOff x="300764" y="8391917"/>
            <a:chExt cx="717337" cy="339965"/>
          </a:xfrm>
        </p:grpSpPr>
        <p:sp>
          <p:nvSpPr>
            <p:cNvPr id="58" name="Google Shape;58;p5"/>
            <p:cNvSpPr/>
            <p:nvPr/>
          </p:nvSpPr>
          <p:spPr>
            <a:xfrm>
              <a:off x="300764" y="8391917"/>
              <a:ext cx="717337" cy="339965"/>
            </a:xfrm>
            <a:prstGeom prst="roundRect">
              <a:avLst>
                <a:gd name="adj" fmla="val 50000"/>
              </a:avLst>
            </a:prstGeom>
            <a:solidFill>
              <a:srgbClr val="322E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12"/>
                <a:buFont typeface="Arial"/>
                <a:buNone/>
              </a:pPr>
              <a:endParaRPr sz="161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5"/>
            <p:cNvSpPr txBox="1"/>
            <p:nvPr/>
          </p:nvSpPr>
          <p:spPr>
            <a:xfrm>
              <a:off x="353764" y="8428893"/>
              <a:ext cx="622285" cy="285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chemeClr val="lt1"/>
                  </a:solidFill>
                  <a:latin typeface="Meiryo"/>
                  <a:ea typeface="Meiryo"/>
                  <a:cs typeface="Meiryo"/>
                  <a:sym typeface="Meiryo"/>
                </a:rPr>
                <a:t>PLAN</a:t>
              </a:r>
              <a:endParaRPr sz="12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60" name="Google Shape;60;p5"/>
          <p:cNvSpPr txBox="1"/>
          <p:nvPr/>
        </p:nvSpPr>
        <p:spPr>
          <a:xfrm>
            <a:off x="975754" y="3146319"/>
            <a:ext cx="661376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それを実行するために必要なリソース（ヒト・モノ・ジョウホウ・カネ）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5"/>
          <p:cNvSpPr txBox="1"/>
          <p:nvPr/>
        </p:nvSpPr>
        <p:spPr>
          <a:xfrm>
            <a:off x="7839998" y="3146319"/>
            <a:ext cx="708164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取り組みの成果をなにとするか（取り組みの先にどういう状態をめざすか）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2" name="Google Shape;62;p5"/>
          <p:cNvGrpSpPr/>
          <p:nvPr/>
        </p:nvGrpSpPr>
        <p:grpSpPr>
          <a:xfrm>
            <a:off x="291620" y="5181812"/>
            <a:ext cx="717337" cy="299969"/>
            <a:chOff x="300764" y="8391917"/>
            <a:chExt cx="717337" cy="339965"/>
          </a:xfrm>
        </p:grpSpPr>
        <p:sp>
          <p:nvSpPr>
            <p:cNvPr id="63" name="Google Shape;63;p5"/>
            <p:cNvSpPr/>
            <p:nvPr/>
          </p:nvSpPr>
          <p:spPr>
            <a:xfrm>
              <a:off x="300764" y="8391917"/>
              <a:ext cx="717337" cy="339965"/>
            </a:xfrm>
            <a:prstGeom prst="roundRect">
              <a:avLst>
                <a:gd name="adj" fmla="val 50000"/>
              </a:avLst>
            </a:prstGeom>
            <a:solidFill>
              <a:srgbClr val="322E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12"/>
                <a:buFont typeface="Arial"/>
                <a:buNone/>
              </a:pPr>
              <a:endParaRPr sz="161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5"/>
            <p:cNvSpPr txBox="1"/>
            <p:nvPr/>
          </p:nvSpPr>
          <p:spPr>
            <a:xfrm>
              <a:off x="449943" y="8439256"/>
              <a:ext cx="429926" cy="285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chemeClr val="lt1"/>
                  </a:solidFill>
                  <a:latin typeface="Meiryo"/>
                  <a:ea typeface="Meiryo"/>
                  <a:cs typeface="Meiryo"/>
                  <a:sym typeface="Meiryo"/>
                </a:rPr>
                <a:t>DO</a:t>
              </a:r>
              <a:endParaRPr sz="12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65" name="Google Shape;65;p5"/>
          <p:cNvGrpSpPr/>
          <p:nvPr/>
        </p:nvGrpSpPr>
        <p:grpSpPr>
          <a:xfrm>
            <a:off x="288516" y="7105297"/>
            <a:ext cx="734496" cy="299969"/>
            <a:chOff x="297660" y="8391917"/>
            <a:chExt cx="734496" cy="339965"/>
          </a:xfrm>
        </p:grpSpPr>
        <p:sp>
          <p:nvSpPr>
            <p:cNvPr id="66" name="Google Shape;66;p5"/>
            <p:cNvSpPr/>
            <p:nvPr/>
          </p:nvSpPr>
          <p:spPr>
            <a:xfrm>
              <a:off x="300764" y="8391917"/>
              <a:ext cx="717337" cy="339965"/>
            </a:xfrm>
            <a:prstGeom prst="roundRect">
              <a:avLst>
                <a:gd name="adj" fmla="val 50000"/>
              </a:avLst>
            </a:prstGeom>
            <a:solidFill>
              <a:srgbClr val="322E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12"/>
                <a:buFont typeface="Arial"/>
                <a:buNone/>
              </a:pPr>
              <a:endParaRPr sz="161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5"/>
            <p:cNvSpPr txBox="1"/>
            <p:nvPr/>
          </p:nvSpPr>
          <p:spPr>
            <a:xfrm>
              <a:off x="297660" y="8439256"/>
              <a:ext cx="734496" cy="2853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chemeClr val="lt1"/>
                  </a:solidFill>
                  <a:latin typeface="Meiryo"/>
                  <a:ea typeface="Meiryo"/>
                  <a:cs typeface="Meiryo"/>
                  <a:sym typeface="Meiryo"/>
                </a:rPr>
                <a:t>CHECK</a:t>
              </a:r>
              <a:endParaRPr sz="12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grpSp>
        <p:nvGrpSpPr>
          <p:cNvPr id="68" name="Google Shape;68;p5"/>
          <p:cNvGrpSpPr/>
          <p:nvPr/>
        </p:nvGrpSpPr>
        <p:grpSpPr>
          <a:xfrm>
            <a:off x="268952" y="8971304"/>
            <a:ext cx="755336" cy="309625"/>
            <a:chOff x="278096" y="8391917"/>
            <a:chExt cx="755336" cy="350908"/>
          </a:xfrm>
        </p:grpSpPr>
        <p:sp>
          <p:nvSpPr>
            <p:cNvPr id="69" name="Google Shape;69;p5"/>
            <p:cNvSpPr/>
            <p:nvPr/>
          </p:nvSpPr>
          <p:spPr>
            <a:xfrm>
              <a:off x="300764" y="8391917"/>
              <a:ext cx="717337" cy="339965"/>
            </a:xfrm>
            <a:prstGeom prst="roundRect">
              <a:avLst>
                <a:gd name="adj" fmla="val 50000"/>
              </a:avLst>
            </a:prstGeom>
            <a:solidFill>
              <a:srgbClr val="322EC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12"/>
                <a:buFont typeface="Arial"/>
                <a:buNone/>
              </a:pPr>
              <a:endParaRPr sz="1612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5"/>
            <p:cNvSpPr txBox="1"/>
            <p:nvPr/>
          </p:nvSpPr>
          <p:spPr>
            <a:xfrm>
              <a:off x="278096" y="8428893"/>
              <a:ext cx="755336" cy="3139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ja-JP" sz="1200" b="1" i="0" u="none" strike="noStrike" cap="none">
                  <a:solidFill>
                    <a:schemeClr val="lt1"/>
                  </a:solidFill>
                  <a:latin typeface="Meiryo"/>
                  <a:ea typeface="Meiryo"/>
                  <a:cs typeface="Meiryo"/>
                  <a:sym typeface="Meiryo"/>
                </a:rPr>
                <a:t>ACTION</a:t>
              </a:r>
              <a:endParaRPr sz="1200" b="1" i="0" u="none" strike="noStrike" cap="none">
                <a:solidFill>
                  <a:schemeClr val="lt1"/>
                </a:solidFill>
                <a:latin typeface="Meiryo"/>
                <a:ea typeface="Meiryo"/>
                <a:cs typeface="Meiryo"/>
                <a:sym typeface="Meiryo"/>
              </a:endParaRPr>
            </a:p>
          </p:txBody>
        </p:sp>
      </p:grpSp>
      <p:sp>
        <p:nvSpPr>
          <p:cNvPr id="71" name="Google Shape;71;p5"/>
          <p:cNvSpPr/>
          <p:nvPr/>
        </p:nvSpPr>
        <p:spPr>
          <a:xfrm>
            <a:off x="1079499" y="9264881"/>
            <a:ext cx="13496925" cy="9062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2" name="Google Shape;72;p5"/>
          <p:cNvSpPr txBox="1"/>
          <p:nvPr/>
        </p:nvSpPr>
        <p:spPr>
          <a:xfrm>
            <a:off x="975754" y="7113827"/>
            <a:ext cx="661376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現場で取り組みを実践してみての気づき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5"/>
          <p:cNvSpPr txBox="1"/>
          <p:nvPr/>
        </p:nvSpPr>
        <p:spPr>
          <a:xfrm>
            <a:off x="975754" y="8973405"/>
            <a:ext cx="661376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次なるアクション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5"/>
          <p:cNvSpPr/>
          <p:nvPr/>
        </p:nvSpPr>
        <p:spPr>
          <a:xfrm>
            <a:off x="1079500" y="5473229"/>
            <a:ext cx="6627735" cy="14495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5" name="Google Shape;75;p5"/>
          <p:cNvSpPr txBox="1"/>
          <p:nvPr/>
        </p:nvSpPr>
        <p:spPr>
          <a:xfrm>
            <a:off x="975754" y="5163681"/>
            <a:ext cx="661376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必要なリソースをどのように調達するか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"/>
          <p:cNvSpPr txBox="1"/>
          <p:nvPr/>
        </p:nvSpPr>
        <p:spPr>
          <a:xfrm>
            <a:off x="7839998" y="5163681"/>
            <a:ext cx="708164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1400" b="1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取り組みの具体（誰と、いつまでに、なにをするか）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"/>
          <p:cNvSpPr/>
          <p:nvPr/>
        </p:nvSpPr>
        <p:spPr>
          <a:xfrm>
            <a:off x="7963827" y="5473229"/>
            <a:ext cx="6613765" cy="14495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8" name="Google Shape;78;p5"/>
          <p:cNvSpPr/>
          <p:nvPr/>
        </p:nvSpPr>
        <p:spPr>
          <a:xfrm>
            <a:off x="1079499" y="7408027"/>
            <a:ext cx="13496925" cy="144486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79" name="Google Shape;79;p5"/>
          <p:cNvSpPr/>
          <p:nvPr/>
        </p:nvSpPr>
        <p:spPr>
          <a:xfrm rot="10800000">
            <a:off x="7035332" y="7015546"/>
            <a:ext cx="1617520" cy="231507"/>
          </a:xfrm>
          <a:prstGeom prst="triangle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12"/>
              <a:buFont typeface="Arial"/>
              <a:buNone/>
            </a:pPr>
            <a:endParaRPr sz="1612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5"/>
          <p:cNvCxnSpPr/>
          <p:nvPr/>
        </p:nvCxnSpPr>
        <p:spPr>
          <a:xfrm>
            <a:off x="4387995" y="4845305"/>
            <a:ext cx="0" cy="283444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81" name="Google Shape;81;p5"/>
          <p:cNvCxnSpPr/>
          <p:nvPr/>
        </p:nvCxnSpPr>
        <p:spPr>
          <a:xfrm>
            <a:off x="11270707" y="4845305"/>
            <a:ext cx="0" cy="283444"/>
          </a:xfrm>
          <a:prstGeom prst="straightConnector1">
            <a:avLst/>
          </a:prstGeom>
          <a:noFill/>
          <a:ln w="57150" cap="flat" cmpd="sng">
            <a:solidFill>
              <a:srgbClr val="BFBFBF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2" name="Google Shape;82;p5"/>
          <p:cNvSpPr/>
          <p:nvPr/>
        </p:nvSpPr>
        <p:spPr>
          <a:xfrm>
            <a:off x="1079499" y="1503869"/>
            <a:ext cx="13496925" cy="119221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3" name="Google Shape;83;p5"/>
          <p:cNvSpPr/>
          <p:nvPr/>
        </p:nvSpPr>
        <p:spPr>
          <a:xfrm>
            <a:off x="1079500" y="3446723"/>
            <a:ext cx="6627735" cy="14495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4" name="Google Shape;84;p5"/>
          <p:cNvSpPr/>
          <p:nvPr/>
        </p:nvSpPr>
        <p:spPr>
          <a:xfrm>
            <a:off x="7963827" y="3446723"/>
            <a:ext cx="6613765" cy="14495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l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</vt:lpstr>
      <vt:lpstr>Arial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Careerlink.inc</dc:creator>
  <cp:lastModifiedBy>yanagida-yudai</cp:lastModifiedBy>
  <cp:revision>1</cp:revision>
  <dcterms:created xsi:type="dcterms:W3CDTF">2013-04-16T09:43:37Z</dcterms:created>
  <dcterms:modified xsi:type="dcterms:W3CDTF">2025-02-24T07:24:58Z</dcterms:modified>
</cp:coreProperties>
</file>