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15119350" cy="10691813"/>
  <p:notesSz cx="9866313" cy="14295438"/>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368">
          <p15:clr>
            <a:srgbClr val="A4A3A4"/>
          </p15:clr>
        </p15:guide>
        <p15:guide id="2" pos="339">
          <p15:clr>
            <a:srgbClr val="A4A3A4"/>
          </p15:clr>
        </p15:guide>
        <p15:guide id="3" pos="9182">
          <p15:clr>
            <a:srgbClr val="A4A3A4"/>
          </p15:clr>
        </p15:guide>
        <p15:guide id="4" pos="4762">
          <p15:clr>
            <a:srgbClr val="A4A3A4"/>
          </p15:clr>
        </p15:guide>
        <p15:guide id="5" orient="horz" pos="328">
          <p15:clr>
            <a:srgbClr val="A4A3A4"/>
          </p15:clr>
        </p15:guide>
        <p15:guide id="6" orient="horz" pos="6407">
          <p15:clr>
            <a:srgbClr val="A4A3A4"/>
          </p15:clr>
        </p15:guide>
      </p15:sldGuideLst>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1" roundtripDataSignature="AMtx7mhX4Jo3zEY3mObhDGwuhUvFfpjdT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EA8286B7-9E65-45A3-ACE4-FFC45D10E2AA}">
  <a:tblStyle styleId="{EA8286B7-9E65-45A3-ACE4-FFC45D10E2AA}" styleName="Table_0">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5" d="100"/>
          <a:sy n="65" d="100"/>
        </p:scale>
        <p:origin x="750" y="72"/>
      </p:cViewPr>
      <p:guideLst>
        <p:guide orient="horz" pos="3368"/>
        <p:guide pos="339"/>
        <p:guide pos="9182"/>
        <p:guide pos="4762"/>
        <p:guide orient="horz" pos="328"/>
        <p:guide orient="horz" pos="640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viewProps" Target="viewProps.xml"/><Relationship Id="rId3" Type="http://schemas.openxmlformats.org/officeDocument/2006/relationships/notesMaster" Target="notesMasters/notesMaster1.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11" Type="http://customschemas.google.com/relationships/presentationmetadata" Target="metadata"/><Relationship Id="rId15" Type="http://schemas.openxmlformats.org/officeDocument/2006/relationships/tableStyles" Target="tableStyles.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4275138" cy="715963"/>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5588000" y="0"/>
            <a:ext cx="4276725" cy="715963"/>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524000" y="1787525"/>
            <a:ext cx="6819900" cy="48244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987425" y="6880225"/>
            <a:ext cx="7893050" cy="562768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13579475"/>
            <a:ext cx="4275138" cy="715963"/>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25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5588000" y="13579475"/>
            <a:ext cx="4276725" cy="715963"/>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ja-JP"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
        <p:cNvGrpSpPr/>
        <p:nvPr/>
      </p:nvGrpSpPr>
      <p:grpSpPr>
        <a:xfrm>
          <a:off x="0" y="0"/>
          <a:ext cx="0" cy="0"/>
          <a:chOff x="0" y="0"/>
          <a:chExt cx="0" cy="0"/>
        </a:xfrm>
      </p:grpSpPr>
      <p:sp>
        <p:nvSpPr>
          <p:cNvPr id="48" name="Google Shape;48;p2:notes"/>
          <p:cNvSpPr>
            <a:spLocks noGrp="1" noRot="1" noChangeAspect="1"/>
          </p:cNvSpPr>
          <p:nvPr>
            <p:ph type="sldImg" idx="2"/>
          </p:nvPr>
        </p:nvSpPr>
        <p:spPr>
          <a:xfrm>
            <a:off x="1524000" y="1787525"/>
            <a:ext cx="6819900" cy="48244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9" name="Google Shape;49;p2:notes"/>
          <p:cNvSpPr txBox="1">
            <a:spLocks noGrp="1"/>
          </p:cNvSpPr>
          <p:nvPr>
            <p:ph type="body" idx="1"/>
          </p:nvPr>
        </p:nvSpPr>
        <p:spPr>
          <a:xfrm>
            <a:off x="987425" y="6880225"/>
            <a:ext cx="7893050" cy="5627688"/>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ja-JP"/>
              <a:t>「自校・学科」→「学科」に</a:t>
            </a:r>
            <a:endParaRPr/>
          </a:p>
        </p:txBody>
      </p:sp>
      <p:sp>
        <p:nvSpPr>
          <p:cNvPr id="50" name="Google Shape;50;p2:notes"/>
          <p:cNvSpPr txBox="1">
            <a:spLocks noGrp="1"/>
          </p:cNvSpPr>
          <p:nvPr>
            <p:ph type="sldNum" idx="12"/>
          </p:nvPr>
        </p:nvSpPr>
        <p:spPr>
          <a:xfrm>
            <a:off x="5588000" y="13579475"/>
            <a:ext cx="4276725" cy="715963"/>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ltLang="ja-JP"/>
              <a:t>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タイトル スライド">
  <p:cSld name="タイトル スライド">
    <p:spTree>
      <p:nvGrpSpPr>
        <p:cNvPr id="1" name="Shape 15"/>
        <p:cNvGrpSpPr/>
        <p:nvPr/>
      </p:nvGrpSpPr>
      <p:grpSpPr>
        <a:xfrm>
          <a:off x="0" y="0"/>
          <a:ext cx="0" cy="0"/>
          <a:chOff x="0" y="0"/>
          <a:chExt cx="0" cy="0"/>
        </a:xfrm>
      </p:grpSpPr>
      <p:pic>
        <p:nvPicPr>
          <p:cNvPr id="16" name="Google Shape;16;p20"/>
          <p:cNvPicPr preferRelativeResize="0"/>
          <p:nvPr/>
        </p:nvPicPr>
        <p:blipFill rotWithShape="1">
          <a:blip r:embed="rId2">
            <a:alphaModFix/>
          </a:blip>
          <a:srcRect/>
          <a:stretch/>
        </p:blipFill>
        <p:spPr>
          <a:xfrm>
            <a:off x="1" y="343"/>
            <a:ext cx="15119346" cy="10691123"/>
          </a:xfrm>
          <a:prstGeom prst="rect">
            <a:avLst/>
          </a:prstGeom>
          <a:noFill/>
          <a:ln>
            <a:noFill/>
          </a:ln>
        </p:spPr>
      </p:pic>
      <p:sp>
        <p:nvSpPr>
          <p:cNvPr id="17" name="Google Shape;17;p20"/>
          <p:cNvSpPr txBox="1"/>
          <p:nvPr/>
        </p:nvSpPr>
        <p:spPr>
          <a:xfrm>
            <a:off x="11440147" y="696077"/>
            <a:ext cx="1360690" cy="276959"/>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ja-JP" sz="1200" b="1" i="0" u="none" strike="noStrike" cap="none">
                <a:solidFill>
                  <a:schemeClr val="dk1"/>
                </a:solidFill>
                <a:latin typeface="Meiryo"/>
                <a:ea typeface="Meiryo"/>
                <a:cs typeface="Meiryo"/>
                <a:sym typeface="Meiryo"/>
              </a:rPr>
              <a:t>氏名：</a:t>
            </a:r>
            <a:endParaRPr sz="1200" b="1" i="0" u="none" strike="noStrike" cap="none">
              <a:solidFill>
                <a:schemeClr val="dk1"/>
              </a:solidFill>
              <a:latin typeface="Meiryo"/>
              <a:ea typeface="Meiryo"/>
              <a:cs typeface="Meiryo"/>
              <a:sym typeface="Meiryo"/>
            </a:endParaRPr>
          </a:p>
        </p:txBody>
      </p:sp>
      <p:sp>
        <p:nvSpPr>
          <p:cNvPr id="18" name="Google Shape;18;p20"/>
          <p:cNvSpPr txBox="1"/>
          <p:nvPr/>
        </p:nvSpPr>
        <p:spPr>
          <a:xfrm>
            <a:off x="9177372" y="374816"/>
            <a:ext cx="2447100" cy="2769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ja-JP" sz="1200" b="1" i="0" u="none" strike="noStrike" cap="none">
                <a:solidFill>
                  <a:schemeClr val="dk1"/>
                </a:solidFill>
                <a:latin typeface="Meiryo"/>
                <a:ea typeface="Meiryo"/>
                <a:cs typeface="Meiryo"/>
                <a:sym typeface="Meiryo"/>
              </a:rPr>
              <a:t>Date：</a:t>
            </a:r>
            <a:endParaRPr sz="1200" b="1" i="0" u="none" strike="noStrike" cap="none">
              <a:solidFill>
                <a:schemeClr val="dk1"/>
              </a:solidFill>
              <a:latin typeface="Meiryo"/>
              <a:ea typeface="Meiryo"/>
              <a:cs typeface="Meiryo"/>
              <a:sym typeface="Meiryo"/>
            </a:endParaRPr>
          </a:p>
        </p:txBody>
      </p:sp>
      <p:sp>
        <p:nvSpPr>
          <p:cNvPr id="19" name="Google Shape;19;p20"/>
          <p:cNvSpPr txBox="1"/>
          <p:nvPr/>
        </p:nvSpPr>
        <p:spPr>
          <a:xfrm>
            <a:off x="10838065" y="364812"/>
            <a:ext cx="1423952" cy="28690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ja-JP" sz="1200" b="1" i="0" u="none" strike="noStrike" cap="none">
                <a:solidFill>
                  <a:schemeClr val="dk1"/>
                </a:solidFill>
                <a:latin typeface="Meiryo"/>
                <a:ea typeface="Meiryo"/>
                <a:cs typeface="Meiryo"/>
                <a:sym typeface="Meiryo"/>
              </a:rPr>
              <a:t>校名・学科名：</a:t>
            </a:r>
            <a:endParaRPr sz="1200" b="1" i="0" u="none" strike="noStrike" cap="none">
              <a:solidFill>
                <a:schemeClr val="dk1"/>
              </a:solidFill>
              <a:latin typeface="Meiryo"/>
              <a:ea typeface="Meiryo"/>
              <a:cs typeface="Meiryo"/>
              <a:sym typeface="Meiryo"/>
            </a:endParaRPr>
          </a:p>
        </p:txBody>
      </p:sp>
      <p:sp>
        <p:nvSpPr>
          <p:cNvPr id="20" name="Google Shape;20;p20"/>
          <p:cNvSpPr txBox="1"/>
          <p:nvPr/>
        </p:nvSpPr>
        <p:spPr>
          <a:xfrm>
            <a:off x="1461246" y="384755"/>
            <a:ext cx="6991008" cy="70784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ja-JP" sz="1600" b="1" i="0" u="none" strike="noStrike" cap="none">
                <a:solidFill>
                  <a:schemeClr val="dk1"/>
                </a:solidFill>
                <a:latin typeface="Meiryo"/>
                <a:ea typeface="Meiryo"/>
                <a:cs typeface="Meiryo"/>
                <a:sym typeface="Meiryo"/>
              </a:rPr>
              <a:t>事前学習</a:t>
            </a:r>
            <a:endParaRPr sz="1600" b="1" i="0" u="none" strike="noStrike" cap="none">
              <a:solidFill>
                <a:schemeClr val="dk1"/>
              </a:solidFill>
              <a:latin typeface="Meiryo"/>
              <a:ea typeface="Meiryo"/>
              <a:cs typeface="Meiryo"/>
              <a:sym typeface="Meiryo"/>
            </a:endParaRPr>
          </a:p>
          <a:p>
            <a:pPr marL="0" marR="0" lvl="0" indent="0" algn="l" rtl="0">
              <a:lnSpc>
                <a:spcPct val="100000"/>
              </a:lnSpc>
              <a:spcBef>
                <a:spcPts val="0"/>
              </a:spcBef>
              <a:spcAft>
                <a:spcPts val="0"/>
              </a:spcAft>
              <a:buNone/>
            </a:pPr>
            <a:r>
              <a:rPr lang="ja-JP" sz="2400" b="1" i="0" u="none" strike="noStrike" cap="none">
                <a:solidFill>
                  <a:schemeClr val="dk1"/>
                </a:solidFill>
                <a:latin typeface="Meiryo"/>
                <a:ea typeface="Meiryo"/>
                <a:cs typeface="Meiryo"/>
                <a:sym typeface="Meiryo"/>
              </a:rPr>
              <a:t>職業実践専門課程の全体像を整理する</a:t>
            </a:r>
            <a:endParaRPr sz="900" b="1" i="0" u="none" strike="noStrike" cap="none">
              <a:solidFill>
                <a:schemeClr val="dk1"/>
              </a:solidFill>
              <a:latin typeface="Meiryo"/>
              <a:ea typeface="Meiryo"/>
              <a:cs typeface="Meiryo"/>
              <a:sym typeface="Meiryo"/>
            </a:endParaRPr>
          </a:p>
        </p:txBody>
      </p:sp>
      <p:pic>
        <p:nvPicPr>
          <p:cNvPr id="21" name="Google Shape;21;p20"/>
          <p:cNvPicPr preferRelativeResize="0"/>
          <p:nvPr/>
        </p:nvPicPr>
        <p:blipFill rotWithShape="1">
          <a:blip r:embed="rId3">
            <a:alphaModFix/>
          </a:blip>
          <a:srcRect/>
          <a:stretch/>
        </p:blipFill>
        <p:spPr>
          <a:xfrm>
            <a:off x="309071" y="267099"/>
            <a:ext cx="1198946" cy="897783"/>
          </a:xfrm>
          <a:prstGeom prst="rect">
            <a:avLst/>
          </a:prstGeom>
          <a:noFill/>
          <a:ln>
            <a:noFill/>
          </a:ln>
        </p:spPr>
      </p:pic>
      <p:cxnSp>
        <p:nvCxnSpPr>
          <p:cNvPr id="22" name="Google Shape;22;p20"/>
          <p:cNvCxnSpPr/>
          <p:nvPr/>
        </p:nvCxnSpPr>
        <p:spPr>
          <a:xfrm>
            <a:off x="1529712" y="1039379"/>
            <a:ext cx="12336060" cy="0"/>
          </a:xfrm>
          <a:prstGeom prst="straightConnector1">
            <a:avLst/>
          </a:prstGeom>
          <a:noFill/>
          <a:ln w="38100" cap="flat" cmpd="sng">
            <a:solidFill>
              <a:srgbClr val="322EC4"/>
            </a:solidFill>
            <a:prstDash val="solid"/>
            <a:miter lim="800000"/>
            <a:headEnd type="none" w="sm" len="sm"/>
            <a:tailEnd type="none" w="sm" len="sm"/>
          </a:ln>
        </p:spPr>
      </p:cxn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9"/>
          <p:cNvSpPr txBox="1">
            <a:spLocks noGrp="1"/>
          </p:cNvSpPr>
          <p:nvPr>
            <p:ph type="title"/>
          </p:nvPr>
        </p:nvSpPr>
        <p:spPr>
          <a:xfrm>
            <a:off x="1039813" y="569913"/>
            <a:ext cx="13039725" cy="2065337"/>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Arial"/>
              <a:buNone/>
              <a:defRPr sz="4400" b="0"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9"/>
          <p:cNvSpPr txBox="1">
            <a:spLocks noGrp="1"/>
          </p:cNvSpPr>
          <p:nvPr>
            <p:ph type="body" idx="1"/>
          </p:nvPr>
        </p:nvSpPr>
        <p:spPr>
          <a:xfrm>
            <a:off x="1039813" y="2846388"/>
            <a:ext cx="13039725" cy="6783387"/>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2" name="Google Shape;12;p19"/>
          <p:cNvSpPr txBox="1">
            <a:spLocks noGrp="1"/>
          </p:cNvSpPr>
          <p:nvPr>
            <p:ph type="dt" idx="10"/>
          </p:nvPr>
        </p:nvSpPr>
        <p:spPr>
          <a:xfrm>
            <a:off x="1039813" y="9909175"/>
            <a:ext cx="3402012" cy="569913"/>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SzPts val="1400"/>
              <a:buNone/>
              <a:defRPr sz="1612"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612"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612"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612"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612"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612"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612"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612" b="0" i="0" u="none" strike="noStrike" cap="none">
                <a:solidFill>
                  <a:srgbClr val="000000"/>
                </a:solidFill>
                <a:latin typeface="Arial"/>
                <a:ea typeface="Arial"/>
                <a:cs typeface="Arial"/>
                <a:sym typeface="Arial"/>
              </a:defRPr>
            </a:lvl9pPr>
          </a:lstStyle>
          <a:p>
            <a:endParaRPr/>
          </a:p>
        </p:txBody>
      </p:sp>
      <p:sp>
        <p:nvSpPr>
          <p:cNvPr id="13" name="Google Shape;13;p19"/>
          <p:cNvSpPr txBox="1">
            <a:spLocks noGrp="1"/>
          </p:cNvSpPr>
          <p:nvPr>
            <p:ph type="ftr" idx="11"/>
          </p:nvPr>
        </p:nvSpPr>
        <p:spPr>
          <a:xfrm>
            <a:off x="5008563" y="9909175"/>
            <a:ext cx="5102225" cy="569913"/>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SzPts val="1400"/>
              <a:buNone/>
              <a:defRPr sz="1612"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612"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612"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612"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612"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612"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612"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612" b="0" i="0" u="none" strike="noStrike" cap="none">
                <a:solidFill>
                  <a:srgbClr val="000000"/>
                </a:solidFill>
                <a:latin typeface="Arial"/>
                <a:ea typeface="Arial"/>
                <a:cs typeface="Arial"/>
                <a:sym typeface="Arial"/>
              </a:defRPr>
            </a:lvl9pPr>
          </a:lstStyle>
          <a:p>
            <a:endParaRPr/>
          </a:p>
        </p:txBody>
      </p:sp>
      <p:sp>
        <p:nvSpPr>
          <p:cNvPr id="14" name="Google Shape;14;p19"/>
          <p:cNvSpPr txBox="1">
            <a:spLocks noGrp="1"/>
          </p:cNvSpPr>
          <p:nvPr>
            <p:ph type="sldNum" idx="12"/>
          </p:nvPr>
        </p:nvSpPr>
        <p:spPr>
          <a:xfrm>
            <a:off x="10677525" y="9909175"/>
            <a:ext cx="3402013" cy="569913"/>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1pPr>
            <a:lvl2pPr marL="0" marR="0" lvl="1"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2pPr>
            <a:lvl3pPr marL="0" marR="0" lvl="2"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3pPr>
            <a:lvl4pPr marL="0" marR="0" lvl="3"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4pPr>
            <a:lvl5pPr marL="0" marR="0" lvl="4"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5pPr>
            <a:lvl6pPr marL="0" marR="0" lvl="5"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6pPr>
            <a:lvl7pPr marL="0" marR="0" lvl="6"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7pPr>
            <a:lvl8pPr marL="0" marR="0" lvl="7"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8pPr>
            <a:lvl9pPr marL="0" marR="0" lvl="8"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1"/>
        <p:cNvGrpSpPr/>
        <p:nvPr/>
      </p:nvGrpSpPr>
      <p:grpSpPr>
        <a:xfrm>
          <a:off x="0" y="0"/>
          <a:ext cx="0" cy="0"/>
          <a:chOff x="0" y="0"/>
          <a:chExt cx="0" cy="0"/>
        </a:xfrm>
      </p:grpSpPr>
      <p:sp>
        <p:nvSpPr>
          <p:cNvPr id="52" name="Google Shape;52;p2"/>
          <p:cNvSpPr/>
          <p:nvPr/>
        </p:nvSpPr>
        <p:spPr>
          <a:xfrm>
            <a:off x="532037" y="8804865"/>
            <a:ext cx="14044388" cy="1366248"/>
          </a:xfrm>
          <a:prstGeom prst="rect">
            <a:avLst/>
          </a:prstGeom>
          <a:solidFill>
            <a:schemeClr val="lt1"/>
          </a:solidFill>
          <a:ln w="12700"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800" b="0" i="0" u="none" strike="noStrike" cap="none">
              <a:solidFill>
                <a:schemeClr val="dk1"/>
              </a:solidFill>
              <a:latin typeface="Meiryo"/>
              <a:ea typeface="Meiryo"/>
              <a:cs typeface="Meiryo"/>
              <a:sym typeface="Meiryo"/>
            </a:endParaRPr>
          </a:p>
        </p:txBody>
      </p:sp>
      <p:sp>
        <p:nvSpPr>
          <p:cNvPr id="53" name="Google Shape;53;p2"/>
          <p:cNvSpPr txBox="1"/>
          <p:nvPr/>
        </p:nvSpPr>
        <p:spPr>
          <a:xfrm>
            <a:off x="981525" y="8408949"/>
            <a:ext cx="10985400" cy="32312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ja-JP" sz="1500" b="1" i="0" u="none" strike="noStrike" cap="none">
                <a:solidFill>
                  <a:schemeClr val="dk1"/>
                </a:solidFill>
                <a:latin typeface="Meiryo"/>
                <a:ea typeface="Meiryo"/>
                <a:cs typeface="Meiryo"/>
                <a:sym typeface="Meiryo"/>
              </a:rPr>
              <a:t>上記の職業実践専門課程の取り組みを推進するにあたってのご自身の役割はなんですか？</a:t>
            </a:r>
            <a:endParaRPr sz="1500" b="1" i="0" u="none" strike="noStrike" cap="none">
              <a:solidFill>
                <a:schemeClr val="dk1"/>
              </a:solidFill>
              <a:latin typeface="Meiryo"/>
              <a:ea typeface="Meiryo"/>
              <a:cs typeface="Meiryo"/>
              <a:sym typeface="Meiryo"/>
            </a:endParaRPr>
          </a:p>
        </p:txBody>
      </p:sp>
      <p:graphicFrame>
        <p:nvGraphicFramePr>
          <p:cNvPr id="54" name="Google Shape;54;p2"/>
          <p:cNvGraphicFramePr/>
          <p:nvPr/>
        </p:nvGraphicFramePr>
        <p:xfrm>
          <a:off x="532037" y="1627115"/>
          <a:ext cx="14044375" cy="6575050"/>
        </p:xfrm>
        <a:graphic>
          <a:graphicData uri="http://schemas.openxmlformats.org/drawingml/2006/table">
            <a:tbl>
              <a:tblPr>
                <a:noFill/>
                <a:tableStyleId>{EA8286B7-9E65-45A3-ACE4-FFC45D10E2AA}</a:tableStyleId>
              </a:tblPr>
              <a:tblGrid>
                <a:gridCol w="2142000">
                  <a:extLst>
                    <a:ext uri="{9D8B030D-6E8A-4147-A177-3AD203B41FA5}">
                      <a16:colId xmlns:a16="http://schemas.microsoft.com/office/drawing/2014/main" val="20000"/>
                    </a:ext>
                  </a:extLst>
                </a:gridCol>
                <a:gridCol w="3740525">
                  <a:extLst>
                    <a:ext uri="{9D8B030D-6E8A-4147-A177-3AD203B41FA5}">
                      <a16:colId xmlns:a16="http://schemas.microsoft.com/office/drawing/2014/main" val="20001"/>
                    </a:ext>
                  </a:extLst>
                </a:gridCol>
                <a:gridCol w="4080925">
                  <a:extLst>
                    <a:ext uri="{9D8B030D-6E8A-4147-A177-3AD203B41FA5}">
                      <a16:colId xmlns:a16="http://schemas.microsoft.com/office/drawing/2014/main" val="20002"/>
                    </a:ext>
                  </a:extLst>
                </a:gridCol>
                <a:gridCol w="4080925">
                  <a:extLst>
                    <a:ext uri="{9D8B030D-6E8A-4147-A177-3AD203B41FA5}">
                      <a16:colId xmlns:a16="http://schemas.microsoft.com/office/drawing/2014/main" val="20003"/>
                    </a:ext>
                  </a:extLst>
                </a:gridCol>
              </a:tblGrid>
              <a:tr h="824850">
                <a:tc>
                  <a:txBody>
                    <a:bodyPr/>
                    <a:lstStyle/>
                    <a:p>
                      <a:pPr marL="0" marR="0" lvl="0" indent="0" algn="l" rtl="0">
                        <a:lnSpc>
                          <a:spcPct val="100000"/>
                        </a:lnSpc>
                        <a:spcBef>
                          <a:spcPts val="0"/>
                        </a:spcBef>
                        <a:spcAft>
                          <a:spcPts val="0"/>
                        </a:spcAft>
                        <a:buClr>
                          <a:schemeClr val="dk1"/>
                        </a:buClr>
                        <a:buSzPts val="1100"/>
                        <a:buFont typeface="Arial"/>
                        <a:buNone/>
                      </a:pPr>
                      <a:r>
                        <a:rPr lang="ja-JP" sz="1300" b="1" u="none" strike="noStrike" cap="none">
                          <a:latin typeface="Meiryo"/>
                          <a:ea typeface="Meiryo"/>
                          <a:cs typeface="Meiryo"/>
                          <a:sym typeface="Meiryo"/>
                        </a:rPr>
                        <a:t>ディプロマポリシーで</a:t>
                      </a:r>
                      <a:endParaRPr sz="1300" b="1" u="none" strike="noStrike" cap="none">
                        <a:latin typeface="Meiryo"/>
                        <a:ea typeface="Meiryo"/>
                        <a:cs typeface="Meiryo"/>
                        <a:sym typeface="Meiryo"/>
                      </a:endParaRPr>
                    </a:p>
                    <a:p>
                      <a:pPr marL="0" marR="0" lvl="0" indent="0" algn="l" rtl="0">
                        <a:lnSpc>
                          <a:spcPct val="100000"/>
                        </a:lnSpc>
                        <a:spcBef>
                          <a:spcPts val="0"/>
                        </a:spcBef>
                        <a:spcAft>
                          <a:spcPts val="0"/>
                        </a:spcAft>
                        <a:buClr>
                          <a:schemeClr val="dk1"/>
                        </a:buClr>
                        <a:buSzPts val="1100"/>
                        <a:buFont typeface="Arial"/>
                        <a:buNone/>
                      </a:pPr>
                      <a:r>
                        <a:rPr lang="ja-JP" sz="1300" b="1" u="none" strike="noStrike" cap="none">
                          <a:latin typeface="Meiryo"/>
                          <a:ea typeface="Meiryo"/>
                          <a:cs typeface="Meiryo"/>
                          <a:sym typeface="Meiryo"/>
                        </a:rPr>
                        <a:t>育成をめざしている</a:t>
                      </a:r>
                      <a:endParaRPr sz="1300" b="1" u="none" strike="noStrike" cap="none">
                        <a:latin typeface="Meiryo"/>
                        <a:ea typeface="Meiryo"/>
                        <a:cs typeface="Meiryo"/>
                        <a:sym typeface="Meiryo"/>
                      </a:endParaRPr>
                    </a:p>
                    <a:p>
                      <a:pPr marL="0" marR="0" lvl="0" indent="0" algn="l" rtl="0">
                        <a:lnSpc>
                          <a:spcPct val="100000"/>
                        </a:lnSpc>
                        <a:spcBef>
                          <a:spcPts val="0"/>
                        </a:spcBef>
                        <a:spcAft>
                          <a:spcPts val="0"/>
                        </a:spcAft>
                        <a:buClr>
                          <a:schemeClr val="dk1"/>
                        </a:buClr>
                        <a:buSzPts val="1100"/>
                        <a:buFont typeface="Arial"/>
                        <a:buNone/>
                      </a:pPr>
                      <a:r>
                        <a:rPr lang="ja-JP" sz="1300" b="1" u="none" strike="noStrike" cap="none">
                          <a:latin typeface="Meiryo"/>
                          <a:ea typeface="Meiryo"/>
                          <a:cs typeface="Meiryo"/>
                          <a:sym typeface="Meiryo"/>
                        </a:rPr>
                        <a:t>人材像</a:t>
                      </a:r>
                      <a:endParaRPr sz="1300" b="1" u="none" strike="noStrike" cap="none">
                        <a:latin typeface="Meiryo"/>
                        <a:ea typeface="Meiryo"/>
                        <a:cs typeface="Meiryo"/>
                        <a:sym typeface="Meiryo"/>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2F2F2"/>
                    </a:solidFill>
                  </a:tcPr>
                </a:tc>
                <a:tc gridSpan="3">
                  <a:txBody>
                    <a:bodyPr/>
                    <a:lstStyle/>
                    <a:p>
                      <a:pPr marL="0" marR="0" lvl="0" indent="0" algn="l" rtl="0">
                        <a:lnSpc>
                          <a:spcPct val="100000"/>
                        </a:lnSpc>
                        <a:spcBef>
                          <a:spcPts val="0"/>
                        </a:spcBef>
                        <a:spcAft>
                          <a:spcPts val="0"/>
                        </a:spcAft>
                        <a:buClr>
                          <a:schemeClr val="dk1"/>
                        </a:buClr>
                        <a:buSzPts val="1200"/>
                        <a:buFont typeface="Calibri"/>
                        <a:buNone/>
                      </a:pPr>
                      <a:endParaRPr sz="800" b="0" u="none" strike="noStrike" cap="none">
                        <a:solidFill>
                          <a:schemeClr val="dk1"/>
                        </a:solidFill>
                        <a:latin typeface="Meiryo"/>
                        <a:ea typeface="Meiryo"/>
                        <a:cs typeface="Meiryo"/>
                        <a:sym typeface="Meiryo"/>
                      </a:endParaRPr>
                    </a:p>
                    <a:p>
                      <a:pPr marL="0" marR="0" lvl="0" indent="0" algn="l" rtl="0">
                        <a:lnSpc>
                          <a:spcPct val="100000"/>
                        </a:lnSpc>
                        <a:spcBef>
                          <a:spcPts val="0"/>
                        </a:spcBef>
                        <a:spcAft>
                          <a:spcPts val="0"/>
                        </a:spcAft>
                        <a:buClr>
                          <a:schemeClr val="dk1"/>
                        </a:buClr>
                        <a:buSzPts val="1200"/>
                        <a:buFont typeface="Calibri"/>
                        <a:buNone/>
                      </a:pPr>
                      <a:endParaRPr sz="1600" b="1" u="none" strike="noStrike" cap="none">
                        <a:solidFill>
                          <a:srgbClr val="0070C0"/>
                        </a:solidFill>
                        <a:latin typeface="Meiryo"/>
                        <a:ea typeface="Meiryo"/>
                        <a:cs typeface="Meiryo"/>
                        <a:sym typeface="Meiryo"/>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0"/>
                  </a:ext>
                </a:extLst>
              </a:tr>
              <a:tr h="824850">
                <a:tc>
                  <a:txBody>
                    <a:bodyPr/>
                    <a:lstStyle/>
                    <a:p>
                      <a:pPr marL="288000" marR="0" lvl="0" indent="0" algn="l" rtl="0">
                        <a:lnSpc>
                          <a:spcPct val="100000"/>
                        </a:lnSpc>
                        <a:spcBef>
                          <a:spcPts val="0"/>
                        </a:spcBef>
                        <a:spcAft>
                          <a:spcPts val="0"/>
                        </a:spcAft>
                        <a:buClr>
                          <a:schemeClr val="dk1"/>
                        </a:buClr>
                        <a:buSzPts val="1100"/>
                        <a:buFont typeface="Arial"/>
                        <a:buNone/>
                      </a:pPr>
                      <a:r>
                        <a:rPr lang="ja-JP" sz="1300" b="1" u="none" strike="noStrike" cap="none">
                          <a:solidFill>
                            <a:schemeClr val="dk1"/>
                          </a:solidFill>
                          <a:latin typeface="Meiryo"/>
                          <a:ea typeface="Meiryo"/>
                          <a:cs typeface="Meiryo"/>
                          <a:sym typeface="Meiryo"/>
                        </a:rPr>
                        <a:t>職業実践専門課程で</a:t>
                      </a:r>
                      <a:endParaRPr sz="1300" b="1" u="none" strike="noStrike" cap="none">
                        <a:solidFill>
                          <a:schemeClr val="dk1"/>
                        </a:solidFill>
                        <a:latin typeface="Meiryo"/>
                        <a:ea typeface="Meiryo"/>
                        <a:cs typeface="Meiryo"/>
                        <a:sym typeface="Meiryo"/>
                      </a:endParaRPr>
                    </a:p>
                    <a:p>
                      <a:pPr marL="288000" marR="0" lvl="0" indent="0" algn="l" rtl="0">
                        <a:lnSpc>
                          <a:spcPct val="100000"/>
                        </a:lnSpc>
                        <a:spcBef>
                          <a:spcPts val="0"/>
                        </a:spcBef>
                        <a:spcAft>
                          <a:spcPts val="0"/>
                        </a:spcAft>
                        <a:buClr>
                          <a:schemeClr val="dk1"/>
                        </a:buClr>
                        <a:buSzPts val="1100"/>
                        <a:buFont typeface="Arial"/>
                        <a:buNone/>
                      </a:pPr>
                      <a:r>
                        <a:rPr lang="ja-JP" sz="1300" b="1" u="none" strike="noStrike" cap="none">
                          <a:solidFill>
                            <a:schemeClr val="dk1"/>
                          </a:solidFill>
                          <a:latin typeface="Meiryo"/>
                          <a:ea typeface="Meiryo"/>
                          <a:cs typeface="Meiryo"/>
                          <a:sym typeface="Meiryo"/>
                        </a:rPr>
                        <a:t>重点的に育成を</a:t>
                      </a:r>
                      <a:endParaRPr sz="1300" b="1" u="none" strike="noStrike" cap="none">
                        <a:solidFill>
                          <a:schemeClr val="dk1"/>
                        </a:solidFill>
                        <a:latin typeface="Meiryo"/>
                        <a:ea typeface="Meiryo"/>
                        <a:cs typeface="Meiryo"/>
                        <a:sym typeface="Meiryo"/>
                      </a:endParaRPr>
                    </a:p>
                    <a:p>
                      <a:pPr marL="288000" marR="0" lvl="0" indent="0" algn="l" rtl="0">
                        <a:lnSpc>
                          <a:spcPct val="100000"/>
                        </a:lnSpc>
                        <a:spcBef>
                          <a:spcPts val="0"/>
                        </a:spcBef>
                        <a:spcAft>
                          <a:spcPts val="0"/>
                        </a:spcAft>
                        <a:buClr>
                          <a:schemeClr val="dk1"/>
                        </a:buClr>
                        <a:buSzPts val="1100"/>
                        <a:buFont typeface="Arial"/>
                        <a:buNone/>
                      </a:pPr>
                      <a:r>
                        <a:rPr lang="ja-JP" sz="1300" b="1" u="none" strike="noStrike" cap="none">
                          <a:latin typeface="Meiryo"/>
                          <a:ea typeface="Meiryo"/>
                          <a:cs typeface="Meiryo"/>
                          <a:sym typeface="Meiryo"/>
                        </a:rPr>
                        <a:t>めざしている資質能力</a:t>
                      </a:r>
                      <a:endParaRPr sz="1300" b="1" u="none" strike="noStrike" cap="none">
                        <a:latin typeface="Meiryo"/>
                        <a:ea typeface="Meiryo"/>
                        <a:cs typeface="Meiryo"/>
                        <a:sym typeface="Meiryo"/>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2F2F2"/>
                    </a:solidFill>
                  </a:tcPr>
                </a:tc>
                <a:tc gridSpan="3">
                  <a:txBody>
                    <a:bodyPr/>
                    <a:lstStyle/>
                    <a:p>
                      <a:pPr marL="0" marR="0" lvl="0" indent="0" algn="l" rtl="0">
                        <a:lnSpc>
                          <a:spcPct val="100000"/>
                        </a:lnSpc>
                        <a:spcBef>
                          <a:spcPts val="0"/>
                        </a:spcBef>
                        <a:spcAft>
                          <a:spcPts val="0"/>
                        </a:spcAft>
                        <a:buClr>
                          <a:schemeClr val="dk1"/>
                        </a:buClr>
                        <a:buSzPts val="1200"/>
                        <a:buFont typeface="Calibri"/>
                        <a:buNone/>
                      </a:pPr>
                      <a:endParaRPr sz="800" b="0" u="none" strike="noStrike" cap="none">
                        <a:solidFill>
                          <a:schemeClr val="dk1"/>
                        </a:solidFill>
                        <a:latin typeface="Meiryo"/>
                        <a:ea typeface="Meiryo"/>
                        <a:cs typeface="Meiryo"/>
                        <a:sym typeface="Meiryo"/>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EBF1FF"/>
                    </a:solidFill>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1"/>
                  </a:ext>
                </a:extLst>
              </a:tr>
              <a:tr h="359350">
                <a:tc>
                  <a:txBody>
                    <a:bodyPr/>
                    <a:lstStyle/>
                    <a:p>
                      <a:pPr marL="0" marR="0" lvl="0" indent="0" algn="l" rtl="0">
                        <a:lnSpc>
                          <a:spcPct val="100000"/>
                        </a:lnSpc>
                        <a:spcBef>
                          <a:spcPts val="0"/>
                        </a:spcBef>
                        <a:spcAft>
                          <a:spcPts val="0"/>
                        </a:spcAft>
                        <a:buClr>
                          <a:schemeClr val="dk1"/>
                        </a:buClr>
                        <a:buSzPts val="1100"/>
                        <a:buFont typeface="Arial"/>
                        <a:buNone/>
                      </a:pPr>
                      <a:r>
                        <a:rPr lang="ja-JP" sz="1300" b="1" u="none" strike="noStrike" cap="none">
                          <a:latin typeface="Meiryo"/>
                          <a:ea typeface="Meiryo"/>
                          <a:cs typeface="Meiryo"/>
                          <a:sym typeface="Meiryo"/>
                        </a:rPr>
                        <a:t>項目</a:t>
                      </a:r>
                      <a:endParaRPr/>
                    </a:p>
                  </a:txBody>
                  <a:tcPr marL="91425" marR="91425" marT="108000" marB="36000"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2F2F2"/>
                    </a:solidFill>
                  </a:tcPr>
                </a:tc>
                <a:tc>
                  <a:txBody>
                    <a:bodyPr/>
                    <a:lstStyle/>
                    <a:p>
                      <a:pPr marL="0" marR="0" lvl="0" indent="0" algn="l" rtl="0">
                        <a:lnSpc>
                          <a:spcPct val="100000"/>
                        </a:lnSpc>
                        <a:spcBef>
                          <a:spcPts val="0"/>
                        </a:spcBef>
                        <a:spcAft>
                          <a:spcPts val="0"/>
                        </a:spcAft>
                        <a:buClr>
                          <a:schemeClr val="dk1"/>
                        </a:buClr>
                        <a:buSzPts val="1200"/>
                        <a:buFont typeface="Arial"/>
                        <a:buNone/>
                      </a:pPr>
                      <a:r>
                        <a:rPr lang="ja-JP" sz="1300" b="1" u="none" strike="noStrike" cap="none">
                          <a:solidFill>
                            <a:schemeClr val="dk1"/>
                          </a:solidFill>
                          <a:latin typeface="Meiryo"/>
                          <a:ea typeface="Meiryo"/>
                          <a:cs typeface="Meiryo"/>
                          <a:sym typeface="Meiryo"/>
                        </a:rPr>
                        <a:t>現在の実施内容</a:t>
                      </a:r>
                      <a:endParaRPr sz="1300" b="1" u="none" strike="noStrike" cap="none">
                        <a:solidFill>
                          <a:schemeClr val="dk1"/>
                        </a:solidFill>
                        <a:latin typeface="Meiryo"/>
                        <a:ea typeface="Meiryo"/>
                        <a:cs typeface="Meiryo"/>
                        <a:sym typeface="Meiryo"/>
                      </a:endParaRPr>
                    </a:p>
                  </a:txBody>
                  <a:tcPr marL="91425" marR="91425" marT="108000" marB="36000" anchor="ctr">
                    <a:lnL w="9525" cap="flat" cmpd="sng">
                      <a:solidFill>
                        <a:srgbClr val="000000"/>
                      </a:solidFill>
                      <a:prstDash val="solid"/>
                      <a:round/>
                      <a:headEnd type="none" w="sm" len="sm"/>
                      <a:tailEnd type="none" w="sm" len="sm"/>
                    </a:lnL>
                    <a:lnR w="12700" cap="flat" cmpd="sng">
                      <a:solidFill>
                        <a:srgbClr val="757070"/>
                      </a:solidFill>
                      <a:prstDash val="dot"/>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2F2F2"/>
                    </a:solidFill>
                  </a:tcPr>
                </a:tc>
                <a:tc>
                  <a:txBody>
                    <a:bodyPr/>
                    <a:lstStyle/>
                    <a:p>
                      <a:pPr marL="0" marR="0" lvl="0" indent="0" algn="l" rtl="0">
                        <a:lnSpc>
                          <a:spcPct val="100000"/>
                        </a:lnSpc>
                        <a:spcBef>
                          <a:spcPts val="0"/>
                        </a:spcBef>
                        <a:spcAft>
                          <a:spcPts val="0"/>
                        </a:spcAft>
                        <a:buClr>
                          <a:schemeClr val="dk1"/>
                        </a:buClr>
                        <a:buSzPts val="1200"/>
                        <a:buFont typeface="Arial"/>
                        <a:buNone/>
                      </a:pPr>
                      <a:r>
                        <a:rPr lang="ja-JP" sz="1300" b="1" u="none" strike="noStrike" cap="none">
                          <a:latin typeface="Meiryo"/>
                          <a:ea typeface="Meiryo"/>
                          <a:cs typeface="Meiryo"/>
                          <a:sym typeface="Meiryo"/>
                        </a:rPr>
                        <a:t>現在の課題感</a:t>
                      </a:r>
                      <a:endParaRPr sz="1300" b="1" u="none" strike="noStrike" cap="none">
                        <a:latin typeface="Meiryo"/>
                        <a:ea typeface="Meiryo"/>
                        <a:cs typeface="Meiryo"/>
                        <a:sym typeface="Meiryo"/>
                      </a:endParaRPr>
                    </a:p>
                  </a:txBody>
                  <a:tcPr marL="91425" marR="91425" marT="108000" marB="36000" anchor="ctr">
                    <a:lnL w="12700" cap="flat" cmpd="sng">
                      <a:solidFill>
                        <a:srgbClr val="757070"/>
                      </a:solidFill>
                      <a:prstDash val="dot"/>
                      <a:round/>
                      <a:headEnd type="none" w="sm" len="sm"/>
                      <a:tailEnd type="none" w="sm" len="sm"/>
                    </a:lnL>
                    <a:lnR w="12700" cap="flat" cmpd="sng">
                      <a:solidFill>
                        <a:srgbClr val="757070"/>
                      </a:solidFill>
                      <a:prstDash val="dot"/>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2F2F2"/>
                    </a:solidFill>
                  </a:tcPr>
                </a:tc>
                <a:tc>
                  <a:txBody>
                    <a:bodyPr/>
                    <a:lstStyle/>
                    <a:p>
                      <a:pPr marL="0" marR="0" lvl="0" indent="0" algn="l" rtl="0">
                        <a:lnSpc>
                          <a:spcPct val="100000"/>
                        </a:lnSpc>
                        <a:spcBef>
                          <a:spcPts val="0"/>
                        </a:spcBef>
                        <a:spcAft>
                          <a:spcPts val="0"/>
                        </a:spcAft>
                        <a:buClr>
                          <a:schemeClr val="dk1"/>
                        </a:buClr>
                        <a:buSzPts val="1200"/>
                        <a:buFont typeface="Arial"/>
                        <a:buNone/>
                      </a:pPr>
                      <a:r>
                        <a:rPr lang="ja-JP" sz="1300" b="1" u="none" strike="noStrike" cap="none">
                          <a:latin typeface="Meiryo"/>
                          <a:ea typeface="Meiryo"/>
                          <a:cs typeface="Meiryo"/>
                          <a:sym typeface="Meiryo"/>
                        </a:rPr>
                        <a:t>　　　　 課題に対する対応案</a:t>
                      </a:r>
                      <a:endParaRPr sz="1300" b="1" u="none" strike="noStrike" cap="none">
                        <a:latin typeface="Meiryo"/>
                        <a:ea typeface="Meiryo"/>
                        <a:cs typeface="Meiryo"/>
                        <a:sym typeface="Meiryo"/>
                      </a:endParaRPr>
                    </a:p>
                  </a:txBody>
                  <a:tcPr marL="91425" marR="91425" marT="108000" marB="36000" anchor="ctr">
                    <a:lnL w="12700" cap="flat" cmpd="sng">
                      <a:solidFill>
                        <a:srgbClr val="757070"/>
                      </a:solidFill>
                      <a:prstDash val="dot"/>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2F2F2"/>
                    </a:solidFill>
                  </a:tcPr>
                </a:tc>
                <a:extLst>
                  <a:ext uri="{0D108BD9-81ED-4DB2-BD59-A6C34878D82A}">
                    <a16:rowId xmlns:a16="http://schemas.microsoft.com/office/drawing/2014/main" val="10002"/>
                  </a:ext>
                </a:extLst>
              </a:tr>
              <a:tr h="1236725">
                <a:tc>
                  <a:txBody>
                    <a:bodyPr/>
                    <a:lstStyle/>
                    <a:p>
                      <a:pPr marL="0" marR="0" lvl="0" indent="0" algn="l" rtl="0">
                        <a:lnSpc>
                          <a:spcPct val="100000"/>
                        </a:lnSpc>
                        <a:spcBef>
                          <a:spcPts val="0"/>
                        </a:spcBef>
                        <a:spcAft>
                          <a:spcPts val="0"/>
                        </a:spcAft>
                        <a:buClr>
                          <a:schemeClr val="dk1"/>
                        </a:buClr>
                        <a:buSzPts val="1100"/>
                        <a:buFont typeface="Arial"/>
                        <a:buNone/>
                      </a:pPr>
                      <a:r>
                        <a:rPr lang="ja-JP" sz="1300" b="1" u="none" strike="noStrike" cap="none">
                          <a:latin typeface="Meiryo"/>
                          <a:ea typeface="Meiryo"/>
                          <a:cs typeface="Meiryo"/>
                          <a:sym typeface="Meiryo"/>
                        </a:rPr>
                        <a:t>企業との連携</a:t>
                      </a:r>
                      <a:endParaRPr sz="1300" b="1" u="none" strike="noStrike" cap="none">
                        <a:latin typeface="Meiryo"/>
                        <a:ea typeface="Meiryo"/>
                        <a:cs typeface="Meiryo"/>
                        <a:sym typeface="Meiryo"/>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2F2F2"/>
                    </a:solidFill>
                  </a:tcPr>
                </a:tc>
                <a:tc>
                  <a:txBody>
                    <a:bodyPr/>
                    <a:lstStyle/>
                    <a:p>
                      <a:pPr marL="0" marR="0" lvl="0" indent="0" algn="l" rtl="0">
                        <a:lnSpc>
                          <a:spcPct val="100000"/>
                        </a:lnSpc>
                        <a:spcBef>
                          <a:spcPts val="0"/>
                        </a:spcBef>
                        <a:spcAft>
                          <a:spcPts val="0"/>
                        </a:spcAft>
                        <a:buClr>
                          <a:schemeClr val="dk1"/>
                        </a:buClr>
                        <a:buSzPts val="1200"/>
                        <a:buFont typeface="Calibri"/>
                        <a:buNone/>
                      </a:pPr>
                      <a:endParaRPr sz="800" u="none" strike="noStrike" cap="none">
                        <a:solidFill>
                          <a:schemeClr val="dk1"/>
                        </a:solidFill>
                        <a:latin typeface="Meiryo"/>
                        <a:ea typeface="Meiryo"/>
                        <a:cs typeface="Meiryo"/>
                        <a:sym typeface="Meiryo"/>
                      </a:endParaRPr>
                    </a:p>
                  </a:txBody>
                  <a:tcPr marL="91425" marR="91425" marT="91425" marB="91425" anchor="ctr">
                    <a:lnL w="9525" cap="flat" cmpd="sng">
                      <a:solidFill>
                        <a:srgbClr val="000000"/>
                      </a:solidFill>
                      <a:prstDash val="solid"/>
                      <a:round/>
                      <a:headEnd type="none" w="sm" len="sm"/>
                      <a:tailEnd type="none" w="sm" len="sm"/>
                    </a:lnL>
                    <a:lnR w="12700" cap="flat" cmpd="sng">
                      <a:solidFill>
                        <a:srgbClr val="757070"/>
                      </a:solidFill>
                      <a:prstDash val="dot"/>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chemeClr val="dk1"/>
                        </a:buClr>
                        <a:buSzPts val="1200"/>
                        <a:buFont typeface="Calibri"/>
                        <a:buNone/>
                      </a:pPr>
                      <a:endParaRPr sz="800" u="none" strike="noStrike" cap="none">
                        <a:solidFill>
                          <a:schemeClr val="dk1"/>
                        </a:solidFill>
                        <a:latin typeface="Meiryo"/>
                        <a:ea typeface="Meiryo"/>
                        <a:cs typeface="Meiryo"/>
                        <a:sym typeface="Meiryo"/>
                      </a:endParaRPr>
                    </a:p>
                  </a:txBody>
                  <a:tcPr marL="91425" marR="91425" marT="91425" marB="91425" anchor="ctr">
                    <a:lnL w="12700" cap="flat" cmpd="sng">
                      <a:solidFill>
                        <a:srgbClr val="757070"/>
                      </a:solidFill>
                      <a:prstDash val="dot"/>
                      <a:round/>
                      <a:headEnd type="none" w="sm" len="sm"/>
                      <a:tailEnd type="none" w="sm" len="sm"/>
                    </a:lnL>
                    <a:lnR w="12700" cap="flat" cmpd="sng">
                      <a:solidFill>
                        <a:srgbClr val="757070"/>
                      </a:solidFill>
                      <a:prstDash val="dot"/>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200"/>
                        <a:buFont typeface="Calibri"/>
                        <a:buNone/>
                      </a:pPr>
                      <a:endParaRPr sz="800" u="none" strike="noStrike" cap="none">
                        <a:solidFill>
                          <a:schemeClr val="dk1"/>
                        </a:solidFill>
                        <a:latin typeface="Meiryo"/>
                        <a:ea typeface="Meiryo"/>
                        <a:cs typeface="Meiryo"/>
                        <a:sym typeface="Meiryo"/>
                      </a:endParaRPr>
                    </a:p>
                  </a:txBody>
                  <a:tcPr marL="91425" marR="91425" marT="91425" marB="91425" anchor="ctr">
                    <a:lnL w="12700" cap="flat" cmpd="sng">
                      <a:solidFill>
                        <a:srgbClr val="757070"/>
                      </a:solidFill>
                      <a:prstDash val="dot"/>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EBF1FF"/>
                    </a:solidFill>
                  </a:tcPr>
                </a:tc>
                <a:extLst>
                  <a:ext uri="{0D108BD9-81ED-4DB2-BD59-A6C34878D82A}">
                    <a16:rowId xmlns:a16="http://schemas.microsoft.com/office/drawing/2014/main" val="10003"/>
                  </a:ext>
                </a:extLst>
              </a:tr>
              <a:tr h="1059675">
                <a:tc>
                  <a:txBody>
                    <a:bodyPr/>
                    <a:lstStyle/>
                    <a:p>
                      <a:pPr marL="0" marR="0" lvl="0" indent="0" algn="l" rtl="0">
                        <a:lnSpc>
                          <a:spcPct val="100000"/>
                        </a:lnSpc>
                        <a:spcBef>
                          <a:spcPts val="0"/>
                        </a:spcBef>
                        <a:spcAft>
                          <a:spcPts val="0"/>
                        </a:spcAft>
                        <a:buClr>
                          <a:schemeClr val="dk1"/>
                        </a:buClr>
                        <a:buSzPts val="1100"/>
                        <a:buFont typeface="Arial"/>
                        <a:buNone/>
                      </a:pPr>
                      <a:r>
                        <a:rPr lang="ja-JP" sz="1300" b="1" u="none" strike="noStrike" cap="none">
                          <a:latin typeface="Meiryo"/>
                          <a:ea typeface="Meiryo"/>
                          <a:cs typeface="Meiryo"/>
                          <a:sym typeface="Meiryo"/>
                        </a:rPr>
                        <a:t>学校内体制</a:t>
                      </a:r>
                      <a:endParaRPr sz="1300" b="1" u="none" strike="noStrike" cap="none">
                        <a:latin typeface="Meiryo"/>
                        <a:ea typeface="Meiryo"/>
                        <a:cs typeface="Meiryo"/>
                        <a:sym typeface="Meiryo"/>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2F2F2"/>
                    </a:solidFill>
                  </a:tcPr>
                </a:tc>
                <a:tc>
                  <a:txBody>
                    <a:bodyPr/>
                    <a:lstStyle/>
                    <a:p>
                      <a:pPr marL="0" marR="0" lvl="0" indent="0" algn="l" rtl="0">
                        <a:lnSpc>
                          <a:spcPct val="100000"/>
                        </a:lnSpc>
                        <a:spcBef>
                          <a:spcPts val="0"/>
                        </a:spcBef>
                        <a:spcAft>
                          <a:spcPts val="0"/>
                        </a:spcAft>
                        <a:buClr>
                          <a:schemeClr val="dk1"/>
                        </a:buClr>
                        <a:buSzPts val="1200"/>
                        <a:buFont typeface="Calibri"/>
                        <a:buNone/>
                      </a:pPr>
                      <a:endParaRPr sz="800" u="none" strike="noStrike" cap="none">
                        <a:solidFill>
                          <a:schemeClr val="dk1"/>
                        </a:solidFill>
                        <a:latin typeface="Meiryo"/>
                        <a:ea typeface="Meiryo"/>
                        <a:cs typeface="Meiryo"/>
                        <a:sym typeface="Meiryo"/>
                      </a:endParaRPr>
                    </a:p>
                  </a:txBody>
                  <a:tcPr marL="91425" marR="91425" marT="91425" marB="91425" anchor="ctr">
                    <a:lnL w="9525" cap="flat" cmpd="sng">
                      <a:solidFill>
                        <a:srgbClr val="000000"/>
                      </a:solidFill>
                      <a:prstDash val="solid"/>
                      <a:round/>
                      <a:headEnd type="none" w="sm" len="sm"/>
                      <a:tailEnd type="none" w="sm" len="sm"/>
                    </a:lnL>
                    <a:lnR w="12700" cap="flat" cmpd="sng">
                      <a:solidFill>
                        <a:srgbClr val="757070"/>
                      </a:solidFill>
                      <a:prstDash val="dot"/>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chemeClr val="dk1"/>
                        </a:buClr>
                        <a:buSzPts val="1200"/>
                        <a:buFont typeface="Calibri"/>
                        <a:buNone/>
                      </a:pPr>
                      <a:r>
                        <a:rPr lang="ja-JP" sz="800" u="none" strike="noStrike" cap="none">
                          <a:solidFill>
                            <a:schemeClr val="dk1"/>
                          </a:solidFill>
                          <a:latin typeface="Meiryo"/>
                          <a:ea typeface="Meiryo"/>
                          <a:cs typeface="Meiryo"/>
                          <a:sym typeface="Meiryo"/>
                        </a:rPr>
                        <a:t>　　　　　</a:t>
                      </a:r>
                      <a:endParaRPr sz="800" u="none" strike="noStrike" cap="none">
                        <a:solidFill>
                          <a:schemeClr val="dk1"/>
                        </a:solidFill>
                        <a:latin typeface="Meiryo"/>
                        <a:ea typeface="Meiryo"/>
                        <a:cs typeface="Meiryo"/>
                        <a:sym typeface="Meiryo"/>
                      </a:endParaRPr>
                    </a:p>
                  </a:txBody>
                  <a:tcPr marL="91425" marR="91425" marT="91425" marB="91425" anchor="ctr">
                    <a:lnL w="12700" cap="flat" cmpd="sng">
                      <a:solidFill>
                        <a:srgbClr val="757070"/>
                      </a:solidFill>
                      <a:prstDash val="dot"/>
                      <a:round/>
                      <a:headEnd type="none" w="sm" len="sm"/>
                      <a:tailEnd type="none" w="sm" len="sm"/>
                    </a:lnL>
                    <a:lnR w="12700" cap="flat" cmpd="sng">
                      <a:solidFill>
                        <a:srgbClr val="757070"/>
                      </a:solidFill>
                      <a:prstDash val="dot"/>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200"/>
                        <a:buFont typeface="Calibri"/>
                        <a:buNone/>
                      </a:pPr>
                      <a:endParaRPr sz="800" u="none" strike="noStrike" cap="none">
                        <a:solidFill>
                          <a:schemeClr val="dk1"/>
                        </a:solidFill>
                        <a:latin typeface="Meiryo"/>
                        <a:ea typeface="Meiryo"/>
                        <a:cs typeface="Meiryo"/>
                        <a:sym typeface="Meiryo"/>
                      </a:endParaRPr>
                    </a:p>
                  </a:txBody>
                  <a:tcPr marL="91425" marR="91425" marT="91425" marB="91425" anchor="ctr">
                    <a:lnL w="12700" cap="flat" cmpd="sng">
                      <a:solidFill>
                        <a:srgbClr val="757070"/>
                      </a:solidFill>
                      <a:prstDash val="dot"/>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EBF1FF"/>
                    </a:solidFill>
                  </a:tcPr>
                </a:tc>
                <a:extLst>
                  <a:ext uri="{0D108BD9-81ED-4DB2-BD59-A6C34878D82A}">
                    <a16:rowId xmlns:a16="http://schemas.microsoft.com/office/drawing/2014/main" val="10004"/>
                  </a:ext>
                </a:extLst>
              </a:tr>
              <a:tr h="1134800">
                <a:tc>
                  <a:txBody>
                    <a:bodyPr/>
                    <a:lstStyle/>
                    <a:p>
                      <a:pPr marL="0" marR="0" lvl="0" indent="0" algn="l" rtl="0">
                        <a:lnSpc>
                          <a:spcPct val="100000"/>
                        </a:lnSpc>
                        <a:spcBef>
                          <a:spcPts val="0"/>
                        </a:spcBef>
                        <a:spcAft>
                          <a:spcPts val="0"/>
                        </a:spcAft>
                        <a:buClr>
                          <a:schemeClr val="dk1"/>
                        </a:buClr>
                        <a:buSzPts val="1100"/>
                        <a:buFont typeface="Arial"/>
                        <a:buNone/>
                      </a:pPr>
                      <a:r>
                        <a:rPr lang="ja-JP" sz="1300" b="1" i="0" u="none" strike="noStrike" cap="none">
                          <a:solidFill>
                            <a:srgbClr val="000000"/>
                          </a:solidFill>
                          <a:latin typeface="Meiryo"/>
                          <a:ea typeface="Meiryo"/>
                          <a:cs typeface="Meiryo"/>
                          <a:sym typeface="Meiryo"/>
                        </a:rPr>
                        <a:t>学びの系統性</a:t>
                      </a:r>
                      <a:endParaRPr sz="1300" b="1" i="0" u="none" strike="noStrike" cap="none">
                        <a:solidFill>
                          <a:srgbClr val="000000"/>
                        </a:solidFill>
                        <a:latin typeface="Meiryo"/>
                        <a:ea typeface="Meiryo"/>
                        <a:cs typeface="Meiryo"/>
                        <a:sym typeface="Meiryo"/>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2F2F2"/>
                    </a:solidFill>
                  </a:tcPr>
                </a:tc>
                <a:tc>
                  <a:txBody>
                    <a:bodyPr/>
                    <a:lstStyle/>
                    <a:p>
                      <a:pPr marL="0" marR="0" lvl="0" indent="0" algn="l" rtl="0">
                        <a:lnSpc>
                          <a:spcPct val="100000"/>
                        </a:lnSpc>
                        <a:spcBef>
                          <a:spcPts val="0"/>
                        </a:spcBef>
                        <a:spcAft>
                          <a:spcPts val="0"/>
                        </a:spcAft>
                        <a:buClr>
                          <a:schemeClr val="dk1"/>
                        </a:buClr>
                        <a:buSzPts val="1200"/>
                        <a:buFont typeface="Calibri"/>
                        <a:buNone/>
                      </a:pPr>
                      <a:endParaRPr sz="800" b="1" i="0" u="none" strike="noStrike" cap="none">
                        <a:solidFill>
                          <a:schemeClr val="dk1"/>
                        </a:solidFill>
                        <a:latin typeface="Meiryo"/>
                        <a:ea typeface="Meiryo"/>
                        <a:cs typeface="Meiryo"/>
                        <a:sym typeface="Meiryo"/>
                      </a:endParaRPr>
                    </a:p>
                  </a:txBody>
                  <a:tcPr marL="91425" marR="91425" marT="91425" marB="91425" anchor="ctr">
                    <a:lnL w="9525" cap="flat" cmpd="sng">
                      <a:solidFill>
                        <a:srgbClr val="000000"/>
                      </a:solidFill>
                      <a:prstDash val="solid"/>
                      <a:round/>
                      <a:headEnd type="none" w="sm" len="sm"/>
                      <a:tailEnd type="none" w="sm" len="sm"/>
                    </a:lnL>
                    <a:lnR w="12700" cap="flat" cmpd="sng">
                      <a:solidFill>
                        <a:srgbClr val="757070"/>
                      </a:solidFill>
                      <a:prstDash val="dot"/>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chemeClr val="dk1"/>
                        </a:buClr>
                        <a:buSzPts val="1200"/>
                        <a:buFont typeface="Calibri"/>
                        <a:buNone/>
                      </a:pPr>
                      <a:endParaRPr sz="800" u="none" strike="noStrike" cap="none">
                        <a:solidFill>
                          <a:schemeClr val="dk1"/>
                        </a:solidFill>
                        <a:latin typeface="Meiryo"/>
                        <a:ea typeface="Meiryo"/>
                        <a:cs typeface="Meiryo"/>
                        <a:sym typeface="Meiryo"/>
                      </a:endParaRPr>
                    </a:p>
                  </a:txBody>
                  <a:tcPr marL="91425" marR="91425" marT="91425" marB="91425" anchor="ctr">
                    <a:lnL w="12700" cap="flat" cmpd="sng">
                      <a:solidFill>
                        <a:srgbClr val="757070"/>
                      </a:solidFill>
                      <a:prstDash val="dot"/>
                      <a:round/>
                      <a:headEnd type="none" w="sm" len="sm"/>
                      <a:tailEnd type="none" w="sm" len="sm"/>
                    </a:lnL>
                    <a:lnR w="12700" cap="flat" cmpd="sng">
                      <a:solidFill>
                        <a:srgbClr val="757070"/>
                      </a:solidFill>
                      <a:prstDash val="dot"/>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200"/>
                        <a:buFont typeface="Calibri"/>
                        <a:buNone/>
                      </a:pPr>
                      <a:endParaRPr sz="800" u="none" strike="noStrike" cap="none">
                        <a:solidFill>
                          <a:schemeClr val="dk1"/>
                        </a:solidFill>
                        <a:latin typeface="Meiryo"/>
                        <a:ea typeface="Meiryo"/>
                        <a:cs typeface="Meiryo"/>
                        <a:sym typeface="Meiryo"/>
                      </a:endParaRPr>
                    </a:p>
                  </a:txBody>
                  <a:tcPr marL="91425" marR="91425" marT="91425" marB="91425" anchor="ctr">
                    <a:lnL w="12700" cap="flat" cmpd="sng">
                      <a:solidFill>
                        <a:srgbClr val="757070"/>
                      </a:solidFill>
                      <a:prstDash val="dot"/>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EBF1FF"/>
                    </a:solidFill>
                  </a:tcPr>
                </a:tc>
                <a:extLst>
                  <a:ext uri="{0D108BD9-81ED-4DB2-BD59-A6C34878D82A}">
                    <a16:rowId xmlns:a16="http://schemas.microsoft.com/office/drawing/2014/main" val="10005"/>
                  </a:ext>
                </a:extLst>
              </a:tr>
              <a:tr h="1134800">
                <a:tc>
                  <a:txBody>
                    <a:bodyPr/>
                    <a:lstStyle/>
                    <a:p>
                      <a:pPr marL="0" marR="0" lvl="0" indent="0" algn="l" rtl="0">
                        <a:lnSpc>
                          <a:spcPct val="100000"/>
                        </a:lnSpc>
                        <a:spcBef>
                          <a:spcPts val="0"/>
                        </a:spcBef>
                        <a:spcAft>
                          <a:spcPts val="0"/>
                        </a:spcAft>
                        <a:buClr>
                          <a:schemeClr val="dk1"/>
                        </a:buClr>
                        <a:buSzPts val="1100"/>
                        <a:buFont typeface="Arial"/>
                        <a:buNone/>
                      </a:pPr>
                      <a:r>
                        <a:rPr lang="ja-JP" sz="1300" b="1" u="none" strike="noStrike" cap="none">
                          <a:latin typeface="Meiryo"/>
                          <a:ea typeface="Meiryo"/>
                          <a:cs typeface="Meiryo"/>
                          <a:sym typeface="Meiryo"/>
                        </a:rPr>
                        <a:t>資質能力の評価</a:t>
                      </a:r>
                      <a:endParaRPr sz="1300" b="1" u="none" strike="noStrike" cap="none">
                        <a:latin typeface="Meiryo"/>
                        <a:ea typeface="Meiryo"/>
                        <a:cs typeface="Meiryo"/>
                        <a:sym typeface="Meiryo"/>
                      </a:endParaRPr>
                    </a:p>
                  </a:txBody>
                  <a:tcPr marL="91425" marR="91425" marT="91425" marB="91425" anchor="ctr">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2F2F2"/>
                    </a:solidFill>
                  </a:tcPr>
                </a:tc>
                <a:tc>
                  <a:txBody>
                    <a:bodyPr/>
                    <a:lstStyle/>
                    <a:p>
                      <a:pPr marL="0" marR="0" lvl="0" indent="0" algn="l" rtl="0">
                        <a:lnSpc>
                          <a:spcPct val="100000"/>
                        </a:lnSpc>
                        <a:spcBef>
                          <a:spcPts val="0"/>
                        </a:spcBef>
                        <a:spcAft>
                          <a:spcPts val="0"/>
                        </a:spcAft>
                        <a:buClr>
                          <a:schemeClr val="dk1"/>
                        </a:buClr>
                        <a:buSzPts val="1200"/>
                        <a:buFont typeface="Calibri"/>
                        <a:buNone/>
                      </a:pPr>
                      <a:endParaRPr sz="800" u="none" strike="noStrike" cap="none">
                        <a:solidFill>
                          <a:schemeClr val="dk1"/>
                        </a:solidFill>
                        <a:latin typeface="Meiryo"/>
                        <a:ea typeface="Meiryo"/>
                        <a:cs typeface="Meiryo"/>
                        <a:sym typeface="Meiryo"/>
                      </a:endParaRPr>
                    </a:p>
                  </a:txBody>
                  <a:tcPr marL="91425" marR="91425" marT="91425" marB="91425" anchor="ctr">
                    <a:lnL w="9525" cap="flat" cmpd="sng">
                      <a:solidFill>
                        <a:srgbClr val="000000"/>
                      </a:solidFill>
                      <a:prstDash val="solid"/>
                      <a:round/>
                      <a:headEnd type="none" w="sm" len="sm"/>
                      <a:tailEnd type="none" w="sm" len="sm"/>
                    </a:lnL>
                    <a:lnR w="12700" cap="flat" cmpd="sng">
                      <a:solidFill>
                        <a:srgbClr val="757070"/>
                      </a:solidFill>
                      <a:prstDash val="dot"/>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chemeClr val="lt1"/>
                    </a:solidFill>
                  </a:tcPr>
                </a:tc>
                <a:tc>
                  <a:txBody>
                    <a:bodyPr/>
                    <a:lstStyle/>
                    <a:p>
                      <a:pPr marL="0" marR="0" lvl="0" indent="0" algn="l" rtl="0">
                        <a:lnSpc>
                          <a:spcPct val="100000"/>
                        </a:lnSpc>
                        <a:spcBef>
                          <a:spcPts val="0"/>
                        </a:spcBef>
                        <a:spcAft>
                          <a:spcPts val="0"/>
                        </a:spcAft>
                        <a:buClr>
                          <a:schemeClr val="dk1"/>
                        </a:buClr>
                        <a:buSzPts val="1200"/>
                        <a:buFont typeface="Calibri"/>
                        <a:buNone/>
                      </a:pPr>
                      <a:endParaRPr sz="800" u="none" strike="noStrike" cap="none">
                        <a:solidFill>
                          <a:schemeClr val="dk1"/>
                        </a:solidFill>
                        <a:latin typeface="Meiryo"/>
                        <a:ea typeface="Meiryo"/>
                        <a:cs typeface="Meiryo"/>
                        <a:sym typeface="Meiryo"/>
                      </a:endParaRPr>
                    </a:p>
                  </a:txBody>
                  <a:tcPr marL="91425" marR="91425" marT="91425" marB="91425" anchor="ctr">
                    <a:lnL w="12700" cap="flat" cmpd="sng">
                      <a:solidFill>
                        <a:srgbClr val="757070"/>
                      </a:solidFill>
                      <a:prstDash val="dot"/>
                      <a:round/>
                      <a:headEnd type="none" w="sm" len="sm"/>
                      <a:tailEnd type="none" w="sm" len="sm"/>
                    </a:lnL>
                    <a:lnR w="12700" cap="flat" cmpd="sng">
                      <a:solidFill>
                        <a:srgbClr val="757070"/>
                      </a:solidFill>
                      <a:prstDash val="dot"/>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Clr>
                          <a:schemeClr val="dk1"/>
                        </a:buClr>
                        <a:buSzPts val="1200"/>
                        <a:buFont typeface="Calibri"/>
                        <a:buNone/>
                      </a:pPr>
                      <a:endParaRPr sz="800" u="none" strike="noStrike" cap="none">
                        <a:solidFill>
                          <a:schemeClr val="dk1"/>
                        </a:solidFill>
                        <a:latin typeface="Meiryo"/>
                        <a:ea typeface="Meiryo"/>
                        <a:cs typeface="Meiryo"/>
                        <a:sym typeface="Meiryo"/>
                      </a:endParaRPr>
                    </a:p>
                  </a:txBody>
                  <a:tcPr marL="91425" marR="91425" marT="91425" marB="91425" anchor="ctr">
                    <a:lnL w="12700" cap="flat" cmpd="sng">
                      <a:solidFill>
                        <a:srgbClr val="757070"/>
                      </a:solidFill>
                      <a:prstDash val="dot"/>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EBF1FF"/>
                    </a:solidFill>
                  </a:tcPr>
                </a:tc>
                <a:extLst>
                  <a:ext uri="{0D108BD9-81ED-4DB2-BD59-A6C34878D82A}">
                    <a16:rowId xmlns:a16="http://schemas.microsoft.com/office/drawing/2014/main" val="10006"/>
                  </a:ext>
                </a:extLst>
              </a:tr>
            </a:tbl>
          </a:graphicData>
        </a:graphic>
      </p:graphicFrame>
      <p:sp>
        <p:nvSpPr>
          <p:cNvPr id="55" name="Google Shape;55;p2"/>
          <p:cNvSpPr txBox="1"/>
          <p:nvPr/>
        </p:nvSpPr>
        <p:spPr>
          <a:xfrm>
            <a:off x="981525" y="1237105"/>
            <a:ext cx="9383023" cy="32312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ja-JP" sz="1500" b="1" i="0" u="none" strike="noStrike" cap="none">
                <a:solidFill>
                  <a:schemeClr val="dk1"/>
                </a:solidFill>
                <a:latin typeface="Meiryo"/>
                <a:ea typeface="Meiryo"/>
                <a:cs typeface="Meiryo"/>
                <a:sym typeface="Meiryo"/>
              </a:rPr>
              <a:t>現在の学科における職業実践専門課程の取り組みについて整理しましょう</a:t>
            </a:r>
            <a:endParaRPr sz="1500" b="1" i="0" u="none" strike="noStrike" cap="none">
              <a:solidFill>
                <a:schemeClr val="dk1"/>
              </a:solidFill>
              <a:latin typeface="Meiryo"/>
              <a:ea typeface="Meiryo"/>
              <a:cs typeface="Meiryo"/>
              <a:sym typeface="Meiryo"/>
            </a:endParaRPr>
          </a:p>
        </p:txBody>
      </p:sp>
      <p:grpSp>
        <p:nvGrpSpPr>
          <p:cNvPr id="56" name="Google Shape;56;p2"/>
          <p:cNvGrpSpPr/>
          <p:nvPr/>
        </p:nvGrpSpPr>
        <p:grpSpPr>
          <a:xfrm>
            <a:off x="10534756" y="3385243"/>
            <a:ext cx="706221" cy="246181"/>
            <a:chOff x="10534756" y="3345454"/>
            <a:chExt cx="706221" cy="246181"/>
          </a:xfrm>
        </p:grpSpPr>
        <p:sp>
          <p:nvSpPr>
            <p:cNvPr id="57" name="Google Shape;57;p2"/>
            <p:cNvSpPr/>
            <p:nvPr/>
          </p:nvSpPr>
          <p:spPr>
            <a:xfrm rot="-5400000">
              <a:off x="10790289" y="3123515"/>
              <a:ext cx="223235" cy="678141"/>
            </a:xfrm>
            <a:prstGeom prst="roundRect">
              <a:avLst>
                <a:gd name="adj" fmla="val 16667"/>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12" b="0" i="0" u="none" strike="noStrike" cap="none">
                <a:solidFill>
                  <a:schemeClr val="lt1"/>
                </a:solidFill>
                <a:latin typeface="Arial"/>
                <a:ea typeface="Arial"/>
                <a:cs typeface="Arial"/>
                <a:sym typeface="Arial"/>
              </a:endParaRPr>
            </a:p>
          </p:txBody>
        </p:sp>
        <p:sp>
          <p:nvSpPr>
            <p:cNvPr id="58" name="Google Shape;58;p2"/>
            <p:cNvSpPr txBox="1"/>
            <p:nvPr/>
          </p:nvSpPr>
          <p:spPr>
            <a:xfrm>
              <a:off x="10534756" y="3345454"/>
              <a:ext cx="706221" cy="24618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ja-JP" sz="1000" b="1" i="0" u="none" strike="noStrike" cap="none" dirty="0">
                  <a:solidFill>
                    <a:schemeClr val="lt1"/>
                  </a:solidFill>
                  <a:latin typeface="Meiryo"/>
                  <a:ea typeface="Meiryo"/>
                  <a:cs typeface="Meiryo"/>
                  <a:sym typeface="Meiryo"/>
                </a:rPr>
                <a:t>集合研修</a:t>
              </a:r>
              <a:endParaRPr sz="1100" dirty="0"/>
            </a:p>
          </p:txBody>
        </p:sp>
      </p:grpSp>
      <p:grpSp>
        <p:nvGrpSpPr>
          <p:cNvPr id="59" name="Google Shape;59;p2"/>
          <p:cNvGrpSpPr/>
          <p:nvPr/>
        </p:nvGrpSpPr>
        <p:grpSpPr>
          <a:xfrm>
            <a:off x="598018" y="2489648"/>
            <a:ext cx="261600" cy="1590300"/>
            <a:chOff x="598018" y="2489648"/>
            <a:chExt cx="261600" cy="1590300"/>
          </a:xfrm>
        </p:grpSpPr>
        <p:sp>
          <p:nvSpPr>
            <p:cNvPr id="60" name="Google Shape;60;p2"/>
            <p:cNvSpPr/>
            <p:nvPr/>
          </p:nvSpPr>
          <p:spPr>
            <a:xfrm>
              <a:off x="617218" y="2560568"/>
              <a:ext cx="223200" cy="658200"/>
            </a:xfrm>
            <a:prstGeom prst="roundRect">
              <a:avLst>
                <a:gd name="adj" fmla="val 16667"/>
              </a:avLst>
            </a:prstGeom>
            <a:solidFill>
              <a:srgbClr val="595959"/>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12" b="0" i="0" u="none" strike="noStrike" cap="none">
                <a:solidFill>
                  <a:schemeClr val="lt1"/>
                </a:solidFill>
                <a:latin typeface="Arial"/>
                <a:ea typeface="Arial"/>
                <a:cs typeface="Arial"/>
                <a:sym typeface="Arial"/>
              </a:endParaRPr>
            </a:p>
          </p:txBody>
        </p:sp>
        <p:sp>
          <p:nvSpPr>
            <p:cNvPr id="61" name="Google Shape;61;p2"/>
            <p:cNvSpPr txBox="1"/>
            <p:nvPr/>
          </p:nvSpPr>
          <p:spPr>
            <a:xfrm rot="5400000">
              <a:off x="-66332" y="3153998"/>
              <a:ext cx="1590300" cy="2616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ja-JP" sz="1100" b="1" i="0" u="none" strike="noStrike" cap="none" dirty="0">
                  <a:solidFill>
                    <a:schemeClr val="lt1"/>
                  </a:solidFill>
                  <a:latin typeface="Meiryo"/>
                  <a:ea typeface="Meiryo"/>
                  <a:cs typeface="Meiryo"/>
                  <a:sym typeface="Meiryo"/>
                </a:rPr>
                <a:t>集合研修</a:t>
              </a:r>
              <a:endParaRPr dirty="0"/>
            </a:p>
          </p:txBody>
        </p:sp>
      </p:grpSp>
      <p:grpSp>
        <p:nvGrpSpPr>
          <p:cNvPr id="62" name="Google Shape;62;p2"/>
          <p:cNvGrpSpPr/>
          <p:nvPr/>
        </p:nvGrpSpPr>
        <p:grpSpPr>
          <a:xfrm>
            <a:off x="291620" y="1208047"/>
            <a:ext cx="717337" cy="494291"/>
            <a:chOff x="300764" y="8391917"/>
            <a:chExt cx="717337" cy="560196"/>
          </a:xfrm>
        </p:grpSpPr>
        <p:sp>
          <p:nvSpPr>
            <p:cNvPr id="63" name="Google Shape;63;p2"/>
            <p:cNvSpPr/>
            <p:nvPr/>
          </p:nvSpPr>
          <p:spPr>
            <a:xfrm>
              <a:off x="300764" y="8391917"/>
              <a:ext cx="717337" cy="339965"/>
            </a:xfrm>
            <a:prstGeom prst="roundRect">
              <a:avLst>
                <a:gd name="adj" fmla="val 50000"/>
              </a:avLst>
            </a:prstGeom>
            <a:solidFill>
              <a:srgbClr val="322EC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12" b="0" i="0" u="none" strike="noStrike" cap="none">
                <a:solidFill>
                  <a:schemeClr val="lt1"/>
                </a:solidFill>
                <a:latin typeface="Arial"/>
                <a:ea typeface="Arial"/>
                <a:cs typeface="Arial"/>
                <a:sym typeface="Arial"/>
              </a:endParaRPr>
            </a:p>
          </p:txBody>
        </p:sp>
        <p:sp>
          <p:nvSpPr>
            <p:cNvPr id="64" name="Google Shape;64;p2"/>
            <p:cNvSpPr txBox="1"/>
            <p:nvPr/>
          </p:nvSpPr>
          <p:spPr>
            <a:xfrm>
              <a:off x="410671" y="8428893"/>
              <a:ext cx="508473" cy="52322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ja-JP" sz="1200" b="1" i="0" u="none" strike="noStrike" cap="none">
                  <a:solidFill>
                    <a:schemeClr val="lt1"/>
                  </a:solidFill>
                  <a:latin typeface="Meiryo"/>
                  <a:ea typeface="Meiryo"/>
                  <a:cs typeface="Meiryo"/>
                  <a:sym typeface="Meiryo"/>
                </a:rPr>
                <a:t>TRY</a:t>
              </a:r>
              <a:endParaRPr/>
            </a:p>
            <a:p>
              <a:pPr marL="0" marR="0" lvl="0" indent="0" algn="ctr" rtl="0">
                <a:lnSpc>
                  <a:spcPct val="100000"/>
                </a:lnSpc>
                <a:spcBef>
                  <a:spcPts val="0"/>
                </a:spcBef>
                <a:spcAft>
                  <a:spcPts val="0"/>
                </a:spcAft>
                <a:buNone/>
              </a:pPr>
              <a:endParaRPr sz="1200" b="1" i="0" u="none" strike="noStrike" cap="none">
                <a:solidFill>
                  <a:schemeClr val="lt1"/>
                </a:solidFill>
                <a:latin typeface="Meiryo"/>
                <a:ea typeface="Meiryo"/>
                <a:cs typeface="Meiryo"/>
                <a:sym typeface="Meiryo"/>
              </a:endParaRPr>
            </a:p>
          </p:txBody>
        </p:sp>
      </p:grpSp>
      <p:grpSp>
        <p:nvGrpSpPr>
          <p:cNvPr id="65" name="Google Shape;65;p2"/>
          <p:cNvGrpSpPr/>
          <p:nvPr/>
        </p:nvGrpSpPr>
        <p:grpSpPr>
          <a:xfrm>
            <a:off x="291620" y="8395231"/>
            <a:ext cx="717337" cy="494291"/>
            <a:chOff x="300764" y="8391917"/>
            <a:chExt cx="717337" cy="560196"/>
          </a:xfrm>
        </p:grpSpPr>
        <p:sp>
          <p:nvSpPr>
            <p:cNvPr id="66" name="Google Shape;66;p2"/>
            <p:cNvSpPr/>
            <p:nvPr/>
          </p:nvSpPr>
          <p:spPr>
            <a:xfrm>
              <a:off x="300764" y="8391917"/>
              <a:ext cx="717337" cy="339965"/>
            </a:xfrm>
            <a:prstGeom prst="roundRect">
              <a:avLst>
                <a:gd name="adj" fmla="val 50000"/>
              </a:avLst>
            </a:prstGeom>
            <a:solidFill>
              <a:srgbClr val="322EC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612" b="0" i="0" u="none" strike="noStrike" cap="none">
                <a:solidFill>
                  <a:schemeClr val="lt1"/>
                </a:solidFill>
                <a:latin typeface="Arial"/>
                <a:ea typeface="Arial"/>
                <a:cs typeface="Arial"/>
                <a:sym typeface="Arial"/>
              </a:endParaRPr>
            </a:p>
          </p:txBody>
        </p:sp>
        <p:sp>
          <p:nvSpPr>
            <p:cNvPr id="67" name="Google Shape;67;p2"/>
            <p:cNvSpPr txBox="1"/>
            <p:nvPr/>
          </p:nvSpPr>
          <p:spPr>
            <a:xfrm>
              <a:off x="410671" y="8428893"/>
              <a:ext cx="508473" cy="52322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ja-JP" sz="1200" b="1" i="0" u="none" strike="noStrike" cap="none">
                  <a:solidFill>
                    <a:schemeClr val="lt1"/>
                  </a:solidFill>
                  <a:latin typeface="Meiryo"/>
                  <a:ea typeface="Meiryo"/>
                  <a:cs typeface="Meiryo"/>
                  <a:sym typeface="Meiryo"/>
                </a:rPr>
                <a:t>TRY</a:t>
              </a:r>
              <a:endParaRPr/>
            </a:p>
            <a:p>
              <a:pPr marL="0" marR="0" lvl="0" indent="0" algn="ctr" rtl="0">
                <a:lnSpc>
                  <a:spcPct val="100000"/>
                </a:lnSpc>
                <a:spcBef>
                  <a:spcPts val="0"/>
                </a:spcBef>
                <a:spcAft>
                  <a:spcPts val="0"/>
                </a:spcAft>
                <a:buNone/>
              </a:pPr>
              <a:endParaRPr sz="1200" b="1" i="0" u="none" strike="noStrike" cap="none">
                <a:solidFill>
                  <a:schemeClr val="lt1"/>
                </a:solidFill>
                <a:latin typeface="Meiryo"/>
                <a:ea typeface="Meiryo"/>
                <a:cs typeface="Meiryo"/>
                <a:sym typeface="Meiryo"/>
              </a:endParaRPr>
            </a:p>
          </p:txBody>
        </p:sp>
      </p:grpSp>
    </p:spTree>
  </p:cSld>
  <p:clrMapOvr>
    <a:masterClrMapping/>
  </p:clrMapOvr>
</p:sld>
</file>

<file path=ppt/theme/theme1.xml><?xml version="1.0" encoding="utf-8"?>
<a:theme xmlns:a="http://schemas.openxmlformats.org/drawingml/2006/main" name="デザインの設定">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111</Words>
  <Application>Microsoft Office PowerPoint</Application>
  <PresentationFormat>ユーザー設定</PresentationFormat>
  <Paragraphs>23</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Meiryo</vt:lpstr>
      <vt:lpstr>Arial</vt:lpstr>
      <vt:lpstr>Calibri</vt:lpstr>
      <vt:lpstr>デザインの設定</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Careerlink.inc</dc:creator>
  <cp:lastModifiedBy>yanagida-yudai</cp:lastModifiedBy>
  <cp:revision>1</cp:revision>
  <dcterms:created xsi:type="dcterms:W3CDTF">2013-04-16T09:43:37Z</dcterms:created>
  <dcterms:modified xsi:type="dcterms:W3CDTF">2025-02-24T07:23:57Z</dcterms:modified>
</cp:coreProperties>
</file>