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diagrams/data1.xml" ContentType="application/vnd.openxmlformats-officedocument.drawingml.diagramData+xml"/>
  <Override PartName="/ppt/presentation.xml" ContentType="application/vnd.openxmlformats-officedocument.presentationml.presentation.main+xml"/>
  <Override PartName="/ppt/diagrams/data3.xml" ContentType="application/vnd.openxmlformats-officedocument.drawingml.diagramData+xml"/>
  <Override PartName="/ppt/diagrams/data2.xml" ContentType="application/vnd.openxmlformats-officedocument.drawingml.diagramData+xml"/>
  <Override PartName="/ppt/slideLayouts/slideLayout5.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4.xml" ContentType="application/vnd.openxmlformats-officedocument.presentationml.notesSlide+xml"/>
  <Override PartName="/ppt/notesSlides/notesSlide13.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12.xml" ContentType="application/vnd.openxmlformats-officedocument.presentationml.notesSlide+xml"/>
  <Override PartName="/ppt/notesSlides/notesSlide11.xml" ContentType="application/vnd.openxmlformats-officedocument.presentationml.notesSlide+xml"/>
  <Override PartName="/ppt/notesSlides/notesSlide10.xml" ContentType="application/vnd.openxmlformats-officedocument.presentationml.notesSlide+xml"/>
  <Override PartName="/ppt/notesSlides/notesSlide9.xml" ContentType="application/vnd.openxmlformats-officedocument.presentationml.notesSlide+xml"/>
  <Override PartName="/ppt/notesSlides/notesSlide8.xml" ContentType="application/vnd.openxmlformats-officedocument.presentationml.notesSlide+xml"/>
  <Override PartName="/ppt/notesSlides/notesSlide7.xml" ContentType="application/vnd.openxmlformats-officedocument.presentationml.notesSlide+xml"/>
  <Override PartName="/ppt/notesSlides/notesSlide6.xml" ContentType="application/vnd.openxmlformats-officedocument.presentationml.notesSlide+xml"/>
  <Override PartName="/ppt/notesSlides/notesSlide5.xml" ContentType="application/vnd.openxmlformats-officedocument.presentationml.notesSlide+xml"/>
  <Override PartName="/ppt/notesSlides/notesSlide4.xml" ContentType="application/vnd.openxmlformats-officedocument.presentationml.notesSlide+xml"/>
  <Override PartName="/ppt/notesSlides/notesSlide3.xml" ContentType="application/vnd.openxmlformats-officedocument.presentationml.notesSlide+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layout3.xml" ContentType="application/vnd.openxmlformats-officedocument.drawingml.diagramLayout+xml"/>
  <Override PartName="/ppt/diagrams/drawing3.xml" ContentType="application/vnd.ms-office.drawingml.diagramDrawing+xml"/>
  <Override PartName="/ppt/diagrams/colors3.xml" ContentType="application/vnd.openxmlformats-officedocument.drawingml.diagramColors+xml"/>
  <Override PartName="/ppt/diagrams/quickStyle3.xml" ContentType="application/vnd.openxmlformats-officedocument.drawingml.diagramStyle+xml"/>
  <Override PartName="/ppt/diagrams/drawing2.xml" ContentType="application/vnd.ms-office.drawingml.diagramDrawing+xml"/>
  <Override PartName="/ppt/diagrams/colors2.xml" ContentType="application/vnd.openxmlformats-officedocument.drawingml.diagramColors+xml"/>
  <Override PartName="/ppt/diagrams/quickStyle2.xml" ContentType="application/vnd.openxmlformats-officedocument.drawingml.diagramStyle+xml"/>
  <Override PartName="/ppt/diagrams/layout2.xml" ContentType="application/vnd.openxmlformats-officedocument.drawingml.diagramLayout+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4"/>
  </p:notesMasterIdLst>
  <p:sldIdLst>
    <p:sldId id="2446" r:id="rId2"/>
    <p:sldId id="259" r:id="rId3"/>
    <p:sldId id="2447" r:id="rId4"/>
    <p:sldId id="2397" r:id="rId5"/>
    <p:sldId id="266" r:id="rId6"/>
    <p:sldId id="2393" r:id="rId7"/>
    <p:sldId id="2448" r:id="rId8"/>
    <p:sldId id="2449" r:id="rId9"/>
    <p:sldId id="2450" r:id="rId10"/>
    <p:sldId id="2452" r:id="rId11"/>
    <p:sldId id="2460" r:id="rId12"/>
    <p:sldId id="2451" r:id="rId13"/>
    <p:sldId id="2428" r:id="rId14"/>
    <p:sldId id="2442" r:id="rId15"/>
    <p:sldId id="2431" r:id="rId16"/>
    <p:sldId id="2454" r:id="rId17"/>
    <p:sldId id="2434" r:id="rId18"/>
    <p:sldId id="2455" r:id="rId19"/>
    <p:sldId id="2435" r:id="rId20"/>
    <p:sldId id="2456" r:id="rId21"/>
    <p:sldId id="2436" r:id="rId22"/>
    <p:sldId id="2437" r:id="rId23"/>
    <p:sldId id="2444" r:id="rId24"/>
    <p:sldId id="2445" r:id="rId25"/>
    <p:sldId id="2391" r:id="rId26"/>
    <p:sldId id="2406" r:id="rId27"/>
    <p:sldId id="2459" r:id="rId28"/>
    <p:sldId id="2441" r:id="rId29"/>
    <p:sldId id="2462" r:id="rId30"/>
    <p:sldId id="2461" r:id="rId31"/>
    <p:sldId id="2422" r:id="rId32"/>
    <p:sldId id="2420" r:id="rId33"/>
  </p:sldIdLst>
  <p:sldSz cx="12192000" cy="6858000"/>
  <p:notesSz cx="6858000" cy="9144000"/>
  <p:defaultTextStyle>
    <a:defPPr>
      <a:defRPr lang="en-JP"/>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608"/>
    <p:restoredTop sz="75968"/>
  </p:normalViewPr>
  <p:slideViewPr>
    <p:cSldViewPr snapToGrid="0" showGuides="1">
      <p:cViewPr varScale="1">
        <p:scale>
          <a:sx n="90" d="100"/>
          <a:sy n="90" d="100"/>
        </p:scale>
        <p:origin x="1592" y="19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ustomXml" Target="../customXml/item1.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40"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947AC19-1E35-2D46-A6B6-9B5041B701B3}" type="doc">
      <dgm:prSet loTypeId="urn:microsoft.com/office/officeart/2005/8/layout/hList6" loCatId="" qsTypeId="urn:microsoft.com/office/officeart/2005/8/quickstyle/simple1" qsCatId="simple" csTypeId="urn:microsoft.com/office/officeart/2005/8/colors/accent1_2" csCatId="accent1" phldr="1"/>
      <dgm:spPr/>
      <dgm:t>
        <a:bodyPr/>
        <a:lstStyle/>
        <a:p>
          <a:endParaRPr lang="en-US"/>
        </a:p>
      </dgm:t>
    </dgm:pt>
    <dgm:pt modelId="{F2B3DCC5-F2F6-6842-BC71-7C773F7B0147}">
      <dgm:prSet phldrT="[Text]" custT="1"/>
      <dgm:spPr/>
      <dgm:t>
        <a:bodyPr/>
        <a:lstStyle/>
        <a:p>
          <a:pPr algn="ctr"/>
          <a:r>
            <a:rPr lang="en-US" sz="1400" dirty="0">
              <a:latin typeface="+mn-lt"/>
              <a:ea typeface="Meiryo UI" panose="020B0604030504040204" pitchFamily="50" charset="-128"/>
            </a:rPr>
            <a:t>研修1 </a:t>
          </a:r>
          <a:r>
            <a:rPr lang="en-US" sz="1400" dirty="0" err="1">
              <a:latin typeface="+mn-lt"/>
              <a:ea typeface="Meiryo UI" panose="020B0604030504040204" pitchFamily="50" charset="-128"/>
            </a:rPr>
            <a:t>事前学習</a:t>
          </a:r>
          <a:endParaRPr lang="en-US" sz="1400" dirty="0">
            <a:latin typeface="+mn-lt"/>
            <a:ea typeface="Meiryo UI" panose="020B0604030504040204" pitchFamily="50" charset="-128"/>
          </a:endParaRPr>
        </a:p>
        <a:p>
          <a:pPr algn="l"/>
          <a:r>
            <a:rPr lang="ja-JP" altLang="en-US" sz="1100" b="0" i="0" u="none" dirty="0"/>
            <a:t>①  </a:t>
          </a:r>
          <a:r>
            <a:rPr lang="ja-JP" altLang="en-US" sz="1100" b="1" i="0" u="none" dirty="0"/>
            <a:t>掲示板での自己紹介</a:t>
          </a:r>
          <a:endParaRPr lang="ja-JP" altLang="en-US" sz="1100" b="0" i="0" u="none" dirty="0"/>
        </a:p>
        <a:p>
          <a:pPr algn="l"/>
          <a:r>
            <a:rPr lang="ja-JP" altLang="en-US" sz="1100" b="0" i="0" u="none" dirty="0"/>
            <a:t>② </a:t>
          </a:r>
          <a:r>
            <a:rPr lang="ja-JP" altLang="en-US" sz="1100" b="1" i="0" u="none" dirty="0"/>
            <a:t>授業改善活動分析レポート</a:t>
          </a:r>
          <a:endParaRPr lang="en-US" altLang="ja-JP" sz="1100" b="1" i="0" u="none" dirty="0"/>
        </a:p>
        <a:p>
          <a:pPr algn="l"/>
          <a:r>
            <a:rPr lang="ja-JP" altLang="en-US" sz="1100" b="0" i="0" u="none" dirty="0"/>
            <a:t>③ </a:t>
          </a:r>
          <a:r>
            <a:rPr lang="ja-JP" altLang="en-US" sz="1100" b="1" i="0" u="none" dirty="0"/>
            <a:t>授業シラバス案の改善提案</a:t>
          </a:r>
          <a:endParaRPr lang="en-US" altLang="ja-JP" sz="1100" b="1" i="0" u="none" dirty="0"/>
        </a:p>
        <a:p>
          <a:pPr algn="l"/>
          <a:r>
            <a:rPr lang="ja-JP" altLang="en-US" sz="1100" b="1" i="0" u="none"/>
            <a:t>④  事前教材（</a:t>
          </a:r>
          <a:r>
            <a:rPr lang="ja-JP" altLang="en-US" sz="1100" b="1" i="0" u="none">
              <a:solidFill>
                <a:schemeClr val="bg1"/>
              </a:solidFill>
            </a:rPr>
            <a:t>熊</a:t>
          </a:r>
          <a:r>
            <a:rPr lang="ja-JP" altLang="en-US" sz="1100" b="1" i="0" u="none" dirty="0">
              <a:solidFill>
                <a:schemeClr val="bg1"/>
              </a:solidFill>
            </a:rPr>
            <a:t>大教授システム学分野拠点事業</a:t>
          </a:r>
          <a:r>
            <a:rPr lang="ja-JP" altLang="en-US" sz="1100" b="1" i="0" u="none">
              <a:solidFill>
                <a:schemeClr val="bg1"/>
              </a:solidFill>
            </a:rPr>
            <a:t>科目デザイン編）</a:t>
          </a:r>
          <a:r>
            <a:rPr lang="en-US" altLang="ja-JP" sz="1100" b="1" i="0" u="none" dirty="0">
              <a:solidFill>
                <a:schemeClr val="bg1"/>
              </a:solidFill>
            </a:rPr>
            <a:t>1</a:t>
          </a:r>
          <a:r>
            <a:rPr lang="ja-JP" altLang="en-US" sz="1100" b="1" i="0" u="none" dirty="0">
              <a:solidFill>
                <a:schemeClr val="bg1"/>
              </a:solidFill>
            </a:rPr>
            <a:t>モジュール</a:t>
          </a:r>
          <a:endParaRPr lang="en-US" sz="1100" b="1" dirty="0">
            <a:solidFill>
              <a:schemeClr val="bg1"/>
            </a:solidFill>
            <a:latin typeface="+mn-lt"/>
            <a:ea typeface="Meiryo UI" panose="020B0604030504040204" pitchFamily="50" charset="-128"/>
          </a:endParaRPr>
        </a:p>
      </dgm:t>
    </dgm:pt>
    <dgm:pt modelId="{3F31E615-F87C-784D-8D82-0C581057AC01}" type="parTrans" cxnId="{FF410F17-C831-804E-A60F-E947895AC471}">
      <dgm:prSet/>
      <dgm:spPr/>
      <dgm:t>
        <a:bodyPr/>
        <a:lstStyle/>
        <a:p>
          <a:endParaRPr lang="en-US">
            <a:latin typeface="+mn-lt"/>
          </a:endParaRPr>
        </a:p>
      </dgm:t>
    </dgm:pt>
    <dgm:pt modelId="{67A763B7-5610-E34C-8B63-824562E7244E}" type="sibTrans" cxnId="{FF410F17-C831-804E-A60F-E947895AC471}">
      <dgm:prSet/>
      <dgm:spPr/>
      <dgm:t>
        <a:bodyPr/>
        <a:lstStyle/>
        <a:p>
          <a:endParaRPr lang="en-US">
            <a:latin typeface="+mn-lt"/>
          </a:endParaRPr>
        </a:p>
      </dgm:t>
    </dgm:pt>
    <dgm:pt modelId="{257E33D2-08D7-0144-B666-9252E1C4A4C8}">
      <dgm:prSet phldrT="[Text]" custT="1"/>
      <dgm:spPr>
        <a:solidFill>
          <a:srgbClr val="002060"/>
        </a:solidFill>
      </dgm:spPr>
      <dgm:t>
        <a:bodyPr/>
        <a:lstStyle/>
        <a:p>
          <a:r>
            <a:rPr lang="en-US" sz="1400" dirty="0">
              <a:latin typeface="+mn-lt"/>
              <a:ea typeface="Meiryo UI" panose="020B0604030504040204" pitchFamily="50" charset="-128"/>
            </a:rPr>
            <a:t>研修1(3時間,      </a:t>
          </a:r>
          <a:r>
            <a:rPr lang="en-US" sz="1400" dirty="0" err="1">
              <a:latin typeface="+mn-lt"/>
              <a:ea typeface="Meiryo UI" panose="020B0604030504040204" pitchFamily="50" charset="-128"/>
            </a:rPr>
            <a:t>オンサイト</a:t>
          </a:r>
          <a:r>
            <a:rPr lang="en-US" sz="1400" dirty="0">
              <a:latin typeface="+mn-lt"/>
              <a:ea typeface="Meiryo UI" panose="020B0604030504040204" pitchFamily="50" charset="-128"/>
            </a:rPr>
            <a:t>, 11/5)</a:t>
          </a:r>
        </a:p>
        <a:p>
          <a:r>
            <a:rPr lang="en-US" sz="1200" dirty="0" err="1">
              <a:latin typeface="+mn-lt"/>
              <a:ea typeface="Meiryo UI" panose="020B0604030504040204" pitchFamily="50" charset="-128"/>
            </a:rPr>
            <a:t>演</a:t>
          </a:r>
          <a:r>
            <a:rPr lang="ja-JP" sz="1200" b="1" dirty="0"/>
            <a:t>授業改善サポータの基礎</a:t>
          </a:r>
          <a:endParaRPr lang="en-US" altLang="ja-JP" sz="1200" b="1" dirty="0"/>
        </a:p>
        <a:p>
          <a:r>
            <a:rPr lang="en-US" sz="1200" dirty="0">
              <a:latin typeface="+mn-lt"/>
            </a:rPr>
            <a:t>・</a:t>
          </a:r>
          <a:r>
            <a:rPr lang="en-US" sz="1200" dirty="0" err="1">
              <a:latin typeface="+mn-lt"/>
            </a:rPr>
            <a:t>演習・ディスカッションを中心に</a:t>
          </a:r>
          <a:endParaRPr lang="en-US" sz="1400" dirty="0">
            <a:latin typeface="+mn-lt"/>
            <a:ea typeface="Meiryo UI" panose="020B0604030504040204" pitchFamily="50" charset="-128"/>
          </a:endParaRPr>
        </a:p>
        <a:p>
          <a:endParaRPr lang="en-US" sz="1400" dirty="0">
            <a:latin typeface="+mn-lt"/>
            <a:ea typeface="Meiryo UI" panose="020B0604030504040204" pitchFamily="50" charset="-128"/>
          </a:endParaRPr>
        </a:p>
        <a:p>
          <a:endParaRPr lang="en-US" sz="1400" dirty="0">
            <a:latin typeface="+mn-lt"/>
            <a:ea typeface="Meiryo UI" panose="020B0604030504040204" pitchFamily="50" charset="-128"/>
          </a:endParaRPr>
        </a:p>
        <a:p>
          <a:endParaRPr lang="en-US" sz="1400" dirty="0">
            <a:latin typeface="+mn-lt"/>
            <a:ea typeface="Meiryo UI" panose="020B0604030504040204" pitchFamily="50" charset="-128"/>
          </a:endParaRPr>
        </a:p>
        <a:p>
          <a:endParaRPr lang="en-US" sz="1400" dirty="0">
            <a:latin typeface="+mn-lt"/>
            <a:ea typeface="Meiryo UI" panose="020B0604030504040204" pitchFamily="50" charset="-128"/>
          </a:endParaRPr>
        </a:p>
        <a:p>
          <a:endParaRPr lang="en-US" sz="1400" dirty="0">
            <a:latin typeface="+mn-lt"/>
            <a:ea typeface="Meiryo UI" panose="020B0604030504040204" pitchFamily="50" charset="-128"/>
          </a:endParaRPr>
        </a:p>
      </dgm:t>
    </dgm:pt>
    <dgm:pt modelId="{E4027910-9401-364E-86CE-E9D73CEEA542}" type="parTrans" cxnId="{F2BC0DED-4CE2-7441-AE72-52C5B63C7E0A}">
      <dgm:prSet/>
      <dgm:spPr/>
      <dgm:t>
        <a:bodyPr/>
        <a:lstStyle/>
        <a:p>
          <a:endParaRPr lang="en-US">
            <a:latin typeface="+mn-lt"/>
          </a:endParaRPr>
        </a:p>
      </dgm:t>
    </dgm:pt>
    <dgm:pt modelId="{9246A475-8140-374A-8CDC-883B25F06885}" type="sibTrans" cxnId="{F2BC0DED-4CE2-7441-AE72-52C5B63C7E0A}">
      <dgm:prSet/>
      <dgm:spPr/>
      <dgm:t>
        <a:bodyPr/>
        <a:lstStyle/>
        <a:p>
          <a:endParaRPr lang="en-US">
            <a:latin typeface="+mn-lt"/>
          </a:endParaRPr>
        </a:p>
      </dgm:t>
    </dgm:pt>
    <dgm:pt modelId="{2403EF01-3A69-9645-8934-0B366597E069}">
      <dgm:prSet phldrT="[Text]" custT="1"/>
      <dgm:spPr/>
      <dgm:t>
        <a:bodyPr/>
        <a:lstStyle/>
        <a:p>
          <a:pPr algn="ctr">
            <a:buNone/>
          </a:pPr>
          <a:r>
            <a:rPr lang="en-US" sz="1400" dirty="0">
              <a:latin typeface="+mn-lt"/>
              <a:ea typeface="Meiryo UI" panose="020B0604030504040204" pitchFamily="50" charset="-128"/>
            </a:rPr>
            <a:t>研修1 </a:t>
          </a:r>
          <a:r>
            <a:rPr lang="en-US" sz="1400" dirty="0" err="1">
              <a:latin typeface="+mn-lt"/>
              <a:ea typeface="Meiryo UI" panose="020B0604030504040204" pitchFamily="50" charset="-128"/>
            </a:rPr>
            <a:t>事後学習</a:t>
          </a:r>
          <a:r>
            <a:rPr lang="en-US" sz="1400" dirty="0">
              <a:latin typeface="+mn-lt"/>
              <a:ea typeface="Meiryo UI" panose="020B0604030504040204" pitchFamily="50" charset="-128"/>
            </a:rPr>
            <a:t>/ 研修2事前学習</a:t>
          </a:r>
        </a:p>
        <a:p>
          <a:pPr algn="l">
            <a:buNone/>
          </a:pPr>
          <a:r>
            <a:rPr lang="ja-JP" altLang="en-US" sz="1100" b="0" i="0" u="none" dirty="0"/>
            <a:t>① </a:t>
          </a:r>
          <a:r>
            <a:rPr lang="ja-JP" altLang="en-US" sz="1100" b="1" i="0" u="none" dirty="0"/>
            <a:t>アクションプランと</a:t>
          </a:r>
          <a:r>
            <a:rPr lang="ja-JP" altLang="en-JP" sz="1100" b="1" i="0" u="none" dirty="0"/>
            <a:t>省察</a:t>
          </a:r>
          <a:r>
            <a:rPr lang="ja-JP" altLang="en-US" sz="1100" b="1" i="0" u="none" dirty="0"/>
            <a:t>レポート</a:t>
          </a:r>
          <a:endParaRPr lang="en-US" altLang="ja-JP" sz="1100" b="1" i="0" u="none" dirty="0"/>
        </a:p>
        <a:p>
          <a:pPr algn="l">
            <a:buNone/>
          </a:pPr>
          <a:r>
            <a:rPr lang="ja-JP" altLang="en-US" sz="1100" b="0" i="0" u="none" dirty="0"/>
            <a:t>② </a:t>
          </a:r>
          <a:r>
            <a:rPr lang="ja-JP" altLang="en-US" sz="1100" b="1" i="0" u="none" dirty="0"/>
            <a:t>授業改善サポート実施報告</a:t>
          </a:r>
          <a:r>
            <a:rPr lang="en-US" altLang="ja-JP" sz="1100" b="1" i="0" u="none" dirty="0"/>
            <a:t>1</a:t>
          </a:r>
        </a:p>
        <a:p>
          <a:pPr algn="l">
            <a:buNone/>
          </a:pPr>
          <a:r>
            <a:rPr lang="ja-JP" altLang="en-US" sz="1100" b="0" i="0" u="none" dirty="0"/>
            <a:t>③ </a:t>
          </a:r>
          <a:r>
            <a:rPr lang="ja-JP" altLang="en-US" sz="1100" b="1" i="0" u="none" dirty="0"/>
            <a:t>授業シラバス案の改善提案のアップデート</a:t>
          </a:r>
          <a:endParaRPr lang="en-US" altLang="ja-JP" sz="1100" b="1" i="0" u="none" dirty="0"/>
        </a:p>
        <a:p>
          <a:pPr algn="l">
            <a:buNone/>
          </a:pPr>
          <a:r>
            <a:rPr lang="ja-JP" altLang="en-US" sz="1100" b="1" i="0" u="none"/>
            <a:t>④  事前教材</a:t>
          </a:r>
          <a:r>
            <a:rPr lang="en-US" altLang="ja-JP" sz="1100" b="1" i="0" u="none" dirty="0"/>
            <a:t>(</a:t>
          </a:r>
          <a:r>
            <a:rPr lang="ja-JP" altLang="en-US" sz="1100" b="1" i="0" u="none">
              <a:solidFill>
                <a:schemeClr val="bg1"/>
              </a:solidFill>
            </a:rPr>
            <a:t>熊</a:t>
          </a:r>
          <a:r>
            <a:rPr lang="ja-JP" altLang="en-US" sz="1100" b="1" i="0" u="none" dirty="0">
              <a:solidFill>
                <a:schemeClr val="bg1"/>
              </a:solidFill>
            </a:rPr>
            <a:t>大教授システム学分野拠点事業</a:t>
          </a:r>
          <a:r>
            <a:rPr lang="ja-JP" altLang="en-US" sz="1100" b="1" i="0" u="none">
              <a:solidFill>
                <a:schemeClr val="bg1"/>
              </a:solidFill>
            </a:rPr>
            <a:t>科目デザイン編</a:t>
          </a:r>
          <a:r>
            <a:rPr lang="en-US" altLang="ja-JP" sz="1100" b="1" i="0" u="none" dirty="0">
              <a:solidFill>
                <a:schemeClr val="bg1"/>
              </a:solidFill>
            </a:rPr>
            <a:t>)1</a:t>
          </a:r>
          <a:r>
            <a:rPr lang="ja-JP" altLang="en-US" sz="1100" b="1" i="0" u="none" dirty="0">
              <a:solidFill>
                <a:schemeClr val="bg1"/>
              </a:solidFill>
            </a:rPr>
            <a:t>モジュール</a:t>
          </a:r>
          <a:endParaRPr lang="en-US" altLang="ja-JP" sz="1100" b="1" i="0" u="none" dirty="0">
            <a:solidFill>
              <a:schemeClr val="bg1"/>
            </a:solidFill>
          </a:endParaRPr>
        </a:p>
        <a:p>
          <a:pPr algn="l">
            <a:buNone/>
          </a:pPr>
          <a:r>
            <a:rPr lang="en-US" sz="1100" b="1" i="0" u="none" dirty="0">
              <a:latin typeface="+mn-lt"/>
              <a:ea typeface="Meiryo UI" panose="020B0604030504040204" pitchFamily="50" charset="-128"/>
            </a:rPr>
            <a:t>*</a:t>
          </a:r>
          <a:r>
            <a:rPr lang="ja-JP" altLang="en-US" sz="1100" b="1" i="0" u="none" dirty="0"/>
            <a:t>掲示板でのコミュニケーション</a:t>
          </a:r>
          <a:endParaRPr lang="en-US" sz="1100" dirty="0">
            <a:latin typeface="+mn-lt"/>
            <a:ea typeface="Meiryo UI" panose="020B0604030504040204" pitchFamily="50" charset="-128"/>
          </a:endParaRPr>
        </a:p>
      </dgm:t>
    </dgm:pt>
    <dgm:pt modelId="{45AA06AC-2876-DB4D-A81D-8D4345C01E5E}" type="parTrans" cxnId="{189E9EFD-EF2D-B947-BC5B-B76016D3206A}">
      <dgm:prSet/>
      <dgm:spPr/>
      <dgm:t>
        <a:bodyPr/>
        <a:lstStyle/>
        <a:p>
          <a:endParaRPr lang="en-US">
            <a:latin typeface="+mn-lt"/>
          </a:endParaRPr>
        </a:p>
      </dgm:t>
    </dgm:pt>
    <dgm:pt modelId="{9C9711B6-4361-B047-9C81-9F0F40BAFE70}" type="sibTrans" cxnId="{189E9EFD-EF2D-B947-BC5B-B76016D3206A}">
      <dgm:prSet/>
      <dgm:spPr/>
      <dgm:t>
        <a:bodyPr/>
        <a:lstStyle/>
        <a:p>
          <a:endParaRPr lang="en-US">
            <a:latin typeface="+mn-lt"/>
          </a:endParaRPr>
        </a:p>
      </dgm:t>
    </dgm:pt>
    <dgm:pt modelId="{CFF8A386-CE30-B84C-984C-1329121F0C36}">
      <dgm:prSet phldrT="[Text]" custT="1"/>
      <dgm:spPr/>
      <dgm:t>
        <a:bodyPr/>
        <a:lstStyle/>
        <a:p>
          <a:r>
            <a:rPr lang="en-US" sz="1400" dirty="0">
              <a:latin typeface="+mn-lt"/>
              <a:ea typeface="Meiryo UI" panose="020B0604030504040204" pitchFamily="50" charset="-128"/>
            </a:rPr>
            <a:t>研修2 </a:t>
          </a:r>
          <a:r>
            <a:rPr lang="en-US" sz="1400" dirty="0" err="1">
              <a:latin typeface="+mn-lt"/>
              <a:ea typeface="Meiryo UI" panose="020B0604030504040204" pitchFamily="50" charset="-128"/>
            </a:rPr>
            <a:t>事後学習</a:t>
          </a:r>
          <a:r>
            <a:rPr lang="en-US" sz="1400" dirty="0">
              <a:latin typeface="+mn-lt"/>
              <a:ea typeface="Meiryo UI" panose="020B0604030504040204" pitchFamily="50" charset="-128"/>
            </a:rPr>
            <a:t>/ 研修3 </a:t>
          </a:r>
          <a:r>
            <a:rPr lang="en-US" sz="1400" dirty="0" err="1">
              <a:latin typeface="+mn-lt"/>
              <a:ea typeface="Meiryo UI" panose="020B0604030504040204" pitchFamily="50" charset="-128"/>
            </a:rPr>
            <a:t>事前学習</a:t>
          </a:r>
          <a:endParaRPr lang="en-US" sz="1400" dirty="0">
            <a:latin typeface="+mn-lt"/>
            <a:ea typeface="Meiryo UI" panose="020B0604030504040204" pitchFamily="50" charset="-128"/>
          </a:endParaRPr>
        </a:p>
        <a:p>
          <a:pPr>
            <a:buNone/>
          </a:pPr>
          <a:r>
            <a:rPr lang="ja-JP" altLang="en-US" sz="1100" b="0" i="0" u="none" dirty="0"/>
            <a:t>① </a:t>
          </a:r>
          <a:r>
            <a:rPr lang="ja-JP" altLang="en-US" sz="1100" b="1" i="0" u="none" dirty="0"/>
            <a:t>アクションプランと</a:t>
          </a:r>
          <a:r>
            <a:rPr lang="ja-JP" altLang="en-JP" sz="1100" b="1" i="0" u="none" dirty="0"/>
            <a:t>省察</a:t>
          </a:r>
          <a:r>
            <a:rPr lang="ja-JP" altLang="en-US" sz="1100" b="1" i="0" u="none" dirty="0"/>
            <a:t>レポート</a:t>
          </a:r>
          <a:endParaRPr lang="en-US" altLang="ja-JP" sz="1100" b="1" i="0" u="none" dirty="0"/>
        </a:p>
        <a:p>
          <a:pPr>
            <a:buNone/>
          </a:pPr>
          <a:r>
            <a:rPr lang="ja-JP" altLang="en-US" sz="1100" b="0" i="0" u="none" dirty="0"/>
            <a:t>② </a:t>
          </a:r>
          <a:r>
            <a:rPr lang="ja-JP" altLang="en-US" sz="1100" b="1" i="0" u="none" dirty="0"/>
            <a:t>授業改善サポート実施報告</a:t>
          </a:r>
          <a:r>
            <a:rPr lang="en-US" altLang="ja-JP" sz="1100" b="1" i="0" u="none" dirty="0"/>
            <a:t>2</a:t>
          </a:r>
        </a:p>
        <a:p>
          <a:pPr>
            <a:buNone/>
          </a:pPr>
          <a:r>
            <a:rPr lang="ja-JP" altLang="en-US" sz="1100" b="0" i="0" u="none"/>
            <a:t>③ </a:t>
          </a:r>
          <a:r>
            <a:rPr lang="ja-JP" altLang="en-US" sz="1100" b="1" i="0" u="none"/>
            <a:t>サポートツールの開発</a:t>
          </a:r>
          <a:endParaRPr lang="en-US" altLang="ja-JP" sz="1100" b="1" i="0" u="none" dirty="0"/>
        </a:p>
        <a:p>
          <a:pPr>
            <a:buNone/>
          </a:pPr>
          <a:r>
            <a:rPr lang="ja-JP" altLang="en-US" sz="1100" b="1" i="0" u="none">
              <a:solidFill>
                <a:schemeClr val="bg1"/>
              </a:solidFill>
            </a:rPr>
            <a:t>④  事前教材</a:t>
          </a:r>
          <a:r>
            <a:rPr lang="en-US" altLang="ja-JP" sz="1100" b="1" i="0" u="none" dirty="0">
              <a:solidFill>
                <a:schemeClr val="bg1"/>
              </a:solidFill>
            </a:rPr>
            <a:t>(</a:t>
          </a:r>
          <a:r>
            <a:rPr lang="ja-JP" altLang="en-US" sz="1100" b="1" i="0" u="none">
              <a:solidFill>
                <a:schemeClr val="bg1"/>
              </a:solidFill>
            </a:rPr>
            <a:t>熊</a:t>
          </a:r>
          <a:r>
            <a:rPr lang="ja-JP" altLang="en-US" sz="1100" b="1" i="0" u="none" dirty="0">
              <a:solidFill>
                <a:schemeClr val="bg1"/>
              </a:solidFill>
            </a:rPr>
            <a:t>大教授システム学分野拠点事業</a:t>
          </a:r>
          <a:r>
            <a:rPr lang="ja-JP" altLang="en-US" sz="1100" b="1" i="0" u="none">
              <a:solidFill>
                <a:schemeClr val="bg1"/>
              </a:solidFill>
            </a:rPr>
            <a:t>科目デザイン編</a:t>
          </a:r>
          <a:r>
            <a:rPr lang="en-US" altLang="ja-JP" sz="1100" b="1" i="0" u="none" dirty="0">
              <a:solidFill>
                <a:schemeClr val="bg1"/>
              </a:solidFill>
            </a:rPr>
            <a:t>)1</a:t>
          </a:r>
          <a:r>
            <a:rPr lang="ja-JP" altLang="en-US" sz="1100" b="1" i="0" u="none" dirty="0">
              <a:solidFill>
                <a:schemeClr val="bg1"/>
              </a:solidFill>
            </a:rPr>
            <a:t>モジュール</a:t>
          </a:r>
          <a:endParaRPr lang="en-US" altLang="ja-JP" sz="1100" b="1" i="0" u="none" dirty="0">
            <a:solidFill>
              <a:schemeClr val="bg1"/>
            </a:solidFill>
          </a:endParaRPr>
        </a:p>
        <a:p>
          <a:pPr>
            <a:buNone/>
          </a:pPr>
          <a:r>
            <a:rPr lang="en-US" sz="1100" b="1" i="0" u="none" dirty="0">
              <a:latin typeface="+mn-lt"/>
              <a:ea typeface="Meiryo UI" panose="020B0604030504040204" pitchFamily="50" charset="-128"/>
            </a:rPr>
            <a:t>*</a:t>
          </a:r>
          <a:r>
            <a:rPr lang="ja-JP" altLang="en-US" sz="1100" b="1" i="0" u="none" dirty="0"/>
            <a:t>掲示板でのコミュニケーション</a:t>
          </a:r>
          <a:endParaRPr lang="en-US" sz="1100" dirty="0">
            <a:latin typeface="+mn-lt"/>
          </a:endParaRPr>
        </a:p>
      </dgm:t>
    </dgm:pt>
    <dgm:pt modelId="{8BD3E75E-12F1-5844-B6B6-28EF290C56C6}" type="parTrans" cxnId="{17B5447C-6368-9C49-998E-49D080175ADF}">
      <dgm:prSet/>
      <dgm:spPr/>
      <dgm:t>
        <a:bodyPr/>
        <a:lstStyle/>
        <a:p>
          <a:endParaRPr lang="en-US">
            <a:latin typeface="+mn-lt"/>
          </a:endParaRPr>
        </a:p>
      </dgm:t>
    </dgm:pt>
    <dgm:pt modelId="{F76CCC88-BC13-2C4A-9C84-939083EBB025}" type="sibTrans" cxnId="{17B5447C-6368-9C49-998E-49D080175ADF}">
      <dgm:prSet/>
      <dgm:spPr/>
      <dgm:t>
        <a:bodyPr/>
        <a:lstStyle/>
        <a:p>
          <a:endParaRPr lang="en-US">
            <a:latin typeface="+mn-lt"/>
          </a:endParaRPr>
        </a:p>
      </dgm:t>
    </dgm:pt>
    <dgm:pt modelId="{2E4E22EA-1BA2-5C45-83A9-D717D51E08A2}">
      <dgm:prSet phldrT="[Text]" custT="1"/>
      <dgm:spPr>
        <a:solidFill>
          <a:schemeClr val="accent6">
            <a:lumMod val="75000"/>
          </a:schemeClr>
        </a:solidFill>
      </dgm:spPr>
      <dgm:t>
        <a:bodyPr/>
        <a:lstStyle/>
        <a:p>
          <a:pPr algn="ctr"/>
          <a:r>
            <a:rPr lang="en-US" sz="1400" dirty="0">
              <a:latin typeface="+mn-lt"/>
            </a:rPr>
            <a:t>研修2(3時間,     </a:t>
          </a:r>
          <a:r>
            <a:rPr lang="en-US" sz="1400" dirty="0" err="1">
              <a:latin typeface="+mn-lt"/>
            </a:rPr>
            <a:t>オンライン</a:t>
          </a:r>
          <a:r>
            <a:rPr lang="en-US" sz="1400" dirty="0">
              <a:latin typeface="+mn-lt"/>
            </a:rPr>
            <a:t>, 11/26)</a:t>
          </a:r>
        </a:p>
        <a:p>
          <a:pPr algn="ctr"/>
          <a:endParaRPr lang="en-US" sz="1200" dirty="0">
            <a:latin typeface="+mn-lt"/>
          </a:endParaRPr>
        </a:p>
        <a:p>
          <a:pPr algn="l"/>
          <a:r>
            <a:rPr lang="ja-JP" altLang="en-US" sz="1200" b="1" dirty="0"/>
            <a:t>授業改善サポータ業務の実践と省察</a:t>
          </a:r>
          <a:r>
            <a:rPr lang="en-US" altLang="ja-JP" sz="1200" b="1" dirty="0"/>
            <a:t>(1)</a:t>
          </a:r>
        </a:p>
        <a:p>
          <a:pPr algn="l"/>
          <a:r>
            <a:rPr lang="en-US" sz="1200" dirty="0">
              <a:latin typeface="+mn-lt"/>
            </a:rPr>
            <a:t>・</a:t>
          </a:r>
          <a:r>
            <a:rPr lang="en-US" sz="1200" dirty="0" err="1">
              <a:latin typeface="+mn-lt"/>
            </a:rPr>
            <a:t>演習・ディスカッションを中心に</a:t>
          </a:r>
          <a:endParaRPr lang="en-US" sz="1200" dirty="0">
            <a:latin typeface="+mn-lt"/>
          </a:endParaRPr>
        </a:p>
        <a:p>
          <a:pPr algn="ctr"/>
          <a:endParaRPr lang="en-US" sz="1200" dirty="0">
            <a:latin typeface="+mn-lt"/>
          </a:endParaRPr>
        </a:p>
        <a:p>
          <a:pPr algn="ctr"/>
          <a:endParaRPr lang="en-US" sz="1200" dirty="0">
            <a:latin typeface="+mn-lt"/>
          </a:endParaRPr>
        </a:p>
        <a:p>
          <a:pPr algn="ctr"/>
          <a:endParaRPr lang="en-US" sz="1200" dirty="0">
            <a:latin typeface="+mn-lt"/>
          </a:endParaRPr>
        </a:p>
        <a:p>
          <a:pPr algn="ctr"/>
          <a:endParaRPr lang="en-US" sz="1200" dirty="0">
            <a:latin typeface="+mn-lt"/>
          </a:endParaRPr>
        </a:p>
        <a:p>
          <a:pPr algn="ctr"/>
          <a:endParaRPr lang="en-US" sz="1200" dirty="0">
            <a:latin typeface="+mn-lt"/>
          </a:endParaRPr>
        </a:p>
      </dgm:t>
    </dgm:pt>
    <dgm:pt modelId="{1EF8ED57-F9F7-F545-9863-284243FE1C97}" type="parTrans" cxnId="{7409FA80-8FB1-8E46-B279-4CE2D6E398B8}">
      <dgm:prSet/>
      <dgm:spPr/>
      <dgm:t>
        <a:bodyPr/>
        <a:lstStyle/>
        <a:p>
          <a:endParaRPr lang="en-US">
            <a:latin typeface="+mn-lt"/>
          </a:endParaRPr>
        </a:p>
      </dgm:t>
    </dgm:pt>
    <dgm:pt modelId="{B914364A-2A09-9A46-B187-4312B76BBFD8}" type="sibTrans" cxnId="{7409FA80-8FB1-8E46-B279-4CE2D6E398B8}">
      <dgm:prSet/>
      <dgm:spPr/>
      <dgm:t>
        <a:bodyPr/>
        <a:lstStyle/>
        <a:p>
          <a:endParaRPr lang="en-US">
            <a:latin typeface="+mn-lt"/>
          </a:endParaRPr>
        </a:p>
      </dgm:t>
    </dgm:pt>
    <dgm:pt modelId="{00FFD550-7CC1-4E45-926C-C23F7C05EBE6}">
      <dgm:prSet phldrT="[Text]" custT="1"/>
      <dgm:spPr>
        <a:solidFill>
          <a:schemeClr val="accent1">
            <a:lumMod val="50000"/>
          </a:schemeClr>
        </a:solidFill>
      </dgm:spPr>
      <dgm:t>
        <a:bodyPr/>
        <a:lstStyle/>
        <a:p>
          <a:pPr algn="ctr"/>
          <a:r>
            <a:rPr lang="en-US" sz="1400" dirty="0">
              <a:latin typeface="+mn-lt"/>
            </a:rPr>
            <a:t>研修</a:t>
          </a:r>
          <a:r>
            <a:rPr lang="en-US" altLang="ja-JP" sz="1400" dirty="0">
              <a:latin typeface="+mn-lt"/>
            </a:rPr>
            <a:t>3(3</a:t>
          </a:r>
          <a:r>
            <a:rPr lang="ja-JP" altLang="en-US" sz="1400" dirty="0">
              <a:latin typeface="+mn-lt"/>
            </a:rPr>
            <a:t>時間</a:t>
          </a:r>
          <a:r>
            <a:rPr lang="en-US" altLang="ja-JP" sz="1400" dirty="0">
              <a:latin typeface="+mn-lt"/>
            </a:rPr>
            <a:t>,</a:t>
          </a:r>
          <a:r>
            <a:rPr lang="ja-JP" altLang="en-US" sz="1400" dirty="0">
              <a:latin typeface="+mn-lt"/>
            </a:rPr>
            <a:t> </a:t>
          </a:r>
          <a:r>
            <a:rPr lang="en-US" altLang="ja-JP" sz="1400" dirty="0">
              <a:latin typeface="+mn-lt"/>
            </a:rPr>
            <a:t>    </a:t>
          </a:r>
          <a:r>
            <a:rPr lang="ja-JP" altLang="en-US" sz="1400" dirty="0">
              <a:latin typeface="+mn-lt"/>
            </a:rPr>
            <a:t>オンライン</a:t>
          </a:r>
          <a:r>
            <a:rPr lang="en-US" altLang="ja-JP" sz="1400" dirty="0">
              <a:latin typeface="+mn-lt"/>
            </a:rPr>
            <a:t>, 12/17)</a:t>
          </a:r>
        </a:p>
        <a:p>
          <a:pPr algn="l"/>
          <a:endParaRPr lang="en-US" sz="1400" dirty="0">
            <a:latin typeface="+mn-lt"/>
          </a:endParaRPr>
        </a:p>
        <a:p>
          <a:pPr algn="l"/>
          <a:r>
            <a:rPr lang="ja-JP" altLang="en-US" sz="1200" b="1" dirty="0"/>
            <a:t>授業改善サポータ業務の実践と省察</a:t>
          </a:r>
          <a:r>
            <a:rPr lang="en-US" altLang="ja-JP" sz="1200" b="1" dirty="0"/>
            <a:t>(2)</a:t>
          </a:r>
        </a:p>
        <a:p>
          <a:pPr algn="l"/>
          <a:r>
            <a:rPr lang="en-US" sz="1200" dirty="0">
              <a:latin typeface="+mn-lt"/>
            </a:rPr>
            <a:t>・</a:t>
          </a:r>
          <a:r>
            <a:rPr lang="en-US" sz="1200" dirty="0" err="1">
              <a:latin typeface="+mn-lt"/>
            </a:rPr>
            <a:t>演習・ディスカッションを中心に</a:t>
          </a:r>
          <a:endParaRPr lang="en-US" sz="1200" dirty="0">
            <a:latin typeface="+mn-lt"/>
          </a:endParaRPr>
        </a:p>
        <a:p>
          <a:pPr algn="l"/>
          <a:endParaRPr lang="en-US" sz="1200" dirty="0">
            <a:latin typeface="+mn-lt"/>
          </a:endParaRPr>
        </a:p>
        <a:p>
          <a:pPr algn="l"/>
          <a:endParaRPr lang="en-US" sz="1200" dirty="0">
            <a:latin typeface="+mn-lt"/>
          </a:endParaRPr>
        </a:p>
        <a:p>
          <a:pPr algn="ctr"/>
          <a:endParaRPr lang="en-US" sz="1400" dirty="0">
            <a:latin typeface="+mn-lt"/>
          </a:endParaRPr>
        </a:p>
        <a:p>
          <a:pPr algn="ctr"/>
          <a:endParaRPr lang="en-US" sz="1400" dirty="0">
            <a:latin typeface="+mn-lt"/>
          </a:endParaRPr>
        </a:p>
      </dgm:t>
    </dgm:pt>
    <dgm:pt modelId="{260C8760-57F9-874F-9D61-E0345ADDE6EB}" type="parTrans" cxnId="{D0DABAED-0FDC-8F44-A092-F365ADBB298F}">
      <dgm:prSet/>
      <dgm:spPr/>
      <dgm:t>
        <a:bodyPr/>
        <a:lstStyle/>
        <a:p>
          <a:endParaRPr lang="en-US">
            <a:latin typeface="+mn-lt"/>
          </a:endParaRPr>
        </a:p>
      </dgm:t>
    </dgm:pt>
    <dgm:pt modelId="{F25B3B13-4557-2C42-8730-6F198DC45A57}" type="sibTrans" cxnId="{D0DABAED-0FDC-8F44-A092-F365ADBB298F}">
      <dgm:prSet/>
      <dgm:spPr/>
      <dgm:t>
        <a:bodyPr/>
        <a:lstStyle/>
        <a:p>
          <a:endParaRPr lang="en-US">
            <a:latin typeface="+mn-lt"/>
          </a:endParaRPr>
        </a:p>
      </dgm:t>
    </dgm:pt>
    <dgm:pt modelId="{5D93DEF6-83CC-E048-84D6-3483394AAED2}">
      <dgm:prSet phldrT="[Text]" custT="1"/>
      <dgm:spPr/>
      <dgm:t>
        <a:bodyPr/>
        <a:lstStyle/>
        <a:p>
          <a:pPr algn="ctr"/>
          <a:r>
            <a:rPr lang="en-US" sz="1300" dirty="0">
              <a:latin typeface="+mn-lt"/>
            </a:rPr>
            <a:t>研修3事後学習</a:t>
          </a:r>
        </a:p>
        <a:p>
          <a:pPr algn="ctr"/>
          <a:r>
            <a:rPr lang="ja-JP" altLang="en-US" sz="1300" b="1" i="0" u="none"/>
            <a:t>掲示板でのコミュニケーション</a:t>
          </a:r>
          <a:endParaRPr lang="en-US" altLang="ja-JP" sz="1300" b="1" i="0" u="none" dirty="0"/>
        </a:p>
        <a:p>
          <a:pPr algn="l">
            <a:buNone/>
          </a:pPr>
          <a:r>
            <a:rPr lang="ja-JP" altLang="en-US" sz="1300" b="0" i="0" u="none"/>
            <a:t>① </a:t>
          </a:r>
          <a:r>
            <a:rPr lang="ja-JP" altLang="en-US" sz="1100" b="1" i="0" u="none"/>
            <a:t>アクションプラン</a:t>
          </a:r>
          <a:endParaRPr lang="en-US" altLang="ja-JP" sz="1100" b="1" i="0" u="none" dirty="0"/>
        </a:p>
        <a:p>
          <a:pPr algn="l">
            <a:buNone/>
          </a:pPr>
          <a:r>
            <a:rPr lang="ja-JP" altLang="en-US" sz="1100" b="1" i="0" u="none"/>
            <a:t>②自己評価シート</a:t>
          </a:r>
          <a:endParaRPr lang="en-US" altLang="ja-JP" sz="1100" b="1" i="0" u="none" dirty="0"/>
        </a:p>
        <a:p>
          <a:pPr algn="l">
            <a:buNone/>
          </a:pPr>
          <a:r>
            <a:rPr lang="en-US" sz="1100" b="1" i="0" u="none" dirty="0">
              <a:latin typeface="+mn-lt"/>
              <a:ea typeface="Meiryo UI" panose="020B0604030504040204" pitchFamily="50" charset="-128"/>
            </a:rPr>
            <a:t>*</a:t>
          </a:r>
          <a:r>
            <a:rPr lang="ja-JP" altLang="en-US" sz="1100" b="1" i="0" u="none"/>
            <a:t>掲示板でのコミュニケーション</a:t>
          </a:r>
          <a:endParaRPr lang="en-US" altLang="ja-JP" sz="1100" b="1" i="0" u="none" dirty="0"/>
        </a:p>
        <a:p>
          <a:pPr algn="l">
            <a:buNone/>
          </a:pPr>
          <a:endParaRPr lang="en-US" sz="1100" b="1" i="0" u="none" dirty="0">
            <a:latin typeface="+mn-lt"/>
          </a:endParaRPr>
        </a:p>
        <a:p>
          <a:pPr algn="l">
            <a:buNone/>
          </a:pPr>
          <a:endParaRPr lang="en-US" sz="1100" b="1" i="0" u="none" dirty="0">
            <a:latin typeface="+mn-lt"/>
          </a:endParaRPr>
        </a:p>
        <a:p>
          <a:pPr algn="l">
            <a:buNone/>
          </a:pPr>
          <a:endParaRPr lang="en-US" sz="1100" b="1" i="0" u="none" dirty="0">
            <a:latin typeface="+mn-lt"/>
          </a:endParaRPr>
        </a:p>
        <a:p>
          <a:pPr algn="l">
            <a:buNone/>
          </a:pPr>
          <a:endParaRPr lang="en-US" sz="1100" dirty="0">
            <a:latin typeface="+mn-lt"/>
          </a:endParaRPr>
        </a:p>
      </dgm:t>
    </dgm:pt>
    <dgm:pt modelId="{8DC61F92-8CB3-8B42-A4CE-A5A9C50E90D6}" type="parTrans" cxnId="{DCF15DFF-150D-0A4A-8706-2319A60F98A5}">
      <dgm:prSet/>
      <dgm:spPr/>
      <dgm:t>
        <a:bodyPr/>
        <a:lstStyle/>
        <a:p>
          <a:endParaRPr lang="en-US">
            <a:latin typeface="+mn-lt"/>
          </a:endParaRPr>
        </a:p>
      </dgm:t>
    </dgm:pt>
    <dgm:pt modelId="{9F5EB737-B2F1-2B44-80F5-12EACC4036B2}" type="sibTrans" cxnId="{DCF15DFF-150D-0A4A-8706-2319A60F98A5}">
      <dgm:prSet/>
      <dgm:spPr/>
      <dgm:t>
        <a:bodyPr/>
        <a:lstStyle/>
        <a:p>
          <a:endParaRPr lang="en-US">
            <a:latin typeface="+mn-lt"/>
          </a:endParaRPr>
        </a:p>
      </dgm:t>
    </dgm:pt>
    <dgm:pt modelId="{E25DA29F-A3FF-7741-ACC5-9B8355F52E41}" type="pres">
      <dgm:prSet presAssocID="{A947AC19-1E35-2D46-A6B6-9B5041B701B3}" presName="Name0" presStyleCnt="0">
        <dgm:presLayoutVars>
          <dgm:dir/>
          <dgm:resizeHandles val="exact"/>
        </dgm:presLayoutVars>
      </dgm:prSet>
      <dgm:spPr/>
    </dgm:pt>
    <dgm:pt modelId="{9DE258C8-9DF7-8244-A23E-645BD54F534A}" type="pres">
      <dgm:prSet presAssocID="{F2B3DCC5-F2F6-6842-BC71-7C773F7B0147}" presName="node" presStyleLbl="node1" presStyleIdx="0" presStyleCnt="7">
        <dgm:presLayoutVars>
          <dgm:bulletEnabled val="1"/>
        </dgm:presLayoutVars>
      </dgm:prSet>
      <dgm:spPr/>
    </dgm:pt>
    <dgm:pt modelId="{373DD76E-5820-F148-A0BF-4AFF2CA188F7}" type="pres">
      <dgm:prSet presAssocID="{67A763B7-5610-E34C-8B63-824562E7244E}" presName="sibTrans" presStyleCnt="0"/>
      <dgm:spPr/>
    </dgm:pt>
    <dgm:pt modelId="{032ADC3A-721A-5843-AC57-AA7A072DF2B4}" type="pres">
      <dgm:prSet presAssocID="{257E33D2-08D7-0144-B666-9252E1C4A4C8}" presName="node" presStyleLbl="node1" presStyleIdx="1" presStyleCnt="7">
        <dgm:presLayoutVars>
          <dgm:bulletEnabled val="1"/>
        </dgm:presLayoutVars>
      </dgm:prSet>
      <dgm:spPr/>
    </dgm:pt>
    <dgm:pt modelId="{257813ED-EE99-A04A-89BC-FCAF729F5BFC}" type="pres">
      <dgm:prSet presAssocID="{9246A475-8140-374A-8CDC-883B25F06885}" presName="sibTrans" presStyleCnt="0"/>
      <dgm:spPr/>
    </dgm:pt>
    <dgm:pt modelId="{0A1F03F4-FD84-AF4B-9C9B-1EE85F923391}" type="pres">
      <dgm:prSet presAssocID="{2403EF01-3A69-9645-8934-0B366597E069}" presName="node" presStyleLbl="node1" presStyleIdx="2" presStyleCnt="7">
        <dgm:presLayoutVars>
          <dgm:bulletEnabled val="1"/>
        </dgm:presLayoutVars>
      </dgm:prSet>
      <dgm:spPr/>
    </dgm:pt>
    <dgm:pt modelId="{202C76E7-9315-EB42-B25E-85094D532D1A}" type="pres">
      <dgm:prSet presAssocID="{9C9711B6-4361-B047-9C81-9F0F40BAFE70}" presName="sibTrans" presStyleCnt="0"/>
      <dgm:spPr/>
    </dgm:pt>
    <dgm:pt modelId="{83EB7621-EDE9-7546-8970-A94745ABC14A}" type="pres">
      <dgm:prSet presAssocID="{2E4E22EA-1BA2-5C45-83A9-D717D51E08A2}" presName="node" presStyleLbl="node1" presStyleIdx="3" presStyleCnt="7">
        <dgm:presLayoutVars>
          <dgm:bulletEnabled val="1"/>
        </dgm:presLayoutVars>
      </dgm:prSet>
      <dgm:spPr/>
    </dgm:pt>
    <dgm:pt modelId="{06CF0F64-1A74-4F4D-ADD1-86F46C73D255}" type="pres">
      <dgm:prSet presAssocID="{B914364A-2A09-9A46-B187-4312B76BBFD8}" presName="sibTrans" presStyleCnt="0"/>
      <dgm:spPr/>
    </dgm:pt>
    <dgm:pt modelId="{2E7BB01E-BF1C-194B-98DC-7B7F43151D85}" type="pres">
      <dgm:prSet presAssocID="{CFF8A386-CE30-B84C-984C-1329121F0C36}" presName="node" presStyleLbl="node1" presStyleIdx="4" presStyleCnt="7">
        <dgm:presLayoutVars>
          <dgm:bulletEnabled val="1"/>
        </dgm:presLayoutVars>
      </dgm:prSet>
      <dgm:spPr/>
    </dgm:pt>
    <dgm:pt modelId="{1FC282FA-9714-B640-8879-46C77DC96316}" type="pres">
      <dgm:prSet presAssocID="{F76CCC88-BC13-2C4A-9C84-939083EBB025}" presName="sibTrans" presStyleCnt="0"/>
      <dgm:spPr/>
    </dgm:pt>
    <dgm:pt modelId="{6C5BE796-6546-154C-9DA2-90D72DFA8DD6}" type="pres">
      <dgm:prSet presAssocID="{00FFD550-7CC1-4E45-926C-C23F7C05EBE6}" presName="node" presStyleLbl="node1" presStyleIdx="5" presStyleCnt="7">
        <dgm:presLayoutVars>
          <dgm:bulletEnabled val="1"/>
        </dgm:presLayoutVars>
      </dgm:prSet>
      <dgm:spPr/>
    </dgm:pt>
    <dgm:pt modelId="{61594C8D-D875-4C46-971F-B52C43F9F110}" type="pres">
      <dgm:prSet presAssocID="{F25B3B13-4557-2C42-8730-6F198DC45A57}" presName="sibTrans" presStyleCnt="0"/>
      <dgm:spPr/>
    </dgm:pt>
    <dgm:pt modelId="{F828A022-25A6-4C46-AD31-637ABEEECE98}" type="pres">
      <dgm:prSet presAssocID="{5D93DEF6-83CC-E048-84D6-3483394AAED2}" presName="node" presStyleLbl="node1" presStyleIdx="6" presStyleCnt="7">
        <dgm:presLayoutVars>
          <dgm:bulletEnabled val="1"/>
        </dgm:presLayoutVars>
      </dgm:prSet>
      <dgm:spPr/>
    </dgm:pt>
  </dgm:ptLst>
  <dgm:cxnLst>
    <dgm:cxn modelId="{BB3DE10D-5BFA-674E-8171-451BF7973DD4}" type="presOf" srcId="{257E33D2-08D7-0144-B666-9252E1C4A4C8}" destId="{032ADC3A-721A-5843-AC57-AA7A072DF2B4}" srcOrd="0" destOrd="0" presId="urn:microsoft.com/office/officeart/2005/8/layout/hList6"/>
    <dgm:cxn modelId="{FF410F17-C831-804E-A60F-E947895AC471}" srcId="{A947AC19-1E35-2D46-A6B6-9B5041B701B3}" destId="{F2B3DCC5-F2F6-6842-BC71-7C773F7B0147}" srcOrd="0" destOrd="0" parTransId="{3F31E615-F87C-784D-8D82-0C581057AC01}" sibTransId="{67A763B7-5610-E34C-8B63-824562E7244E}"/>
    <dgm:cxn modelId="{E2257135-DDDD-4C40-AE47-06F2AC222FC1}" type="presOf" srcId="{CFF8A386-CE30-B84C-984C-1329121F0C36}" destId="{2E7BB01E-BF1C-194B-98DC-7B7F43151D85}" srcOrd="0" destOrd="0" presId="urn:microsoft.com/office/officeart/2005/8/layout/hList6"/>
    <dgm:cxn modelId="{E885AF62-C2F0-D049-9D70-DA9D2AA31D18}" type="presOf" srcId="{A947AC19-1E35-2D46-A6B6-9B5041B701B3}" destId="{E25DA29F-A3FF-7741-ACC5-9B8355F52E41}" srcOrd="0" destOrd="0" presId="urn:microsoft.com/office/officeart/2005/8/layout/hList6"/>
    <dgm:cxn modelId="{17B5447C-6368-9C49-998E-49D080175ADF}" srcId="{A947AC19-1E35-2D46-A6B6-9B5041B701B3}" destId="{CFF8A386-CE30-B84C-984C-1329121F0C36}" srcOrd="4" destOrd="0" parTransId="{8BD3E75E-12F1-5844-B6B6-28EF290C56C6}" sibTransId="{F76CCC88-BC13-2C4A-9C84-939083EBB025}"/>
    <dgm:cxn modelId="{7409FA80-8FB1-8E46-B279-4CE2D6E398B8}" srcId="{A947AC19-1E35-2D46-A6B6-9B5041B701B3}" destId="{2E4E22EA-1BA2-5C45-83A9-D717D51E08A2}" srcOrd="3" destOrd="0" parTransId="{1EF8ED57-F9F7-F545-9863-284243FE1C97}" sibTransId="{B914364A-2A09-9A46-B187-4312B76BBFD8}"/>
    <dgm:cxn modelId="{9A5A68D0-ED1C-F149-87CE-64056D4A9ADB}" type="presOf" srcId="{2403EF01-3A69-9645-8934-0B366597E069}" destId="{0A1F03F4-FD84-AF4B-9C9B-1EE85F923391}" srcOrd="0" destOrd="0" presId="urn:microsoft.com/office/officeart/2005/8/layout/hList6"/>
    <dgm:cxn modelId="{07D307D2-8282-9F43-A2FD-A0C26F402BF7}" type="presOf" srcId="{00FFD550-7CC1-4E45-926C-C23F7C05EBE6}" destId="{6C5BE796-6546-154C-9DA2-90D72DFA8DD6}" srcOrd="0" destOrd="0" presId="urn:microsoft.com/office/officeart/2005/8/layout/hList6"/>
    <dgm:cxn modelId="{4001C2E0-AFC1-5A40-B49A-9036E7CFACF1}" type="presOf" srcId="{2E4E22EA-1BA2-5C45-83A9-D717D51E08A2}" destId="{83EB7621-EDE9-7546-8970-A94745ABC14A}" srcOrd="0" destOrd="0" presId="urn:microsoft.com/office/officeart/2005/8/layout/hList6"/>
    <dgm:cxn modelId="{0A5CDBE4-F512-C34E-98C0-F33FE1151949}" type="presOf" srcId="{F2B3DCC5-F2F6-6842-BC71-7C773F7B0147}" destId="{9DE258C8-9DF7-8244-A23E-645BD54F534A}" srcOrd="0" destOrd="0" presId="urn:microsoft.com/office/officeart/2005/8/layout/hList6"/>
    <dgm:cxn modelId="{FA5751E7-4C28-2248-9111-D7C917FFDD26}" type="presOf" srcId="{5D93DEF6-83CC-E048-84D6-3483394AAED2}" destId="{F828A022-25A6-4C46-AD31-637ABEEECE98}" srcOrd="0" destOrd="0" presId="urn:microsoft.com/office/officeart/2005/8/layout/hList6"/>
    <dgm:cxn modelId="{F2BC0DED-4CE2-7441-AE72-52C5B63C7E0A}" srcId="{A947AC19-1E35-2D46-A6B6-9B5041B701B3}" destId="{257E33D2-08D7-0144-B666-9252E1C4A4C8}" srcOrd="1" destOrd="0" parTransId="{E4027910-9401-364E-86CE-E9D73CEEA542}" sibTransId="{9246A475-8140-374A-8CDC-883B25F06885}"/>
    <dgm:cxn modelId="{D0DABAED-0FDC-8F44-A092-F365ADBB298F}" srcId="{A947AC19-1E35-2D46-A6B6-9B5041B701B3}" destId="{00FFD550-7CC1-4E45-926C-C23F7C05EBE6}" srcOrd="5" destOrd="0" parTransId="{260C8760-57F9-874F-9D61-E0345ADDE6EB}" sibTransId="{F25B3B13-4557-2C42-8730-6F198DC45A57}"/>
    <dgm:cxn modelId="{189E9EFD-EF2D-B947-BC5B-B76016D3206A}" srcId="{A947AC19-1E35-2D46-A6B6-9B5041B701B3}" destId="{2403EF01-3A69-9645-8934-0B366597E069}" srcOrd="2" destOrd="0" parTransId="{45AA06AC-2876-DB4D-A81D-8D4345C01E5E}" sibTransId="{9C9711B6-4361-B047-9C81-9F0F40BAFE70}"/>
    <dgm:cxn modelId="{DCF15DFF-150D-0A4A-8706-2319A60F98A5}" srcId="{A947AC19-1E35-2D46-A6B6-9B5041B701B3}" destId="{5D93DEF6-83CC-E048-84D6-3483394AAED2}" srcOrd="6" destOrd="0" parTransId="{8DC61F92-8CB3-8B42-A4CE-A5A9C50E90D6}" sibTransId="{9F5EB737-B2F1-2B44-80F5-12EACC4036B2}"/>
    <dgm:cxn modelId="{83BED26E-3A7E-9F4C-A2BA-AF29CAD09742}" type="presParOf" srcId="{E25DA29F-A3FF-7741-ACC5-9B8355F52E41}" destId="{9DE258C8-9DF7-8244-A23E-645BD54F534A}" srcOrd="0" destOrd="0" presId="urn:microsoft.com/office/officeart/2005/8/layout/hList6"/>
    <dgm:cxn modelId="{E10319CC-0F0F-C846-9926-C8336F3FEBBA}" type="presParOf" srcId="{E25DA29F-A3FF-7741-ACC5-9B8355F52E41}" destId="{373DD76E-5820-F148-A0BF-4AFF2CA188F7}" srcOrd="1" destOrd="0" presId="urn:microsoft.com/office/officeart/2005/8/layout/hList6"/>
    <dgm:cxn modelId="{89FEB4F6-BED8-5443-8006-A541548565A3}" type="presParOf" srcId="{E25DA29F-A3FF-7741-ACC5-9B8355F52E41}" destId="{032ADC3A-721A-5843-AC57-AA7A072DF2B4}" srcOrd="2" destOrd="0" presId="urn:microsoft.com/office/officeart/2005/8/layout/hList6"/>
    <dgm:cxn modelId="{B20F70D5-4F1D-C242-A3D5-4DEEA080BCCC}" type="presParOf" srcId="{E25DA29F-A3FF-7741-ACC5-9B8355F52E41}" destId="{257813ED-EE99-A04A-89BC-FCAF729F5BFC}" srcOrd="3" destOrd="0" presId="urn:microsoft.com/office/officeart/2005/8/layout/hList6"/>
    <dgm:cxn modelId="{5C399605-4CF2-3C4E-8E51-D01612116482}" type="presParOf" srcId="{E25DA29F-A3FF-7741-ACC5-9B8355F52E41}" destId="{0A1F03F4-FD84-AF4B-9C9B-1EE85F923391}" srcOrd="4" destOrd="0" presId="urn:microsoft.com/office/officeart/2005/8/layout/hList6"/>
    <dgm:cxn modelId="{7589087C-9CD6-CF45-A7C6-71D0EF4A12B9}" type="presParOf" srcId="{E25DA29F-A3FF-7741-ACC5-9B8355F52E41}" destId="{202C76E7-9315-EB42-B25E-85094D532D1A}" srcOrd="5" destOrd="0" presId="urn:microsoft.com/office/officeart/2005/8/layout/hList6"/>
    <dgm:cxn modelId="{4CF2982C-9761-204E-A365-B09BB2FE9AC3}" type="presParOf" srcId="{E25DA29F-A3FF-7741-ACC5-9B8355F52E41}" destId="{83EB7621-EDE9-7546-8970-A94745ABC14A}" srcOrd="6" destOrd="0" presId="urn:microsoft.com/office/officeart/2005/8/layout/hList6"/>
    <dgm:cxn modelId="{F5D76BEE-27F0-FA42-AD50-E06DBD7BD429}" type="presParOf" srcId="{E25DA29F-A3FF-7741-ACC5-9B8355F52E41}" destId="{06CF0F64-1A74-4F4D-ADD1-86F46C73D255}" srcOrd="7" destOrd="0" presId="urn:microsoft.com/office/officeart/2005/8/layout/hList6"/>
    <dgm:cxn modelId="{2B52E237-9158-A84F-8111-4FB276B059CC}" type="presParOf" srcId="{E25DA29F-A3FF-7741-ACC5-9B8355F52E41}" destId="{2E7BB01E-BF1C-194B-98DC-7B7F43151D85}" srcOrd="8" destOrd="0" presId="urn:microsoft.com/office/officeart/2005/8/layout/hList6"/>
    <dgm:cxn modelId="{8D2B6680-60C0-564B-B295-3E0326C5D6EF}" type="presParOf" srcId="{E25DA29F-A3FF-7741-ACC5-9B8355F52E41}" destId="{1FC282FA-9714-B640-8879-46C77DC96316}" srcOrd="9" destOrd="0" presId="urn:microsoft.com/office/officeart/2005/8/layout/hList6"/>
    <dgm:cxn modelId="{2EB30FA5-FB26-1140-91AB-D4E1CFE3B6C0}" type="presParOf" srcId="{E25DA29F-A3FF-7741-ACC5-9B8355F52E41}" destId="{6C5BE796-6546-154C-9DA2-90D72DFA8DD6}" srcOrd="10" destOrd="0" presId="urn:microsoft.com/office/officeart/2005/8/layout/hList6"/>
    <dgm:cxn modelId="{4423D343-AF0D-7D45-BE64-273CF9F2BCA3}" type="presParOf" srcId="{E25DA29F-A3FF-7741-ACC5-9B8355F52E41}" destId="{61594C8D-D875-4C46-971F-B52C43F9F110}" srcOrd="11" destOrd="0" presId="urn:microsoft.com/office/officeart/2005/8/layout/hList6"/>
    <dgm:cxn modelId="{E35BBE1D-4D56-0948-9E37-FD7174A0321A}" type="presParOf" srcId="{E25DA29F-A3FF-7741-ACC5-9B8355F52E41}" destId="{F828A022-25A6-4C46-AD31-637ABEEECE98}" srcOrd="12" destOrd="0" presId="urn:microsoft.com/office/officeart/2005/8/layout/h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947AC19-1E35-2D46-A6B6-9B5041B701B3}" type="doc">
      <dgm:prSet loTypeId="urn:microsoft.com/office/officeart/2005/8/layout/hList6" loCatId="" qsTypeId="urn:microsoft.com/office/officeart/2005/8/quickstyle/simple1" qsCatId="simple" csTypeId="urn:microsoft.com/office/officeart/2005/8/colors/accent1_2" csCatId="accent1" phldr="1"/>
      <dgm:spPr/>
      <dgm:t>
        <a:bodyPr/>
        <a:lstStyle/>
        <a:p>
          <a:endParaRPr lang="en-US"/>
        </a:p>
      </dgm:t>
    </dgm:pt>
    <dgm:pt modelId="{F2B3DCC5-F2F6-6842-BC71-7C773F7B0147}">
      <dgm:prSet phldrT="[Text]" custT="1"/>
      <dgm:spPr/>
      <dgm:t>
        <a:bodyPr/>
        <a:lstStyle/>
        <a:p>
          <a:pPr algn="ctr"/>
          <a:r>
            <a:rPr lang="en-US" sz="1400" dirty="0">
              <a:latin typeface="+mn-lt"/>
              <a:ea typeface="Meiryo UI" panose="020B0604030504040204" pitchFamily="50" charset="-128"/>
            </a:rPr>
            <a:t>研修1 </a:t>
          </a:r>
          <a:r>
            <a:rPr lang="en-US" sz="1400" dirty="0" err="1">
              <a:latin typeface="+mn-lt"/>
              <a:ea typeface="Meiryo UI" panose="020B0604030504040204" pitchFamily="50" charset="-128"/>
            </a:rPr>
            <a:t>事前学習</a:t>
          </a:r>
          <a:endParaRPr lang="en-US" sz="1400" dirty="0">
            <a:latin typeface="+mn-lt"/>
            <a:ea typeface="Meiryo UI" panose="020B0604030504040204" pitchFamily="50" charset="-128"/>
          </a:endParaRPr>
        </a:p>
        <a:p>
          <a:pPr algn="l"/>
          <a:r>
            <a:rPr lang="ja-JP" altLang="en-US" sz="1100" b="0" i="0" u="none" dirty="0"/>
            <a:t>①  </a:t>
          </a:r>
          <a:r>
            <a:rPr lang="ja-JP" altLang="en-US" sz="1100" b="1" i="0" u="none" dirty="0"/>
            <a:t>掲示板での自己紹介</a:t>
          </a:r>
          <a:endParaRPr lang="ja-JP" altLang="en-US" sz="1100" b="0" i="0" u="none" dirty="0"/>
        </a:p>
        <a:p>
          <a:pPr algn="l"/>
          <a:r>
            <a:rPr lang="ja-JP" altLang="en-US" sz="1100" b="0" i="0" u="none" dirty="0"/>
            <a:t>② </a:t>
          </a:r>
          <a:r>
            <a:rPr lang="ja-JP" altLang="en-US" sz="1100" b="1" i="0" u="none" dirty="0"/>
            <a:t>授業改善活動分析レポート</a:t>
          </a:r>
          <a:endParaRPr lang="en-US" altLang="ja-JP" sz="1100" b="1" i="0" u="none" dirty="0"/>
        </a:p>
        <a:p>
          <a:pPr algn="l"/>
          <a:r>
            <a:rPr lang="ja-JP" altLang="en-US" sz="1100" b="0" i="0" u="none" dirty="0"/>
            <a:t>③ </a:t>
          </a:r>
          <a:r>
            <a:rPr lang="ja-JP" altLang="en-US" sz="1100" b="1" i="0" u="none" dirty="0"/>
            <a:t>授業シラバス案の改善提案</a:t>
          </a:r>
          <a:endParaRPr lang="en-US" altLang="ja-JP" sz="1100" b="1" i="0" u="none" dirty="0"/>
        </a:p>
        <a:p>
          <a:pPr algn="l"/>
          <a:r>
            <a:rPr lang="ja-JP" altLang="en-US" sz="1100" b="1" i="0" u="none"/>
            <a:t>④  事前教材（</a:t>
          </a:r>
          <a:r>
            <a:rPr lang="ja-JP" altLang="en-US" sz="1100" b="1" i="0" u="none">
              <a:solidFill>
                <a:schemeClr val="bg1"/>
              </a:solidFill>
            </a:rPr>
            <a:t>熊</a:t>
          </a:r>
          <a:r>
            <a:rPr lang="ja-JP" altLang="en-US" sz="1100" b="1" i="0" u="none" dirty="0">
              <a:solidFill>
                <a:schemeClr val="bg1"/>
              </a:solidFill>
            </a:rPr>
            <a:t>大教授システム学分野拠点事業</a:t>
          </a:r>
          <a:r>
            <a:rPr lang="ja-JP" altLang="en-US" sz="1100" b="1" i="0" u="none">
              <a:solidFill>
                <a:schemeClr val="bg1"/>
              </a:solidFill>
            </a:rPr>
            <a:t>科目デザイン編）</a:t>
          </a:r>
          <a:r>
            <a:rPr lang="en-US" altLang="ja-JP" sz="1100" b="1" i="0" u="none" dirty="0">
              <a:solidFill>
                <a:schemeClr val="bg1"/>
              </a:solidFill>
            </a:rPr>
            <a:t>1</a:t>
          </a:r>
          <a:r>
            <a:rPr lang="ja-JP" altLang="en-US" sz="1100" b="1" i="0" u="none" dirty="0">
              <a:solidFill>
                <a:schemeClr val="bg1"/>
              </a:solidFill>
            </a:rPr>
            <a:t>モジュール</a:t>
          </a:r>
          <a:endParaRPr lang="en-US" sz="1100" b="1" dirty="0">
            <a:solidFill>
              <a:schemeClr val="bg1"/>
            </a:solidFill>
            <a:latin typeface="+mn-lt"/>
            <a:ea typeface="Meiryo UI" panose="020B0604030504040204" pitchFamily="50" charset="-128"/>
          </a:endParaRPr>
        </a:p>
      </dgm:t>
    </dgm:pt>
    <dgm:pt modelId="{3F31E615-F87C-784D-8D82-0C581057AC01}" type="parTrans" cxnId="{FF410F17-C831-804E-A60F-E947895AC471}">
      <dgm:prSet/>
      <dgm:spPr/>
      <dgm:t>
        <a:bodyPr/>
        <a:lstStyle/>
        <a:p>
          <a:endParaRPr lang="en-US">
            <a:latin typeface="+mn-lt"/>
          </a:endParaRPr>
        </a:p>
      </dgm:t>
    </dgm:pt>
    <dgm:pt modelId="{67A763B7-5610-E34C-8B63-824562E7244E}" type="sibTrans" cxnId="{FF410F17-C831-804E-A60F-E947895AC471}">
      <dgm:prSet/>
      <dgm:spPr/>
      <dgm:t>
        <a:bodyPr/>
        <a:lstStyle/>
        <a:p>
          <a:endParaRPr lang="en-US">
            <a:latin typeface="+mn-lt"/>
          </a:endParaRPr>
        </a:p>
      </dgm:t>
    </dgm:pt>
    <dgm:pt modelId="{257E33D2-08D7-0144-B666-9252E1C4A4C8}">
      <dgm:prSet phldrT="[Text]" custT="1"/>
      <dgm:spPr>
        <a:solidFill>
          <a:srgbClr val="002060"/>
        </a:solidFill>
      </dgm:spPr>
      <dgm:t>
        <a:bodyPr/>
        <a:lstStyle/>
        <a:p>
          <a:r>
            <a:rPr lang="en-US" sz="1400" dirty="0">
              <a:latin typeface="+mn-lt"/>
              <a:ea typeface="Meiryo UI" panose="020B0604030504040204" pitchFamily="50" charset="-128"/>
            </a:rPr>
            <a:t>研修1(3時間,      </a:t>
          </a:r>
          <a:r>
            <a:rPr lang="en-US" sz="1400" dirty="0" err="1">
              <a:latin typeface="+mn-lt"/>
              <a:ea typeface="Meiryo UI" panose="020B0604030504040204" pitchFamily="50" charset="-128"/>
            </a:rPr>
            <a:t>オンサイト</a:t>
          </a:r>
          <a:r>
            <a:rPr lang="en-US" sz="1400" dirty="0">
              <a:latin typeface="+mn-lt"/>
              <a:ea typeface="Meiryo UI" panose="020B0604030504040204" pitchFamily="50" charset="-128"/>
            </a:rPr>
            <a:t>, 11/5)</a:t>
          </a:r>
        </a:p>
        <a:p>
          <a:r>
            <a:rPr lang="en-US" sz="1200" dirty="0" err="1">
              <a:latin typeface="+mn-lt"/>
              <a:ea typeface="Meiryo UI" panose="020B0604030504040204" pitchFamily="50" charset="-128"/>
            </a:rPr>
            <a:t>演</a:t>
          </a:r>
          <a:r>
            <a:rPr lang="ja-JP" sz="1200" b="1" dirty="0"/>
            <a:t>授業改善サポータの基礎</a:t>
          </a:r>
          <a:endParaRPr lang="en-US" altLang="ja-JP" sz="1200" b="1" dirty="0"/>
        </a:p>
        <a:p>
          <a:r>
            <a:rPr lang="en-US" sz="1200" dirty="0">
              <a:latin typeface="+mn-lt"/>
            </a:rPr>
            <a:t>・</a:t>
          </a:r>
          <a:r>
            <a:rPr lang="en-US" sz="1200" dirty="0" err="1">
              <a:latin typeface="+mn-lt"/>
            </a:rPr>
            <a:t>演習・ディスカッションを中心に</a:t>
          </a:r>
          <a:endParaRPr lang="en-US" sz="1400" dirty="0">
            <a:latin typeface="+mn-lt"/>
            <a:ea typeface="Meiryo UI" panose="020B0604030504040204" pitchFamily="50" charset="-128"/>
          </a:endParaRPr>
        </a:p>
        <a:p>
          <a:endParaRPr lang="en-US" sz="1400" dirty="0">
            <a:latin typeface="+mn-lt"/>
            <a:ea typeface="Meiryo UI" panose="020B0604030504040204" pitchFamily="50" charset="-128"/>
          </a:endParaRPr>
        </a:p>
        <a:p>
          <a:endParaRPr lang="en-US" sz="1400" dirty="0">
            <a:latin typeface="+mn-lt"/>
            <a:ea typeface="Meiryo UI" panose="020B0604030504040204" pitchFamily="50" charset="-128"/>
          </a:endParaRPr>
        </a:p>
        <a:p>
          <a:endParaRPr lang="en-US" sz="1400" dirty="0">
            <a:latin typeface="+mn-lt"/>
            <a:ea typeface="Meiryo UI" panose="020B0604030504040204" pitchFamily="50" charset="-128"/>
          </a:endParaRPr>
        </a:p>
        <a:p>
          <a:endParaRPr lang="en-US" sz="1400" dirty="0">
            <a:latin typeface="+mn-lt"/>
            <a:ea typeface="Meiryo UI" panose="020B0604030504040204" pitchFamily="50" charset="-128"/>
          </a:endParaRPr>
        </a:p>
        <a:p>
          <a:endParaRPr lang="en-US" sz="1400" dirty="0">
            <a:latin typeface="+mn-lt"/>
            <a:ea typeface="Meiryo UI" panose="020B0604030504040204" pitchFamily="50" charset="-128"/>
          </a:endParaRPr>
        </a:p>
      </dgm:t>
    </dgm:pt>
    <dgm:pt modelId="{E4027910-9401-364E-86CE-E9D73CEEA542}" type="parTrans" cxnId="{F2BC0DED-4CE2-7441-AE72-52C5B63C7E0A}">
      <dgm:prSet/>
      <dgm:spPr/>
      <dgm:t>
        <a:bodyPr/>
        <a:lstStyle/>
        <a:p>
          <a:endParaRPr lang="en-US">
            <a:latin typeface="+mn-lt"/>
          </a:endParaRPr>
        </a:p>
      </dgm:t>
    </dgm:pt>
    <dgm:pt modelId="{9246A475-8140-374A-8CDC-883B25F06885}" type="sibTrans" cxnId="{F2BC0DED-4CE2-7441-AE72-52C5B63C7E0A}">
      <dgm:prSet/>
      <dgm:spPr/>
      <dgm:t>
        <a:bodyPr/>
        <a:lstStyle/>
        <a:p>
          <a:endParaRPr lang="en-US">
            <a:latin typeface="+mn-lt"/>
          </a:endParaRPr>
        </a:p>
      </dgm:t>
    </dgm:pt>
    <dgm:pt modelId="{2403EF01-3A69-9645-8934-0B366597E069}">
      <dgm:prSet phldrT="[Text]" custT="1"/>
      <dgm:spPr/>
      <dgm:t>
        <a:bodyPr/>
        <a:lstStyle/>
        <a:p>
          <a:pPr algn="ctr">
            <a:buNone/>
          </a:pPr>
          <a:r>
            <a:rPr lang="en-US" sz="1400" dirty="0">
              <a:latin typeface="+mn-lt"/>
              <a:ea typeface="Meiryo UI" panose="020B0604030504040204" pitchFamily="50" charset="-128"/>
            </a:rPr>
            <a:t>研修1 </a:t>
          </a:r>
          <a:r>
            <a:rPr lang="en-US" sz="1400" dirty="0" err="1">
              <a:latin typeface="+mn-lt"/>
              <a:ea typeface="Meiryo UI" panose="020B0604030504040204" pitchFamily="50" charset="-128"/>
            </a:rPr>
            <a:t>事後学習</a:t>
          </a:r>
          <a:r>
            <a:rPr lang="en-US" sz="1400" dirty="0">
              <a:latin typeface="+mn-lt"/>
              <a:ea typeface="Meiryo UI" panose="020B0604030504040204" pitchFamily="50" charset="-128"/>
            </a:rPr>
            <a:t>/ 研修2事前学習</a:t>
          </a:r>
        </a:p>
        <a:p>
          <a:pPr algn="l">
            <a:buNone/>
          </a:pPr>
          <a:r>
            <a:rPr lang="ja-JP" altLang="en-US" sz="1100" b="0" i="0" u="none" dirty="0"/>
            <a:t>① </a:t>
          </a:r>
          <a:r>
            <a:rPr lang="ja-JP" altLang="en-US" sz="1100" b="1" i="0" u="none" dirty="0"/>
            <a:t>アクションプランと</a:t>
          </a:r>
          <a:r>
            <a:rPr lang="ja-JP" altLang="en-JP" sz="1100" b="1" i="0" u="none" dirty="0"/>
            <a:t>省察</a:t>
          </a:r>
          <a:r>
            <a:rPr lang="ja-JP" altLang="en-US" sz="1100" b="1" i="0" u="none" dirty="0"/>
            <a:t>レポート</a:t>
          </a:r>
          <a:endParaRPr lang="en-US" altLang="ja-JP" sz="1100" b="1" i="0" u="none" dirty="0"/>
        </a:p>
        <a:p>
          <a:pPr algn="l">
            <a:buNone/>
          </a:pPr>
          <a:r>
            <a:rPr lang="ja-JP" altLang="en-US" sz="1100" b="0" i="0" u="none" dirty="0"/>
            <a:t>② </a:t>
          </a:r>
          <a:r>
            <a:rPr lang="ja-JP" altLang="en-US" sz="1100" b="1" i="0" u="none" dirty="0"/>
            <a:t>授業改善サポート実施報告</a:t>
          </a:r>
          <a:r>
            <a:rPr lang="en-US" altLang="ja-JP" sz="1100" b="1" i="0" u="none" dirty="0"/>
            <a:t>1</a:t>
          </a:r>
        </a:p>
        <a:p>
          <a:pPr algn="l">
            <a:buNone/>
          </a:pPr>
          <a:r>
            <a:rPr lang="ja-JP" altLang="en-US" sz="1100" b="0" i="0" u="none" dirty="0"/>
            <a:t>③ </a:t>
          </a:r>
          <a:r>
            <a:rPr lang="ja-JP" altLang="en-US" sz="1100" b="1" i="0" u="none" dirty="0"/>
            <a:t>授業シラバス案の改善提案のアップデート</a:t>
          </a:r>
          <a:endParaRPr lang="en-US" altLang="ja-JP" sz="1100" b="1" i="0" u="none" dirty="0"/>
        </a:p>
        <a:p>
          <a:pPr algn="l">
            <a:buNone/>
          </a:pPr>
          <a:r>
            <a:rPr lang="ja-JP" altLang="en-US" sz="1100" b="1" i="0" u="none"/>
            <a:t>④  事前教材</a:t>
          </a:r>
          <a:r>
            <a:rPr lang="en-US" altLang="ja-JP" sz="1100" b="1" i="0" u="none" dirty="0"/>
            <a:t>(</a:t>
          </a:r>
          <a:r>
            <a:rPr lang="ja-JP" altLang="en-US" sz="1100" b="1" i="0" u="none">
              <a:solidFill>
                <a:schemeClr val="bg1"/>
              </a:solidFill>
            </a:rPr>
            <a:t>熊</a:t>
          </a:r>
          <a:r>
            <a:rPr lang="ja-JP" altLang="en-US" sz="1100" b="1" i="0" u="none" dirty="0">
              <a:solidFill>
                <a:schemeClr val="bg1"/>
              </a:solidFill>
            </a:rPr>
            <a:t>大教授システム学分野拠点事業</a:t>
          </a:r>
          <a:r>
            <a:rPr lang="ja-JP" altLang="en-US" sz="1100" b="1" i="0" u="none">
              <a:solidFill>
                <a:schemeClr val="bg1"/>
              </a:solidFill>
            </a:rPr>
            <a:t>科目デザイン編</a:t>
          </a:r>
          <a:r>
            <a:rPr lang="en-US" altLang="ja-JP" sz="1100" b="1" i="0" u="none" dirty="0">
              <a:solidFill>
                <a:schemeClr val="bg1"/>
              </a:solidFill>
            </a:rPr>
            <a:t>)1</a:t>
          </a:r>
          <a:r>
            <a:rPr lang="ja-JP" altLang="en-US" sz="1100" b="1" i="0" u="none" dirty="0">
              <a:solidFill>
                <a:schemeClr val="bg1"/>
              </a:solidFill>
            </a:rPr>
            <a:t>モジュール</a:t>
          </a:r>
          <a:endParaRPr lang="en-US" altLang="ja-JP" sz="1100" b="1" i="0" u="none" dirty="0">
            <a:solidFill>
              <a:schemeClr val="bg1"/>
            </a:solidFill>
          </a:endParaRPr>
        </a:p>
        <a:p>
          <a:pPr algn="l">
            <a:buNone/>
          </a:pPr>
          <a:r>
            <a:rPr lang="en-US" sz="1100" b="1" i="0" u="none" dirty="0">
              <a:latin typeface="+mn-lt"/>
              <a:ea typeface="Meiryo UI" panose="020B0604030504040204" pitchFamily="50" charset="-128"/>
            </a:rPr>
            <a:t>*</a:t>
          </a:r>
          <a:r>
            <a:rPr lang="ja-JP" altLang="en-US" sz="1100" b="1" i="0" u="none" dirty="0"/>
            <a:t>掲示板でのコミュニケーション</a:t>
          </a:r>
          <a:endParaRPr lang="en-US" sz="1100" dirty="0">
            <a:latin typeface="+mn-lt"/>
            <a:ea typeface="Meiryo UI" panose="020B0604030504040204" pitchFamily="50" charset="-128"/>
          </a:endParaRPr>
        </a:p>
      </dgm:t>
    </dgm:pt>
    <dgm:pt modelId="{45AA06AC-2876-DB4D-A81D-8D4345C01E5E}" type="parTrans" cxnId="{189E9EFD-EF2D-B947-BC5B-B76016D3206A}">
      <dgm:prSet/>
      <dgm:spPr/>
      <dgm:t>
        <a:bodyPr/>
        <a:lstStyle/>
        <a:p>
          <a:endParaRPr lang="en-US">
            <a:latin typeface="+mn-lt"/>
          </a:endParaRPr>
        </a:p>
      </dgm:t>
    </dgm:pt>
    <dgm:pt modelId="{9C9711B6-4361-B047-9C81-9F0F40BAFE70}" type="sibTrans" cxnId="{189E9EFD-EF2D-B947-BC5B-B76016D3206A}">
      <dgm:prSet/>
      <dgm:spPr/>
      <dgm:t>
        <a:bodyPr/>
        <a:lstStyle/>
        <a:p>
          <a:endParaRPr lang="en-US">
            <a:latin typeface="+mn-lt"/>
          </a:endParaRPr>
        </a:p>
      </dgm:t>
    </dgm:pt>
    <dgm:pt modelId="{CFF8A386-CE30-B84C-984C-1329121F0C36}">
      <dgm:prSet phldrT="[Text]" custT="1"/>
      <dgm:spPr/>
      <dgm:t>
        <a:bodyPr/>
        <a:lstStyle/>
        <a:p>
          <a:r>
            <a:rPr lang="en-US" sz="1400" dirty="0">
              <a:latin typeface="+mn-lt"/>
              <a:ea typeface="Meiryo UI" panose="020B0604030504040204" pitchFamily="50" charset="-128"/>
            </a:rPr>
            <a:t>研修2 </a:t>
          </a:r>
          <a:r>
            <a:rPr lang="en-US" sz="1400" dirty="0" err="1">
              <a:latin typeface="+mn-lt"/>
              <a:ea typeface="Meiryo UI" panose="020B0604030504040204" pitchFamily="50" charset="-128"/>
            </a:rPr>
            <a:t>事後学習</a:t>
          </a:r>
          <a:r>
            <a:rPr lang="en-US" sz="1400" dirty="0">
              <a:latin typeface="+mn-lt"/>
              <a:ea typeface="Meiryo UI" panose="020B0604030504040204" pitchFamily="50" charset="-128"/>
            </a:rPr>
            <a:t>/ 研修3 </a:t>
          </a:r>
          <a:r>
            <a:rPr lang="en-US" sz="1400" dirty="0" err="1">
              <a:latin typeface="+mn-lt"/>
              <a:ea typeface="Meiryo UI" panose="020B0604030504040204" pitchFamily="50" charset="-128"/>
            </a:rPr>
            <a:t>事前学習</a:t>
          </a:r>
          <a:endParaRPr lang="en-US" sz="1400" dirty="0">
            <a:latin typeface="+mn-lt"/>
            <a:ea typeface="Meiryo UI" panose="020B0604030504040204" pitchFamily="50" charset="-128"/>
          </a:endParaRPr>
        </a:p>
        <a:p>
          <a:pPr>
            <a:buNone/>
          </a:pPr>
          <a:r>
            <a:rPr lang="ja-JP" altLang="en-US" sz="1100" b="0" i="0" u="none" dirty="0"/>
            <a:t>① </a:t>
          </a:r>
          <a:r>
            <a:rPr lang="ja-JP" altLang="en-US" sz="1100" b="1" i="0" u="none" dirty="0"/>
            <a:t>アクションプランと</a:t>
          </a:r>
          <a:r>
            <a:rPr lang="ja-JP" altLang="en-JP" sz="1100" b="1" i="0" u="none" dirty="0"/>
            <a:t>省察</a:t>
          </a:r>
          <a:r>
            <a:rPr lang="ja-JP" altLang="en-US" sz="1100" b="1" i="0" u="none" dirty="0"/>
            <a:t>レポート</a:t>
          </a:r>
          <a:endParaRPr lang="en-US" altLang="ja-JP" sz="1100" b="1" i="0" u="none" dirty="0"/>
        </a:p>
        <a:p>
          <a:pPr>
            <a:buNone/>
          </a:pPr>
          <a:r>
            <a:rPr lang="ja-JP" altLang="en-US" sz="1100" b="0" i="0" u="none" dirty="0"/>
            <a:t>② </a:t>
          </a:r>
          <a:r>
            <a:rPr lang="ja-JP" altLang="en-US" sz="1100" b="1" i="0" u="none" dirty="0"/>
            <a:t>授業改善サポート実施報告</a:t>
          </a:r>
          <a:r>
            <a:rPr lang="en-US" altLang="ja-JP" sz="1100" b="1" i="0" u="none" dirty="0"/>
            <a:t>2</a:t>
          </a:r>
        </a:p>
        <a:p>
          <a:pPr>
            <a:buNone/>
          </a:pPr>
          <a:r>
            <a:rPr lang="ja-JP" altLang="en-US" sz="1100" b="0" i="0" u="none"/>
            <a:t>③</a:t>
          </a:r>
          <a:r>
            <a:rPr lang="ja-JP" altLang="en-US" sz="1100" b="1" i="0" u="sng"/>
            <a:t>サポートツールの開発</a:t>
          </a:r>
          <a:endParaRPr lang="en-US" altLang="ja-JP" sz="1100" b="1" i="0" u="sng" dirty="0"/>
        </a:p>
        <a:p>
          <a:pPr>
            <a:buNone/>
          </a:pPr>
          <a:r>
            <a:rPr lang="ja-JP" altLang="en-US" sz="1100" b="1" i="0" u="none">
              <a:solidFill>
                <a:schemeClr val="bg1"/>
              </a:solidFill>
            </a:rPr>
            <a:t>④  事前教材</a:t>
          </a:r>
          <a:r>
            <a:rPr lang="en-US" altLang="ja-JP" sz="1100" b="1" i="0" u="none" dirty="0">
              <a:solidFill>
                <a:schemeClr val="bg1"/>
              </a:solidFill>
            </a:rPr>
            <a:t>(</a:t>
          </a:r>
          <a:r>
            <a:rPr lang="ja-JP" altLang="en-US" sz="1100" b="1" i="0" u="none">
              <a:solidFill>
                <a:schemeClr val="bg1"/>
              </a:solidFill>
            </a:rPr>
            <a:t>熊</a:t>
          </a:r>
          <a:r>
            <a:rPr lang="ja-JP" altLang="en-US" sz="1100" b="1" i="0" u="none" dirty="0">
              <a:solidFill>
                <a:schemeClr val="bg1"/>
              </a:solidFill>
            </a:rPr>
            <a:t>大教授システム学分野拠点事業</a:t>
          </a:r>
          <a:r>
            <a:rPr lang="ja-JP" altLang="en-US" sz="1100" b="1" i="0" u="none">
              <a:solidFill>
                <a:schemeClr val="bg1"/>
              </a:solidFill>
            </a:rPr>
            <a:t>科目デザイン編</a:t>
          </a:r>
          <a:r>
            <a:rPr lang="en-US" altLang="ja-JP" sz="1100" b="1" i="0" u="none" dirty="0">
              <a:solidFill>
                <a:schemeClr val="bg1"/>
              </a:solidFill>
            </a:rPr>
            <a:t>)1</a:t>
          </a:r>
          <a:r>
            <a:rPr lang="ja-JP" altLang="en-US" sz="1100" b="1" i="0" u="none" dirty="0">
              <a:solidFill>
                <a:schemeClr val="bg1"/>
              </a:solidFill>
            </a:rPr>
            <a:t>モジュール</a:t>
          </a:r>
          <a:endParaRPr lang="en-US" altLang="ja-JP" sz="1100" b="1" i="0" u="none" dirty="0">
            <a:solidFill>
              <a:schemeClr val="bg1"/>
            </a:solidFill>
          </a:endParaRPr>
        </a:p>
        <a:p>
          <a:pPr>
            <a:buNone/>
          </a:pPr>
          <a:r>
            <a:rPr lang="en-US" sz="1100" b="1" i="0" u="none" dirty="0">
              <a:latin typeface="+mn-lt"/>
              <a:ea typeface="Meiryo UI" panose="020B0604030504040204" pitchFamily="50" charset="-128"/>
            </a:rPr>
            <a:t>*</a:t>
          </a:r>
          <a:r>
            <a:rPr lang="ja-JP" altLang="en-US" sz="1100" b="1" i="0" u="none" dirty="0"/>
            <a:t>掲示板でのコミュニケーション</a:t>
          </a:r>
          <a:endParaRPr lang="en-US" sz="1100" dirty="0">
            <a:latin typeface="+mn-lt"/>
          </a:endParaRPr>
        </a:p>
      </dgm:t>
    </dgm:pt>
    <dgm:pt modelId="{8BD3E75E-12F1-5844-B6B6-28EF290C56C6}" type="parTrans" cxnId="{17B5447C-6368-9C49-998E-49D080175ADF}">
      <dgm:prSet/>
      <dgm:spPr/>
      <dgm:t>
        <a:bodyPr/>
        <a:lstStyle/>
        <a:p>
          <a:endParaRPr lang="en-US">
            <a:latin typeface="+mn-lt"/>
          </a:endParaRPr>
        </a:p>
      </dgm:t>
    </dgm:pt>
    <dgm:pt modelId="{F76CCC88-BC13-2C4A-9C84-939083EBB025}" type="sibTrans" cxnId="{17B5447C-6368-9C49-998E-49D080175ADF}">
      <dgm:prSet/>
      <dgm:spPr/>
      <dgm:t>
        <a:bodyPr/>
        <a:lstStyle/>
        <a:p>
          <a:endParaRPr lang="en-US">
            <a:latin typeface="+mn-lt"/>
          </a:endParaRPr>
        </a:p>
      </dgm:t>
    </dgm:pt>
    <dgm:pt modelId="{2E4E22EA-1BA2-5C45-83A9-D717D51E08A2}">
      <dgm:prSet phldrT="[Text]" custT="1"/>
      <dgm:spPr>
        <a:solidFill>
          <a:schemeClr val="accent6">
            <a:lumMod val="75000"/>
          </a:schemeClr>
        </a:solidFill>
      </dgm:spPr>
      <dgm:t>
        <a:bodyPr/>
        <a:lstStyle/>
        <a:p>
          <a:pPr algn="ctr"/>
          <a:r>
            <a:rPr lang="en-US" sz="1400" dirty="0">
              <a:latin typeface="+mn-lt"/>
            </a:rPr>
            <a:t>研修2(3時間,     </a:t>
          </a:r>
          <a:r>
            <a:rPr lang="en-US" sz="1400" dirty="0" err="1">
              <a:latin typeface="+mn-lt"/>
            </a:rPr>
            <a:t>オンライン</a:t>
          </a:r>
          <a:r>
            <a:rPr lang="en-US" sz="1400" dirty="0">
              <a:latin typeface="+mn-lt"/>
            </a:rPr>
            <a:t>, 11/26)</a:t>
          </a:r>
        </a:p>
        <a:p>
          <a:pPr algn="ctr"/>
          <a:endParaRPr lang="en-US" sz="1200" dirty="0">
            <a:latin typeface="+mn-lt"/>
          </a:endParaRPr>
        </a:p>
        <a:p>
          <a:pPr algn="l"/>
          <a:r>
            <a:rPr lang="ja-JP" altLang="en-US" sz="1200" b="1" dirty="0"/>
            <a:t>授業改善サポータ業務の実践と省察</a:t>
          </a:r>
          <a:r>
            <a:rPr lang="en-US" altLang="ja-JP" sz="1200" b="1" dirty="0"/>
            <a:t>(1)</a:t>
          </a:r>
        </a:p>
        <a:p>
          <a:pPr algn="l"/>
          <a:r>
            <a:rPr lang="en-US" sz="1200" dirty="0">
              <a:latin typeface="+mn-lt"/>
            </a:rPr>
            <a:t>・</a:t>
          </a:r>
          <a:r>
            <a:rPr lang="en-US" sz="1200" dirty="0" err="1">
              <a:latin typeface="+mn-lt"/>
            </a:rPr>
            <a:t>演習・ディスカッションを中心に</a:t>
          </a:r>
          <a:endParaRPr lang="en-US" sz="1200" dirty="0">
            <a:latin typeface="+mn-lt"/>
          </a:endParaRPr>
        </a:p>
        <a:p>
          <a:pPr algn="ctr"/>
          <a:endParaRPr lang="en-US" sz="1200" dirty="0">
            <a:latin typeface="+mn-lt"/>
          </a:endParaRPr>
        </a:p>
        <a:p>
          <a:pPr algn="ctr"/>
          <a:endParaRPr lang="en-US" sz="1200" dirty="0">
            <a:latin typeface="+mn-lt"/>
          </a:endParaRPr>
        </a:p>
        <a:p>
          <a:pPr algn="ctr"/>
          <a:endParaRPr lang="en-US" sz="1200" dirty="0">
            <a:latin typeface="+mn-lt"/>
          </a:endParaRPr>
        </a:p>
        <a:p>
          <a:pPr algn="ctr"/>
          <a:endParaRPr lang="en-US" sz="1200" dirty="0">
            <a:latin typeface="+mn-lt"/>
          </a:endParaRPr>
        </a:p>
        <a:p>
          <a:pPr algn="ctr"/>
          <a:endParaRPr lang="en-US" sz="1200" dirty="0">
            <a:latin typeface="+mn-lt"/>
          </a:endParaRPr>
        </a:p>
      </dgm:t>
    </dgm:pt>
    <dgm:pt modelId="{1EF8ED57-F9F7-F545-9863-284243FE1C97}" type="parTrans" cxnId="{7409FA80-8FB1-8E46-B279-4CE2D6E398B8}">
      <dgm:prSet/>
      <dgm:spPr/>
      <dgm:t>
        <a:bodyPr/>
        <a:lstStyle/>
        <a:p>
          <a:endParaRPr lang="en-US">
            <a:latin typeface="+mn-lt"/>
          </a:endParaRPr>
        </a:p>
      </dgm:t>
    </dgm:pt>
    <dgm:pt modelId="{B914364A-2A09-9A46-B187-4312B76BBFD8}" type="sibTrans" cxnId="{7409FA80-8FB1-8E46-B279-4CE2D6E398B8}">
      <dgm:prSet/>
      <dgm:spPr/>
      <dgm:t>
        <a:bodyPr/>
        <a:lstStyle/>
        <a:p>
          <a:endParaRPr lang="en-US">
            <a:latin typeface="+mn-lt"/>
          </a:endParaRPr>
        </a:p>
      </dgm:t>
    </dgm:pt>
    <dgm:pt modelId="{00FFD550-7CC1-4E45-926C-C23F7C05EBE6}">
      <dgm:prSet phldrT="[Text]" custT="1"/>
      <dgm:spPr>
        <a:solidFill>
          <a:schemeClr val="accent1">
            <a:lumMod val="50000"/>
          </a:schemeClr>
        </a:solidFill>
      </dgm:spPr>
      <dgm:t>
        <a:bodyPr/>
        <a:lstStyle/>
        <a:p>
          <a:pPr algn="ctr"/>
          <a:r>
            <a:rPr lang="en-US" sz="1400" dirty="0">
              <a:latin typeface="+mn-lt"/>
            </a:rPr>
            <a:t>研修</a:t>
          </a:r>
          <a:r>
            <a:rPr lang="en-US" altLang="ja-JP" sz="1400" dirty="0">
              <a:latin typeface="+mn-lt"/>
            </a:rPr>
            <a:t>3(3</a:t>
          </a:r>
          <a:r>
            <a:rPr lang="ja-JP" altLang="en-US" sz="1400" dirty="0">
              <a:latin typeface="+mn-lt"/>
            </a:rPr>
            <a:t>時間</a:t>
          </a:r>
          <a:r>
            <a:rPr lang="en-US" altLang="ja-JP" sz="1400" dirty="0">
              <a:latin typeface="+mn-lt"/>
            </a:rPr>
            <a:t>,</a:t>
          </a:r>
          <a:r>
            <a:rPr lang="ja-JP" altLang="en-US" sz="1400" dirty="0">
              <a:latin typeface="+mn-lt"/>
            </a:rPr>
            <a:t> </a:t>
          </a:r>
          <a:r>
            <a:rPr lang="en-US" altLang="ja-JP" sz="1400" dirty="0">
              <a:latin typeface="+mn-lt"/>
            </a:rPr>
            <a:t>    </a:t>
          </a:r>
          <a:r>
            <a:rPr lang="ja-JP" altLang="en-US" sz="1400" dirty="0">
              <a:latin typeface="+mn-lt"/>
            </a:rPr>
            <a:t>オンライン</a:t>
          </a:r>
          <a:r>
            <a:rPr lang="en-US" altLang="ja-JP" sz="1400" dirty="0">
              <a:latin typeface="+mn-lt"/>
            </a:rPr>
            <a:t>, 12/17)</a:t>
          </a:r>
        </a:p>
        <a:p>
          <a:pPr algn="l"/>
          <a:endParaRPr lang="en-US" sz="1400" dirty="0">
            <a:latin typeface="+mn-lt"/>
          </a:endParaRPr>
        </a:p>
        <a:p>
          <a:pPr algn="l"/>
          <a:r>
            <a:rPr lang="ja-JP" altLang="en-US" sz="1200" b="1" dirty="0"/>
            <a:t>授業改善サポータ業務の実践と省察</a:t>
          </a:r>
          <a:r>
            <a:rPr lang="en-US" altLang="ja-JP" sz="1200" b="1" dirty="0"/>
            <a:t>(2)</a:t>
          </a:r>
        </a:p>
        <a:p>
          <a:pPr algn="l"/>
          <a:r>
            <a:rPr lang="en-US" sz="1200" dirty="0">
              <a:latin typeface="+mn-lt"/>
            </a:rPr>
            <a:t>・</a:t>
          </a:r>
          <a:r>
            <a:rPr lang="en-US" sz="1200" dirty="0" err="1">
              <a:latin typeface="+mn-lt"/>
            </a:rPr>
            <a:t>演習・ディスカッションを中心に</a:t>
          </a:r>
          <a:endParaRPr lang="en-US" sz="1200" dirty="0">
            <a:latin typeface="+mn-lt"/>
          </a:endParaRPr>
        </a:p>
        <a:p>
          <a:pPr algn="l"/>
          <a:endParaRPr lang="en-US" sz="1200" dirty="0">
            <a:latin typeface="+mn-lt"/>
          </a:endParaRPr>
        </a:p>
        <a:p>
          <a:pPr algn="l"/>
          <a:endParaRPr lang="en-US" sz="1200" dirty="0">
            <a:latin typeface="+mn-lt"/>
          </a:endParaRPr>
        </a:p>
        <a:p>
          <a:pPr algn="ctr"/>
          <a:endParaRPr lang="en-US" sz="1400" dirty="0">
            <a:latin typeface="+mn-lt"/>
          </a:endParaRPr>
        </a:p>
        <a:p>
          <a:pPr algn="ctr"/>
          <a:endParaRPr lang="en-US" sz="1400" dirty="0">
            <a:latin typeface="+mn-lt"/>
          </a:endParaRPr>
        </a:p>
      </dgm:t>
    </dgm:pt>
    <dgm:pt modelId="{260C8760-57F9-874F-9D61-E0345ADDE6EB}" type="parTrans" cxnId="{D0DABAED-0FDC-8F44-A092-F365ADBB298F}">
      <dgm:prSet/>
      <dgm:spPr/>
      <dgm:t>
        <a:bodyPr/>
        <a:lstStyle/>
        <a:p>
          <a:endParaRPr lang="en-US">
            <a:latin typeface="+mn-lt"/>
          </a:endParaRPr>
        </a:p>
      </dgm:t>
    </dgm:pt>
    <dgm:pt modelId="{F25B3B13-4557-2C42-8730-6F198DC45A57}" type="sibTrans" cxnId="{D0DABAED-0FDC-8F44-A092-F365ADBB298F}">
      <dgm:prSet/>
      <dgm:spPr/>
      <dgm:t>
        <a:bodyPr/>
        <a:lstStyle/>
        <a:p>
          <a:endParaRPr lang="en-US">
            <a:latin typeface="+mn-lt"/>
          </a:endParaRPr>
        </a:p>
      </dgm:t>
    </dgm:pt>
    <dgm:pt modelId="{5D93DEF6-83CC-E048-84D6-3483394AAED2}">
      <dgm:prSet phldrT="[Text]" custT="1"/>
      <dgm:spPr/>
      <dgm:t>
        <a:bodyPr/>
        <a:lstStyle/>
        <a:p>
          <a:pPr algn="ctr"/>
          <a:r>
            <a:rPr lang="en-US" sz="1300" dirty="0">
              <a:latin typeface="+mn-lt"/>
            </a:rPr>
            <a:t>研修3事後学習</a:t>
          </a:r>
        </a:p>
        <a:p>
          <a:pPr algn="ctr"/>
          <a:r>
            <a:rPr lang="ja-JP" altLang="en-US" sz="1300" b="1" i="0" u="none"/>
            <a:t>掲示板でのコミュニケーション</a:t>
          </a:r>
          <a:endParaRPr lang="en-US" altLang="ja-JP" sz="1300" b="1" i="0" u="none" dirty="0"/>
        </a:p>
        <a:p>
          <a:pPr algn="l">
            <a:buNone/>
          </a:pPr>
          <a:r>
            <a:rPr lang="ja-JP" altLang="en-US" sz="1300" b="0" i="0" u="none"/>
            <a:t>① </a:t>
          </a:r>
          <a:r>
            <a:rPr lang="ja-JP" altLang="en-US" sz="1100" b="1" i="0" u="none"/>
            <a:t>アクションプラン</a:t>
          </a:r>
          <a:endParaRPr lang="en-US" altLang="ja-JP" sz="1100" b="1" i="0" u="none" dirty="0"/>
        </a:p>
        <a:p>
          <a:pPr algn="l">
            <a:buNone/>
          </a:pPr>
          <a:r>
            <a:rPr lang="ja-JP" altLang="en-US" sz="1100" b="1" i="0" u="none"/>
            <a:t>②自己評価シート</a:t>
          </a:r>
          <a:endParaRPr lang="en-US" altLang="ja-JP" sz="1100" b="1" i="0" u="none" dirty="0"/>
        </a:p>
        <a:p>
          <a:pPr algn="l">
            <a:buNone/>
          </a:pPr>
          <a:r>
            <a:rPr lang="en-US" sz="1100" b="1" i="0" u="none" dirty="0">
              <a:latin typeface="+mn-lt"/>
              <a:ea typeface="Meiryo UI" panose="020B0604030504040204" pitchFamily="50" charset="-128"/>
            </a:rPr>
            <a:t>*</a:t>
          </a:r>
          <a:r>
            <a:rPr lang="ja-JP" altLang="en-US" sz="1100" b="1" i="0" u="none"/>
            <a:t>掲示板でのコミュニケーション</a:t>
          </a:r>
          <a:endParaRPr lang="en-US" altLang="ja-JP" sz="1100" b="1" i="0" u="none" dirty="0"/>
        </a:p>
        <a:p>
          <a:pPr algn="l">
            <a:buNone/>
          </a:pPr>
          <a:endParaRPr lang="en-US" sz="1100" b="1" i="0" u="none" dirty="0">
            <a:latin typeface="+mn-lt"/>
          </a:endParaRPr>
        </a:p>
        <a:p>
          <a:pPr algn="l">
            <a:buNone/>
          </a:pPr>
          <a:endParaRPr lang="en-US" sz="1100" b="1" i="0" u="none" dirty="0">
            <a:latin typeface="+mn-lt"/>
          </a:endParaRPr>
        </a:p>
        <a:p>
          <a:pPr algn="l">
            <a:buNone/>
          </a:pPr>
          <a:endParaRPr lang="en-US" sz="1100" b="1" i="0" u="none" dirty="0">
            <a:latin typeface="+mn-lt"/>
          </a:endParaRPr>
        </a:p>
        <a:p>
          <a:pPr algn="l">
            <a:buNone/>
          </a:pPr>
          <a:endParaRPr lang="en-US" sz="1100" dirty="0">
            <a:latin typeface="+mn-lt"/>
          </a:endParaRPr>
        </a:p>
      </dgm:t>
    </dgm:pt>
    <dgm:pt modelId="{8DC61F92-8CB3-8B42-A4CE-A5A9C50E90D6}" type="parTrans" cxnId="{DCF15DFF-150D-0A4A-8706-2319A60F98A5}">
      <dgm:prSet/>
      <dgm:spPr/>
      <dgm:t>
        <a:bodyPr/>
        <a:lstStyle/>
        <a:p>
          <a:endParaRPr lang="en-US">
            <a:latin typeface="+mn-lt"/>
          </a:endParaRPr>
        </a:p>
      </dgm:t>
    </dgm:pt>
    <dgm:pt modelId="{9F5EB737-B2F1-2B44-80F5-12EACC4036B2}" type="sibTrans" cxnId="{DCF15DFF-150D-0A4A-8706-2319A60F98A5}">
      <dgm:prSet/>
      <dgm:spPr/>
      <dgm:t>
        <a:bodyPr/>
        <a:lstStyle/>
        <a:p>
          <a:endParaRPr lang="en-US">
            <a:latin typeface="+mn-lt"/>
          </a:endParaRPr>
        </a:p>
      </dgm:t>
    </dgm:pt>
    <dgm:pt modelId="{E25DA29F-A3FF-7741-ACC5-9B8355F52E41}" type="pres">
      <dgm:prSet presAssocID="{A947AC19-1E35-2D46-A6B6-9B5041B701B3}" presName="Name0" presStyleCnt="0">
        <dgm:presLayoutVars>
          <dgm:dir/>
          <dgm:resizeHandles val="exact"/>
        </dgm:presLayoutVars>
      </dgm:prSet>
      <dgm:spPr/>
    </dgm:pt>
    <dgm:pt modelId="{9DE258C8-9DF7-8244-A23E-645BD54F534A}" type="pres">
      <dgm:prSet presAssocID="{F2B3DCC5-F2F6-6842-BC71-7C773F7B0147}" presName="node" presStyleLbl="node1" presStyleIdx="0" presStyleCnt="7">
        <dgm:presLayoutVars>
          <dgm:bulletEnabled val="1"/>
        </dgm:presLayoutVars>
      </dgm:prSet>
      <dgm:spPr/>
    </dgm:pt>
    <dgm:pt modelId="{373DD76E-5820-F148-A0BF-4AFF2CA188F7}" type="pres">
      <dgm:prSet presAssocID="{67A763B7-5610-E34C-8B63-824562E7244E}" presName="sibTrans" presStyleCnt="0"/>
      <dgm:spPr/>
    </dgm:pt>
    <dgm:pt modelId="{032ADC3A-721A-5843-AC57-AA7A072DF2B4}" type="pres">
      <dgm:prSet presAssocID="{257E33D2-08D7-0144-B666-9252E1C4A4C8}" presName="node" presStyleLbl="node1" presStyleIdx="1" presStyleCnt="7">
        <dgm:presLayoutVars>
          <dgm:bulletEnabled val="1"/>
        </dgm:presLayoutVars>
      </dgm:prSet>
      <dgm:spPr/>
    </dgm:pt>
    <dgm:pt modelId="{257813ED-EE99-A04A-89BC-FCAF729F5BFC}" type="pres">
      <dgm:prSet presAssocID="{9246A475-8140-374A-8CDC-883B25F06885}" presName="sibTrans" presStyleCnt="0"/>
      <dgm:spPr/>
    </dgm:pt>
    <dgm:pt modelId="{0A1F03F4-FD84-AF4B-9C9B-1EE85F923391}" type="pres">
      <dgm:prSet presAssocID="{2403EF01-3A69-9645-8934-0B366597E069}" presName="node" presStyleLbl="node1" presStyleIdx="2" presStyleCnt="7">
        <dgm:presLayoutVars>
          <dgm:bulletEnabled val="1"/>
        </dgm:presLayoutVars>
      </dgm:prSet>
      <dgm:spPr/>
    </dgm:pt>
    <dgm:pt modelId="{202C76E7-9315-EB42-B25E-85094D532D1A}" type="pres">
      <dgm:prSet presAssocID="{9C9711B6-4361-B047-9C81-9F0F40BAFE70}" presName="sibTrans" presStyleCnt="0"/>
      <dgm:spPr/>
    </dgm:pt>
    <dgm:pt modelId="{83EB7621-EDE9-7546-8970-A94745ABC14A}" type="pres">
      <dgm:prSet presAssocID="{2E4E22EA-1BA2-5C45-83A9-D717D51E08A2}" presName="node" presStyleLbl="node1" presStyleIdx="3" presStyleCnt="7">
        <dgm:presLayoutVars>
          <dgm:bulletEnabled val="1"/>
        </dgm:presLayoutVars>
      </dgm:prSet>
      <dgm:spPr/>
    </dgm:pt>
    <dgm:pt modelId="{06CF0F64-1A74-4F4D-ADD1-86F46C73D255}" type="pres">
      <dgm:prSet presAssocID="{B914364A-2A09-9A46-B187-4312B76BBFD8}" presName="sibTrans" presStyleCnt="0"/>
      <dgm:spPr/>
    </dgm:pt>
    <dgm:pt modelId="{2E7BB01E-BF1C-194B-98DC-7B7F43151D85}" type="pres">
      <dgm:prSet presAssocID="{CFF8A386-CE30-B84C-984C-1329121F0C36}" presName="node" presStyleLbl="node1" presStyleIdx="4" presStyleCnt="7">
        <dgm:presLayoutVars>
          <dgm:bulletEnabled val="1"/>
        </dgm:presLayoutVars>
      </dgm:prSet>
      <dgm:spPr/>
    </dgm:pt>
    <dgm:pt modelId="{1FC282FA-9714-B640-8879-46C77DC96316}" type="pres">
      <dgm:prSet presAssocID="{F76CCC88-BC13-2C4A-9C84-939083EBB025}" presName="sibTrans" presStyleCnt="0"/>
      <dgm:spPr/>
    </dgm:pt>
    <dgm:pt modelId="{6C5BE796-6546-154C-9DA2-90D72DFA8DD6}" type="pres">
      <dgm:prSet presAssocID="{00FFD550-7CC1-4E45-926C-C23F7C05EBE6}" presName="node" presStyleLbl="node1" presStyleIdx="5" presStyleCnt="7">
        <dgm:presLayoutVars>
          <dgm:bulletEnabled val="1"/>
        </dgm:presLayoutVars>
      </dgm:prSet>
      <dgm:spPr/>
    </dgm:pt>
    <dgm:pt modelId="{61594C8D-D875-4C46-971F-B52C43F9F110}" type="pres">
      <dgm:prSet presAssocID="{F25B3B13-4557-2C42-8730-6F198DC45A57}" presName="sibTrans" presStyleCnt="0"/>
      <dgm:spPr/>
    </dgm:pt>
    <dgm:pt modelId="{F828A022-25A6-4C46-AD31-637ABEEECE98}" type="pres">
      <dgm:prSet presAssocID="{5D93DEF6-83CC-E048-84D6-3483394AAED2}" presName="node" presStyleLbl="node1" presStyleIdx="6" presStyleCnt="7">
        <dgm:presLayoutVars>
          <dgm:bulletEnabled val="1"/>
        </dgm:presLayoutVars>
      </dgm:prSet>
      <dgm:spPr/>
    </dgm:pt>
  </dgm:ptLst>
  <dgm:cxnLst>
    <dgm:cxn modelId="{BB3DE10D-5BFA-674E-8171-451BF7973DD4}" type="presOf" srcId="{257E33D2-08D7-0144-B666-9252E1C4A4C8}" destId="{032ADC3A-721A-5843-AC57-AA7A072DF2B4}" srcOrd="0" destOrd="0" presId="urn:microsoft.com/office/officeart/2005/8/layout/hList6"/>
    <dgm:cxn modelId="{FF410F17-C831-804E-A60F-E947895AC471}" srcId="{A947AC19-1E35-2D46-A6B6-9B5041B701B3}" destId="{F2B3DCC5-F2F6-6842-BC71-7C773F7B0147}" srcOrd="0" destOrd="0" parTransId="{3F31E615-F87C-784D-8D82-0C581057AC01}" sibTransId="{67A763B7-5610-E34C-8B63-824562E7244E}"/>
    <dgm:cxn modelId="{E2257135-DDDD-4C40-AE47-06F2AC222FC1}" type="presOf" srcId="{CFF8A386-CE30-B84C-984C-1329121F0C36}" destId="{2E7BB01E-BF1C-194B-98DC-7B7F43151D85}" srcOrd="0" destOrd="0" presId="urn:microsoft.com/office/officeart/2005/8/layout/hList6"/>
    <dgm:cxn modelId="{E885AF62-C2F0-D049-9D70-DA9D2AA31D18}" type="presOf" srcId="{A947AC19-1E35-2D46-A6B6-9B5041B701B3}" destId="{E25DA29F-A3FF-7741-ACC5-9B8355F52E41}" srcOrd="0" destOrd="0" presId="urn:microsoft.com/office/officeart/2005/8/layout/hList6"/>
    <dgm:cxn modelId="{17B5447C-6368-9C49-998E-49D080175ADF}" srcId="{A947AC19-1E35-2D46-A6B6-9B5041B701B3}" destId="{CFF8A386-CE30-B84C-984C-1329121F0C36}" srcOrd="4" destOrd="0" parTransId="{8BD3E75E-12F1-5844-B6B6-28EF290C56C6}" sibTransId="{F76CCC88-BC13-2C4A-9C84-939083EBB025}"/>
    <dgm:cxn modelId="{7409FA80-8FB1-8E46-B279-4CE2D6E398B8}" srcId="{A947AC19-1E35-2D46-A6B6-9B5041B701B3}" destId="{2E4E22EA-1BA2-5C45-83A9-D717D51E08A2}" srcOrd="3" destOrd="0" parTransId="{1EF8ED57-F9F7-F545-9863-284243FE1C97}" sibTransId="{B914364A-2A09-9A46-B187-4312B76BBFD8}"/>
    <dgm:cxn modelId="{9A5A68D0-ED1C-F149-87CE-64056D4A9ADB}" type="presOf" srcId="{2403EF01-3A69-9645-8934-0B366597E069}" destId="{0A1F03F4-FD84-AF4B-9C9B-1EE85F923391}" srcOrd="0" destOrd="0" presId="urn:microsoft.com/office/officeart/2005/8/layout/hList6"/>
    <dgm:cxn modelId="{07D307D2-8282-9F43-A2FD-A0C26F402BF7}" type="presOf" srcId="{00FFD550-7CC1-4E45-926C-C23F7C05EBE6}" destId="{6C5BE796-6546-154C-9DA2-90D72DFA8DD6}" srcOrd="0" destOrd="0" presId="urn:microsoft.com/office/officeart/2005/8/layout/hList6"/>
    <dgm:cxn modelId="{4001C2E0-AFC1-5A40-B49A-9036E7CFACF1}" type="presOf" srcId="{2E4E22EA-1BA2-5C45-83A9-D717D51E08A2}" destId="{83EB7621-EDE9-7546-8970-A94745ABC14A}" srcOrd="0" destOrd="0" presId="urn:microsoft.com/office/officeart/2005/8/layout/hList6"/>
    <dgm:cxn modelId="{0A5CDBE4-F512-C34E-98C0-F33FE1151949}" type="presOf" srcId="{F2B3DCC5-F2F6-6842-BC71-7C773F7B0147}" destId="{9DE258C8-9DF7-8244-A23E-645BD54F534A}" srcOrd="0" destOrd="0" presId="urn:microsoft.com/office/officeart/2005/8/layout/hList6"/>
    <dgm:cxn modelId="{FA5751E7-4C28-2248-9111-D7C917FFDD26}" type="presOf" srcId="{5D93DEF6-83CC-E048-84D6-3483394AAED2}" destId="{F828A022-25A6-4C46-AD31-637ABEEECE98}" srcOrd="0" destOrd="0" presId="urn:microsoft.com/office/officeart/2005/8/layout/hList6"/>
    <dgm:cxn modelId="{F2BC0DED-4CE2-7441-AE72-52C5B63C7E0A}" srcId="{A947AC19-1E35-2D46-A6B6-9B5041B701B3}" destId="{257E33D2-08D7-0144-B666-9252E1C4A4C8}" srcOrd="1" destOrd="0" parTransId="{E4027910-9401-364E-86CE-E9D73CEEA542}" sibTransId="{9246A475-8140-374A-8CDC-883B25F06885}"/>
    <dgm:cxn modelId="{D0DABAED-0FDC-8F44-A092-F365ADBB298F}" srcId="{A947AC19-1E35-2D46-A6B6-9B5041B701B3}" destId="{00FFD550-7CC1-4E45-926C-C23F7C05EBE6}" srcOrd="5" destOrd="0" parTransId="{260C8760-57F9-874F-9D61-E0345ADDE6EB}" sibTransId="{F25B3B13-4557-2C42-8730-6F198DC45A57}"/>
    <dgm:cxn modelId="{189E9EFD-EF2D-B947-BC5B-B76016D3206A}" srcId="{A947AC19-1E35-2D46-A6B6-9B5041B701B3}" destId="{2403EF01-3A69-9645-8934-0B366597E069}" srcOrd="2" destOrd="0" parTransId="{45AA06AC-2876-DB4D-A81D-8D4345C01E5E}" sibTransId="{9C9711B6-4361-B047-9C81-9F0F40BAFE70}"/>
    <dgm:cxn modelId="{DCF15DFF-150D-0A4A-8706-2319A60F98A5}" srcId="{A947AC19-1E35-2D46-A6B6-9B5041B701B3}" destId="{5D93DEF6-83CC-E048-84D6-3483394AAED2}" srcOrd="6" destOrd="0" parTransId="{8DC61F92-8CB3-8B42-A4CE-A5A9C50E90D6}" sibTransId="{9F5EB737-B2F1-2B44-80F5-12EACC4036B2}"/>
    <dgm:cxn modelId="{83BED26E-3A7E-9F4C-A2BA-AF29CAD09742}" type="presParOf" srcId="{E25DA29F-A3FF-7741-ACC5-9B8355F52E41}" destId="{9DE258C8-9DF7-8244-A23E-645BD54F534A}" srcOrd="0" destOrd="0" presId="urn:microsoft.com/office/officeart/2005/8/layout/hList6"/>
    <dgm:cxn modelId="{E10319CC-0F0F-C846-9926-C8336F3FEBBA}" type="presParOf" srcId="{E25DA29F-A3FF-7741-ACC5-9B8355F52E41}" destId="{373DD76E-5820-F148-A0BF-4AFF2CA188F7}" srcOrd="1" destOrd="0" presId="urn:microsoft.com/office/officeart/2005/8/layout/hList6"/>
    <dgm:cxn modelId="{89FEB4F6-BED8-5443-8006-A541548565A3}" type="presParOf" srcId="{E25DA29F-A3FF-7741-ACC5-9B8355F52E41}" destId="{032ADC3A-721A-5843-AC57-AA7A072DF2B4}" srcOrd="2" destOrd="0" presId="urn:microsoft.com/office/officeart/2005/8/layout/hList6"/>
    <dgm:cxn modelId="{B20F70D5-4F1D-C242-A3D5-4DEEA080BCCC}" type="presParOf" srcId="{E25DA29F-A3FF-7741-ACC5-9B8355F52E41}" destId="{257813ED-EE99-A04A-89BC-FCAF729F5BFC}" srcOrd="3" destOrd="0" presId="urn:microsoft.com/office/officeart/2005/8/layout/hList6"/>
    <dgm:cxn modelId="{5C399605-4CF2-3C4E-8E51-D01612116482}" type="presParOf" srcId="{E25DA29F-A3FF-7741-ACC5-9B8355F52E41}" destId="{0A1F03F4-FD84-AF4B-9C9B-1EE85F923391}" srcOrd="4" destOrd="0" presId="urn:microsoft.com/office/officeart/2005/8/layout/hList6"/>
    <dgm:cxn modelId="{7589087C-9CD6-CF45-A7C6-71D0EF4A12B9}" type="presParOf" srcId="{E25DA29F-A3FF-7741-ACC5-9B8355F52E41}" destId="{202C76E7-9315-EB42-B25E-85094D532D1A}" srcOrd="5" destOrd="0" presId="urn:microsoft.com/office/officeart/2005/8/layout/hList6"/>
    <dgm:cxn modelId="{4CF2982C-9761-204E-A365-B09BB2FE9AC3}" type="presParOf" srcId="{E25DA29F-A3FF-7741-ACC5-9B8355F52E41}" destId="{83EB7621-EDE9-7546-8970-A94745ABC14A}" srcOrd="6" destOrd="0" presId="urn:microsoft.com/office/officeart/2005/8/layout/hList6"/>
    <dgm:cxn modelId="{F5D76BEE-27F0-FA42-AD50-E06DBD7BD429}" type="presParOf" srcId="{E25DA29F-A3FF-7741-ACC5-9B8355F52E41}" destId="{06CF0F64-1A74-4F4D-ADD1-86F46C73D255}" srcOrd="7" destOrd="0" presId="urn:microsoft.com/office/officeart/2005/8/layout/hList6"/>
    <dgm:cxn modelId="{2B52E237-9158-A84F-8111-4FB276B059CC}" type="presParOf" srcId="{E25DA29F-A3FF-7741-ACC5-9B8355F52E41}" destId="{2E7BB01E-BF1C-194B-98DC-7B7F43151D85}" srcOrd="8" destOrd="0" presId="urn:microsoft.com/office/officeart/2005/8/layout/hList6"/>
    <dgm:cxn modelId="{8D2B6680-60C0-564B-B295-3E0326C5D6EF}" type="presParOf" srcId="{E25DA29F-A3FF-7741-ACC5-9B8355F52E41}" destId="{1FC282FA-9714-B640-8879-46C77DC96316}" srcOrd="9" destOrd="0" presId="urn:microsoft.com/office/officeart/2005/8/layout/hList6"/>
    <dgm:cxn modelId="{2EB30FA5-FB26-1140-91AB-D4E1CFE3B6C0}" type="presParOf" srcId="{E25DA29F-A3FF-7741-ACC5-9B8355F52E41}" destId="{6C5BE796-6546-154C-9DA2-90D72DFA8DD6}" srcOrd="10" destOrd="0" presId="urn:microsoft.com/office/officeart/2005/8/layout/hList6"/>
    <dgm:cxn modelId="{4423D343-AF0D-7D45-BE64-273CF9F2BCA3}" type="presParOf" srcId="{E25DA29F-A3FF-7741-ACC5-9B8355F52E41}" destId="{61594C8D-D875-4C46-971F-B52C43F9F110}" srcOrd="11" destOrd="0" presId="urn:microsoft.com/office/officeart/2005/8/layout/hList6"/>
    <dgm:cxn modelId="{E35BBE1D-4D56-0948-9E37-FD7174A0321A}" type="presParOf" srcId="{E25DA29F-A3FF-7741-ACC5-9B8355F52E41}" destId="{F828A022-25A6-4C46-AD31-637ABEEECE98}" srcOrd="12" destOrd="0" presId="urn:microsoft.com/office/officeart/2005/8/layout/h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947AC19-1E35-2D46-A6B6-9B5041B701B3}" type="doc">
      <dgm:prSet loTypeId="urn:microsoft.com/office/officeart/2005/8/layout/hList6" loCatId="" qsTypeId="urn:microsoft.com/office/officeart/2005/8/quickstyle/simple1" qsCatId="simple" csTypeId="urn:microsoft.com/office/officeart/2005/8/colors/accent1_2" csCatId="accent1" phldr="1"/>
      <dgm:spPr/>
      <dgm:t>
        <a:bodyPr/>
        <a:lstStyle/>
        <a:p>
          <a:endParaRPr lang="en-US"/>
        </a:p>
      </dgm:t>
    </dgm:pt>
    <dgm:pt modelId="{F2B3DCC5-F2F6-6842-BC71-7C773F7B0147}">
      <dgm:prSet phldrT="[Text]" custT="1"/>
      <dgm:spPr/>
      <dgm:t>
        <a:bodyPr/>
        <a:lstStyle/>
        <a:p>
          <a:pPr algn="ctr"/>
          <a:r>
            <a:rPr lang="en-US" sz="1400" dirty="0">
              <a:latin typeface="+mn-lt"/>
              <a:ea typeface="Meiryo UI" panose="020B0604030504040204" pitchFamily="50" charset="-128"/>
            </a:rPr>
            <a:t>研修1 </a:t>
          </a:r>
          <a:r>
            <a:rPr lang="en-US" sz="1400" dirty="0" err="1">
              <a:latin typeface="+mn-lt"/>
              <a:ea typeface="Meiryo UI" panose="020B0604030504040204" pitchFamily="50" charset="-128"/>
            </a:rPr>
            <a:t>事前学習</a:t>
          </a:r>
          <a:endParaRPr lang="en-US" sz="1400" dirty="0">
            <a:latin typeface="+mn-lt"/>
            <a:ea typeface="Meiryo UI" panose="020B0604030504040204" pitchFamily="50" charset="-128"/>
          </a:endParaRPr>
        </a:p>
        <a:p>
          <a:pPr algn="l"/>
          <a:r>
            <a:rPr lang="ja-JP" altLang="en-US" sz="1100" b="0" i="0" u="none" dirty="0"/>
            <a:t>①  </a:t>
          </a:r>
          <a:r>
            <a:rPr lang="ja-JP" altLang="en-US" sz="1100" b="1" i="0" u="none" dirty="0"/>
            <a:t>掲示板での自己紹介</a:t>
          </a:r>
          <a:endParaRPr lang="ja-JP" altLang="en-US" sz="1100" b="0" i="0" u="none" dirty="0"/>
        </a:p>
        <a:p>
          <a:pPr algn="l"/>
          <a:r>
            <a:rPr lang="ja-JP" altLang="en-US" sz="1100" b="0" i="0" u="none" dirty="0"/>
            <a:t>② </a:t>
          </a:r>
          <a:r>
            <a:rPr lang="ja-JP" altLang="en-US" sz="1100" b="1" i="0" u="none" dirty="0"/>
            <a:t>授業改善活動分析レポート</a:t>
          </a:r>
          <a:endParaRPr lang="en-US" altLang="ja-JP" sz="1100" b="1" i="0" u="none" dirty="0"/>
        </a:p>
        <a:p>
          <a:pPr algn="l"/>
          <a:r>
            <a:rPr lang="ja-JP" altLang="en-US" sz="1100" b="0" i="0" u="none" dirty="0"/>
            <a:t>③ </a:t>
          </a:r>
          <a:r>
            <a:rPr lang="ja-JP" altLang="en-US" sz="1100" b="1" i="0" u="none" dirty="0"/>
            <a:t>授業シラバス案の改善提案</a:t>
          </a:r>
          <a:endParaRPr lang="en-US" altLang="ja-JP" sz="1100" b="1" i="0" u="none" dirty="0"/>
        </a:p>
        <a:p>
          <a:pPr algn="l"/>
          <a:r>
            <a:rPr lang="ja-JP" altLang="en-US" sz="1100" b="1" i="0" u="none"/>
            <a:t>④  事前教材（</a:t>
          </a:r>
          <a:r>
            <a:rPr lang="ja-JP" altLang="en-US" sz="1100" b="1" i="0" u="none">
              <a:solidFill>
                <a:schemeClr val="bg1"/>
              </a:solidFill>
            </a:rPr>
            <a:t>熊</a:t>
          </a:r>
          <a:r>
            <a:rPr lang="ja-JP" altLang="en-US" sz="1100" b="1" i="0" u="none" dirty="0">
              <a:solidFill>
                <a:schemeClr val="bg1"/>
              </a:solidFill>
            </a:rPr>
            <a:t>大教授システム学分野拠点事業</a:t>
          </a:r>
          <a:r>
            <a:rPr lang="ja-JP" altLang="en-US" sz="1100" b="1" i="0" u="none">
              <a:solidFill>
                <a:schemeClr val="bg1"/>
              </a:solidFill>
            </a:rPr>
            <a:t>科目デザイン編）</a:t>
          </a:r>
          <a:r>
            <a:rPr lang="en-US" altLang="ja-JP" sz="1100" b="1" i="0" u="none" dirty="0">
              <a:solidFill>
                <a:schemeClr val="bg1"/>
              </a:solidFill>
            </a:rPr>
            <a:t>1</a:t>
          </a:r>
          <a:r>
            <a:rPr lang="ja-JP" altLang="en-US" sz="1100" b="1" i="0" u="none" dirty="0">
              <a:solidFill>
                <a:schemeClr val="bg1"/>
              </a:solidFill>
            </a:rPr>
            <a:t>モジュール</a:t>
          </a:r>
          <a:endParaRPr lang="en-US" sz="1100" b="1" dirty="0">
            <a:solidFill>
              <a:schemeClr val="bg1"/>
            </a:solidFill>
            <a:latin typeface="+mn-lt"/>
            <a:ea typeface="Meiryo UI" panose="020B0604030504040204" pitchFamily="50" charset="-128"/>
          </a:endParaRPr>
        </a:p>
      </dgm:t>
    </dgm:pt>
    <dgm:pt modelId="{3F31E615-F87C-784D-8D82-0C581057AC01}" type="parTrans" cxnId="{FF410F17-C831-804E-A60F-E947895AC471}">
      <dgm:prSet/>
      <dgm:spPr/>
      <dgm:t>
        <a:bodyPr/>
        <a:lstStyle/>
        <a:p>
          <a:endParaRPr lang="en-US">
            <a:latin typeface="+mn-lt"/>
          </a:endParaRPr>
        </a:p>
      </dgm:t>
    </dgm:pt>
    <dgm:pt modelId="{67A763B7-5610-E34C-8B63-824562E7244E}" type="sibTrans" cxnId="{FF410F17-C831-804E-A60F-E947895AC471}">
      <dgm:prSet/>
      <dgm:spPr/>
      <dgm:t>
        <a:bodyPr/>
        <a:lstStyle/>
        <a:p>
          <a:endParaRPr lang="en-US">
            <a:latin typeface="+mn-lt"/>
          </a:endParaRPr>
        </a:p>
      </dgm:t>
    </dgm:pt>
    <dgm:pt modelId="{257E33D2-08D7-0144-B666-9252E1C4A4C8}">
      <dgm:prSet phldrT="[Text]" custT="1"/>
      <dgm:spPr>
        <a:solidFill>
          <a:srgbClr val="002060"/>
        </a:solidFill>
      </dgm:spPr>
      <dgm:t>
        <a:bodyPr/>
        <a:lstStyle/>
        <a:p>
          <a:r>
            <a:rPr lang="en-US" sz="1400" dirty="0">
              <a:latin typeface="+mn-lt"/>
              <a:ea typeface="Meiryo UI" panose="020B0604030504040204" pitchFamily="50" charset="-128"/>
            </a:rPr>
            <a:t>研修1(3時間,      </a:t>
          </a:r>
          <a:r>
            <a:rPr lang="en-US" sz="1400" dirty="0" err="1">
              <a:latin typeface="+mn-lt"/>
              <a:ea typeface="Meiryo UI" panose="020B0604030504040204" pitchFamily="50" charset="-128"/>
            </a:rPr>
            <a:t>オンサイト</a:t>
          </a:r>
          <a:r>
            <a:rPr lang="en-US" sz="1400" dirty="0">
              <a:latin typeface="+mn-lt"/>
              <a:ea typeface="Meiryo UI" panose="020B0604030504040204" pitchFamily="50" charset="-128"/>
            </a:rPr>
            <a:t>, 11/5)</a:t>
          </a:r>
        </a:p>
        <a:p>
          <a:r>
            <a:rPr lang="en-US" sz="1200" dirty="0" err="1">
              <a:latin typeface="+mn-lt"/>
              <a:ea typeface="Meiryo UI" panose="020B0604030504040204" pitchFamily="50" charset="-128"/>
            </a:rPr>
            <a:t>演</a:t>
          </a:r>
          <a:r>
            <a:rPr lang="ja-JP" sz="1200" b="1" dirty="0"/>
            <a:t>授業改善サポータの基礎</a:t>
          </a:r>
          <a:endParaRPr lang="en-US" altLang="ja-JP" sz="1200" b="1" dirty="0"/>
        </a:p>
        <a:p>
          <a:r>
            <a:rPr lang="en-US" sz="1200" dirty="0">
              <a:latin typeface="+mn-lt"/>
            </a:rPr>
            <a:t>・</a:t>
          </a:r>
          <a:r>
            <a:rPr lang="en-US" sz="1200" dirty="0" err="1">
              <a:latin typeface="+mn-lt"/>
            </a:rPr>
            <a:t>演習・ディスカッションを中心に</a:t>
          </a:r>
          <a:endParaRPr lang="en-US" sz="1400" dirty="0">
            <a:latin typeface="+mn-lt"/>
            <a:ea typeface="Meiryo UI" panose="020B0604030504040204" pitchFamily="50" charset="-128"/>
          </a:endParaRPr>
        </a:p>
        <a:p>
          <a:endParaRPr lang="en-US" sz="1400" dirty="0">
            <a:latin typeface="+mn-lt"/>
            <a:ea typeface="Meiryo UI" panose="020B0604030504040204" pitchFamily="50" charset="-128"/>
          </a:endParaRPr>
        </a:p>
        <a:p>
          <a:endParaRPr lang="en-US" sz="1400" dirty="0">
            <a:latin typeface="+mn-lt"/>
            <a:ea typeface="Meiryo UI" panose="020B0604030504040204" pitchFamily="50" charset="-128"/>
          </a:endParaRPr>
        </a:p>
        <a:p>
          <a:endParaRPr lang="en-US" sz="1400" dirty="0">
            <a:latin typeface="+mn-lt"/>
            <a:ea typeface="Meiryo UI" panose="020B0604030504040204" pitchFamily="50" charset="-128"/>
          </a:endParaRPr>
        </a:p>
        <a:p>
          <a:endParaRPr lang="en-US" sz="1400" dirty="0">
            <a:latin typeface="+mn-lt"/>
            <a:ea typeface="Meiryo UI" panose="020B0604030504040204" pitchFamily="50" charset="-128"/>
          </a:endParaRPr>
        </a:p>
        <a:p>
          <a:endParaRPr lang="en-US" sz="1400" dirty="0">
            <a:latin typeface="+mn-lt"/>
            <a:ea typeface="Meiryo UI" panose="020B0604030504040204" pitchFamily="50" charset="-128"/>
          </a:endParaRPr>
        </a:p>
      </dgm:t>
    </dgm:pt>
    <dgm:pt modelId="{E4027910-9401-364E-86CE-E9D73CEEA542}" type="parTrans" cxnId="{F2BC0DED-4CE2-7441-AE72-52C5B63C7E0A}">
      <dgm:prSet/>
      <dgm:spPr/>
      <dgm:t>
        <a:bodyPr/>
        <a:lstStyle/>
        <a:p>
          <a:endParaRPr lang="en-US">
            <a:latin typeface="+mn-lt"/>
          </a:endParaRPr>
        </a:p>
      </dgm:t>
    </dgm:pt>
    <dgm:pt modelId="{9246A475-8140-374A-8CDC-883B25F06885}" type="sibTrans" cxnId="{F2BC0DED-4CE2-7441-AE72-52C5B63C7E0A}">
      <dgm:prSet/>
      <dgm:spPr/>
      <dgm:t>
        <a:bodyPr/>
        <a:lstStyle/>
        <a:p>
          <a:endParaRPr lang="en-US">
            <a:latin typeface="+mn-lt"/>
          </a:endParaRPr>
        </a:p>
      </dgm:t>
    </dgm:pt>
    <dgm:pt modelId="{2403EF01-3A69-9645-8934-0B366597E069}">
      <dgm:prSet phldrT="[Text]" custT="1"/>
      <dgm:spPr/>
      <dgm:t>
        <a:bodyPr/>
        <a:lstStyle/>
        <a:p>
          <a:pPr algn="ctr">
            <a:buNone/>
          </a:pPr>
          <a:r>
            <a:rPr lang="en-US" sz="1400" dirty="0">
              <a:latin typeface="+mn-lt"/>
              <a:ea typeface="Meiryo UI" panose="020B0604030504040204" pitchFamily="50" charset="-128"/>
            </a:rPr>
            <a:t>研修1 </a:t>
          </a:r>
          <a:r>
            <a:rPr lang="en-US" sz="1400" dirty="0" err="1">
              <a:latin typeface="+mn-lt"/>
              <a:ea typeface="Meiryo UI" panose="020B0604030504040204" pitchFamily="50" charset="-128"/>
            </a:rPr>
            <a:t>事後学習</a:t>
          </a:r>
          <a:r>
            <a:rPr lang="en-US" sz="1400" dirty="0">
              <a:latin typeface="+mn-lt"/>
              <a:ea typeface="Meiryo UI" panose="020B0604030504040204" pitchFamily="50" charset="-128"/>
            </a:rPr>
            <a:t>/ 研修2事前学習</a:t>
          </a:r>
        </a:p>
        <a:p>
          <a:pPr algn="l">
            <a:buNone/>
          </a:pPr>
          <a:r>
            <a:rPr lang="ja-JP" altLang="en-US" sz="1100" b="0" i="0" u="none" dirty="0"/>
            <a:t>① </a:t>
          </a:r>
          <a:r>
            <a:rPr lang="ja-JP" altLang="en-US" sz="1100" b="1" i="0" u="none" dirty="0"/>
            <a:t>アクションプランと</a:t>
          </a:r>
          <a:r>
            <a:rPr lang="ja-JP" altLang="en-JP" sz="1100" b="1" i="0" u="none" dirty="0"/>
            <a:t>省察</a:t>
          </a:r>
          <a:r>
            <a:rPr lang="ja-JP" altLang="en-US" sz="1100" b="1" i="0" u="none" dirty="0"/>
            <a:t>レポート</a:t>
          </a:r>
          <a:endParaRPr lang="en-US" altLang="ja-JP" sz="1100" b="1" i="0" u="none" dirty="0"/>
        </a:p>
        <a:p>
          <a:pPr algn="l">
            <a:buNone/>
          </a:pPr>
          <a:r>
            <a:rPr lang="ja-JP" altLang="en-US" sz="1100" b="0" i="0" u="none" dirty="0"/>
            <a:t>② </a:t>
          </a:r>
          <a:r>
            <a:rPr lang="ja-JP" altLang="en-US" sz="1100" b="1" i="0" u="none" dirty="0"/>
            <a:t>授業改善サポート実施報告</a:t>
          </a:r>
          <a:r>
            <a:rPr lang="en-US" altLang="ja-JP" sz="1100" b="1" i="0" u="none" dirty="0"/>
            <a:t>1</a:t>
          </a:r>
        </a:p>
        <a:p>
          <a:pPr algn="l">
            <a:buNone/>
          </a:pPr>
          <a:r>
            <a:rPr lang="ja-JP" altLang="en-US" sz="1100" b="0" i="0" u="none" dirty="0"/>
            <a:t>③ </a:t>
          </a:r>
          <a:r>
            <a:rPr lang="ja-JP" altLang="en-US" sz="1100" b="1" i="0" u="none" dirty="0"/>
            <a:t>授業シラバス案の改善提案のアップデート</a:t>
          </a:r>
          <a:endParaRPr lang="en-US" altLang="ja-JP" sz="1100" b="1" i="0" u="none" dirty="0"/>
        </a:p>
        <a:p>
          <a:pPr algn="l">
            <a:buNone/>
          </a:pPr>
          <a:r>
            <a:rPr lang="ja-JP" altLang="en-US" sz="1100" b="1" i="0" u="none"/>
            <a:t>④  事前教材</a:t>
          </a:r>
          <a:r>
            <a:rPr lang="en-US" altLang="ja-JP" sz="1100" b="1" i="0" u="none" dirty="0"/>
            <a:t>(</a:t>
          </a:r>
          <a:r>
            <a:rPr lang="ja-JP" altLang="en-US" sz="1100" b="1" i="0" u="none">
              <a:solidFill>
                <a:schemeClr val="bg1"/>
              </a:solidFill>
            </a:rPr>
            <a:t>熊</a:t>
          </a:r>
          <a:r>
            <a:rPr lang="ja-JP" altLang="en-US" sz="1100" b="1" i="0" u="none" dirty="0">
              <a:solidFill>
                <a:schemeClr val="bg1"/>
              </a:solidFill>
            </a:rPr>
            <a:t>大教授システム学分野拠点事業</a:t>
          </a:r>
          <a:r>
            <a:rPr lang="ja-JP" altLang="en-US" sz="1100" b="1" i="0" u="none">
              <a:solidFill>
                <a:schemeClr val="bg1"/>
              </a:solidFill>
            </a:rPr>
            <a:t>科目デザイン編</a:t>
          </a:r>
          <a:r>
            <a:rPr lang="en-US" altLang="ja-JP" sz="1100" b="1" i="0" u="none" dirty="0">
              <a:solidFill>
                <a:schemeClr val="bg1"/>
              </a:solidFill>
            </a:rPr>
            <a:t>)1</a:t>
          </a:r>
          <a:r>
            <a:rPr lang="ja-JP" altLang="en-US" sz="1100" b="1" i="0" u="none" dirty="0">
              <a:solidFill>
                <a:schemeClr val="bg1"/>
              </a:solidFill>
            </a:rPr>
            <a:t>モジュール</a:t>
          </a:r>
          <a:endParaRPr lang="en-US" altLang="ja-JP" sz="1100" b="1" i="0" u="none" dirty="0">
            <a:solidFill>
              <a:schemeClr val="bg1"/>
            </a:solidFill>
          </a:endParaRPr>
        </a:p>
        <a:p>
          <a:pPr algn="l">
            <a:buNone/>
          </a:pPr>
          <a:r>
            <a:rPr lang="en-US" sz="1100" b="1" i="0" u="none" dirty="0">
              <a:latin typeface="+mn-lt"/>
              <a:ea typeface="Meiryo UI" panose="020B0604030504040204" pitchFamily="50" charset="-128"/>
            </a:rPr>
            <a:t>*</a:t>
          </a:r>
          <a:r>
            <a:rPr lang="ja-JP" altLang="en-US" sz="1100" b="1" i="0" u="none" dirty="0"/>
            <a:t>掲示板でのコミュニケーション</a:t>
          </a:r>
          <a:endParaRPr lang="en-US" sz="1100" dirty="0">
            <a:latin typeface="+mn-lt"/>
            <a:ea typeface="Meiryo UI" panose="020B0604030504040204" pitchFamily="50" charset="-128"/>
          </a:endParaRPr>
        </a:p>
      </dgm:t>
    </dgm:pt>
    <dgm:pt modelId="{45AA06AC-2876-DB4D-A81D-8D4345C01E5E}" type="parTrans" cxnId="{189E9EFD-EF2D-B947-BC5B-B76016D3206A}">
      <dgm:prSet/>
      <dgm:spPr/>
      <dgm:t>
        <a:bodyPr/>
        <a:lstStyle/>
        <a:p>
          <a:endParaRPr lang="en-US">
            <a:latin typeface="+mn-lt"/>
          </a:endParaRPr>
        </a:p>
      </dgm:t>
    </dgm:pt>
    <dgm:pt modelId="{9C9711B6-4361-B047-9C81-9F0F40BAFE70}" type="sibTrans" cxnId="{189E9EFD-EF2D-B947-BC5B-B76016D3206A}">
      <dgm:prSet/>
      <dgm:spPr/>
      <dgm:t>
        <a:bodyPr/>
        <a:lstStyle/>
        <a:p>
          <a:endParaRPr lang="en-US">
            <a:latin typeface="+mn-lt"/>
          </a:endParaRPr>
        </a:p>
      </dgm:t>
    </dgm:pt>
    <dgm:pt modelId="{CFF8A386-CE30-B84C-984C-1329121F0C36}">
      <dgm:prSet phldrT="[Text]" custT="1"/>
      <dgm:spPr/>
      <dgm:t>
        <a:bodyPr/>
        <a:lstStyle/>
        <a:p>
          <a:r>
            <a:rPr lang="en-US" sz="1400" dirty="0">
              <a:latin typeface="+mn-lt"/>
              <a:ea typeface="Meiryo UI" panose="020B0604030504040204" pitchFamily="50" charset="-128"/>
            </a:rPr>
            <a:t>研修2 </a:t>
          </a:r>
          <a:r>
            <a:rPr lang="en-US" sz="1400" dirty="0" err="1">
              <a:latin typeface="+mn-lt"/>
              <a:ea typeface="Meiryo UI" panose="020B0604030504040204" pitchFamily="50" charset="-128"/>
            </a:rPr>
            <a:t>事後学習</a:t>
          </a:r>
          <a:r>
            <a:rPr lang="en-US" sz="1400" dirty="0">
              <a:latin typeface="+mn-lt"/>
              <a:ea typeface="Meiryo UI" panose="020B0604030504040204" pitchFamily="50" charset="-128"/>
            </a:rPr>
            <a:t>/ 研修3 </a:t>
          </a:r>
          <a:r>
            <a:rPr lang="en-US" sz="1400" dirty="0" err="1">
              <a:latin typeface="+mn-lt"/>
              <a:ea typeface="Meiryo UI" panose="020B0604030504040204" pitchFamily="50" charset="-128"/>
            </a:rPr>
            <a:t>事前学習</a:t>
          </a:r>
          <a:endParaRPr lang="en-US" sz="1400" dirty="0">
            <a:latin typeface="+mn-lt"/>
            <a:ea typeface="Meiryo UI" panose="020B0604030504040204" pitchFamily="50" charset="-128"/>
          </a:endParaRPr>
        </a:p>
        <a:p>
          <a:pPr>
            <a:buNone/>
          </a:pPr>
          <a:r>
            <a:rPr lang="ja-JP" altLang="en-US" sz="1100" b="0" i="0" u="none" dirty="0"/>
            <a:t>① </a:t>
          </a:r>
          <a:r>
            <a:rPr lang="ja-JP" altLang="en-US" sz="1100" b="1" i="0" u="none" dirty="0"/>
            <a:t>アクションプランと</a:t>
          </a:r>
          <a:r>
            <a:rPr lang="ja-JP" altLang="en-JP" sz="1100" b="1" i="0" u="none" dirty="0"/>
            <a:t>省察</a:t>
          </a:r>
          <a:r>
            <a:rPr lang="ja-JP" altLang="en-US" sz="1100" b="1" i="0" u="none" dirty="0"/>
            <a:t>レポート</a:t>
          </a:r>
          <a:endParaRPr lang="en-US" altLang="ja-JP" sz="1100" b="1" i="0" u="none" dirty="0"/>
        </a:p>
        <a:p>
          <a:pPr>
            <a:buNone/>
          </a:pPr>
          <a:r>
            <a:rPr lang="ja-JP" altLang="en-US" sz="1100" b="0" i="0" u="none" dirty="0"/>
            <a:t>② </a:t>
          </a:r>
          <a:r>
            <a:rPr lang="ja-JP" altLang="en-US" sz="1100" b="1" i="0" u="none" dirty="0"/>
            <a:t>授業改善サポート実施報告</a:t>
          </a:r>
          <a:r>
            <a:rPr lang="en-US" altLang="ja-JP" sz="1100" b="1" i="0" u="none" dirty="0"/>
            <a:t>2</a:t>
          </a:r>
        </a:p>
        <a:p>
          <a:pPr>
            <a:buNone/>
          </a:pPr>
          <a:r>
            <a:rPr lang="ja-JP" altLang="en-US" sz="1100" b="0" i="0" u="none"/>
            <a:t>③</a:t>
          </a:r>
          <a:r>
            <a:rPr lang="ja-JP" altLang="en-US" sz="1100" b="1" i="0" u="sng"/>
            <a:t>サポートツールの開発</a:t>
          </a:r>
          <a:endParaRPr lang="en-US" altLang="ja-JP" sz="1100" b="1" i="0" u="sng" dirty="0"/>
        </a:p>
        <a:p>
          <a:pPr>
            <a:buNone/>
          </a:pPr>
          <a:r>
            <a:rPr lang="ja-JP" altLang="en-US" sz="1100" b="1" i="0" u="none">
              <a:solidFill>
                <a:schemeClr val="bg1"/>
              </a:solidFill>
            </a:rPr>
            <a:t>④  事前教材</a:t>
          </a:r>
          <a:r>
            <a:rPr lang="en-US" altLang="ja-JP" sz="1100" b="1" i="0" u="none" dirty="0">
              <a:solidFill>
                <a:schemeClr val="bg1"/>
              </a:solidFill>
            </a:rPr>
            <a:t>(</a:t>
          </a:r>
          <a:r>
            <a:rPr lang="ja-JP" altLang="en-US" sz="1100" b="1" i="0" u="none">
              <a:solidFill>
                <a:schemeClr val="bg1"/>
              </a:solidFill>
            </a:rPr>
            <a:t>熊</a:t>
          </a:r>
          <a:r>
            <a:rPr lang="ja-JP" altLang="en-US" sz="1100" b="1" i="0" u="none" dirty="0">
              <a:solidFill>
                <a:schemeClr val="bg1"/>
              </a:solidFill>
            </a:rPr>
            <a:t>大教授システム学分野拠点事業</a:t>
          </a:r>
          <a:r>
            <a:rPr lang="ja-JP" altLang="en-US" sz="1100" b="1" i="0" u="none">
              <a:solidFill>
                <a:schemeClr val="bg1"/>
              </a:solidFill>
            </a:rPr>
            <a:t>科目デザイン編</a:t>
          </a:r>
          <a:r>
            <a:rPr lang="en-US" altLang="ja-JP" sz="1100" b="1" i="0" u="none" dirty="0">
              <a:solidFill>
                <a:schemeClr val="bg1"/>
              </a:solidFill>
            </a:rPr>
            <a:t>)1</a:t>
          </a:r>
          <a:r>
            <a:rPr lang="ja-JP" altLang="en-US" sz="1100" b="1" i="0" u="none" dirty="0">
              <a:solidFill>
                <a:schemeClr val="bg1"/>
              </a:solidFill>
            </a:rPr>
            <a:t>モジュール</a:t>
          </a:r>
          <a:endParaRPr lang="en-US" altLang="ja-JP" sz="1100" b="1" i="0" u="none" dirty="0">
            <a:solidFill>
              <a:schemeClr val="bg1"/>
            </a:solidFill>
          </a:endParaRPr>
        </a:p>
        <a:p>
          <a:pPr>
            <a:buNone/>
          </a:pPr>
          <a:r>
            <a:rPr lang="en-US" sz="1100" b="1" i="0" u="none" dirty="0">
              <a:latin typeface="+mn-lt"/>
              <a:ea typeface="Meiryo UI" panose="020B0604030504040204" pitchFamily="50" charset="-128"/>
            </a:rPr>
            <a:t>*</a:t>
          </a:r>
          <a:r>
            <a:rPr lang="ja-JP" altLang="en-US" sz="1100" b="1" i="0" u="none" dirty="0"/>
            <a:t>掲示板でのコミュニケーション</a:t>
          </a:r>
          <a:endParaRPr lang="en-US" sz="1100" dirty="0">
            <a:latin typeface="+mn-lt"/>
          </a:endParaRPr>
        </a:p>
      </dgm:t>
    </dgm:pt>
    <dgm:pt modelId="{8BD3E75E-12F1-5844-B6B6-28EF290C56C6}" type="parTrans" cxnId="{17B5447C-6368-9C49-998E-49D080175ADF}">
      <dgm:prSet/>
      <dgm:spPr/>
      <dgm:t>
        <a:bodyPr/>
        <a:lstStyle/>
        <a:p>
          <a:endParaRPr lang="en-US">
            <a:latin typeface="+mn-lt"/>
          </a:endParaRPr>
        </a:p>
      </dgm:t>
    </dgm:pt>
    <dgm:pt modelId="{F76CCC88-BC13-2C4A-9C84-939083EBB025}" type="sibTrans" cxnId="{17B5447C-6368-9C49-998E-49D080175ADF}">
      <dgm:prSet/>
      <dgm:spPr/>
      <dgm:t>
        <a:bodyPr/>
        <a:lstStyle/>
        <a:p>
          <a:endParaRPr lang="en-US">
            <a:latin typeface="+mn-lt"/>
          </a:endParaRPr>
        </a:p>
      </dgm:t>
    </dgm:pt>
    <dgm:pt modelId="{2E4E22EA-1BA2-5C45-83A9-D717D51E08A2}">
      <dgm:prSet phldrT="[Text]" custT="1"/>
      <dgm:spPr>
        <a:solidFill>
          <a:schemeClr val="accent6">
            <a:lumMod val="75000"/>
          </a:schemeClr>
        </a:solidFill>
      </dgm:spPr>
      <dgm:t>
        <a:bodyPr/>
        <a:lstStyle/>
        <a:p>
          <a:pPr algn="ctr"/>
          <a:r>
            <a:rPr lang="en-US" sz="1400" dirty="0">
              <a:latin typeface="+mn-lt"/>
            </a:rPr>
            <a:t>研修2(3時間,     </a:t>
          </a:r>
          <a:r>
            <a:rPr lang="en-US" sz="1400" dirty="0" err="1">
              <a:latin typeface="+mn-lt"/>
            </a:rPr>
            <a:t>オンライン</a:t>
          </a:r>
          <a:r>
            <a:rPr lang="en-US" sz="1400" dirty="0">
              <a:latin typeface="+mn-lt"/>
            </a:rPr>
            <a:t>, 11/26)</a:t>
          </a:r>
        </a:p>
        <a:p>
          <a:pPr algn="ctr"/>
          <a:endParaRPr lang="en-US" sz="1200" dirty="0">
            <a:latin typeface="+mn-lt"/>
          </a:endParaRPr>
        </a:p>
        <a:p>
          <a:pPr algn="l"/>
          <a:r>
            <a:rPr lang="ja-JP" altLang="en-US" sz="1200" b="1" dirty="0"/>
            <a:t>授業改善サポータ業務の実践と省察</a:t>
          </a:r>
          <a:r>
            <a:rPr lang="en-US" altLang="ja-JP" sz="1200" b="1" dirty="0"/>
            <a:t>(1)</a:t>
          </a:r>
        </a:p>
        <a:p>
          <a:pPr algn="l"/>
          <a:r>
            <a:rPr lang="en-US" sz="1200" dirty="0">
              <a:latin typeface="+mn-lt"/>
            </a:rPr>
            <a:t>・</a:t>
          </a:r>
          <a:r>
            <a:rPr lang="en-US" sz="1200" dirty="0" err="1">
              <a:latin typeface="+mn-lt"/>
            </a:rPr>
            <a:t>演習・ディスカッションを中心に</a:t>
          </a:r>
          <a:endParaRPr lang="en-US" sz="1200" dirty="0">
            <a:latin typeface="+mn-lt"/>
          </a:endParaRPr>
        </a:p>
        <a:p>
          <a:pPr algn="ctr"/>
          <a:endParaRPr lang="en-US" sz="1200" dirty="0">
            <a:latin typeface="+mn-lt"/>
          </a:endParaRPr>
        </a:p>
        <a:p>
          <a:pPr algn="ctr"/>
          <a:endParaRPr lang="en-US" sz="1200" dirty="0">
            <a:latin typeface="+mn-lt"/>
          </a:endParaRPr>
        </a:p>
        <a:p>
          <a:pPr algn="ctr"/>
          <a:endParaRPr lang="en-US" sz="1200" dirty="0">
            <a:latin typeface="+mn-lt"/>
          </a:endParaRPr>
        </a:p>
        <a:p>
          <a:pPr algn="ctr"/>
          <a:endParaRPr lang="en-US" sz="1200" dirty="0">
            <a:latin typeface="+mn-lt"/>
          </a:endParaRPr>
        </a:p>
        <a:p>
          <a:pPr algn="ctr"/>
          <a:endParaRPr lang="en-US" sz="1200" dirty="0">
            <a:latin typeface="+mn-lt"/>
          </a:endParaRPr>
        </a:p>
      </dgm:t>
    </dgm:pt>
    <dgm:pt modelId="{1EF8ED57-F9F7-F545-9863-284243FE1C97}" type="parTrans" cxnId="{7409FA80-8FB1-8E46-B279-4CE2D6E398B8}">
      <dgm:prSet/>
      <dgm:spPr/>
      <dgm:t>
        <a:bodyPr/>
        <a:lstStyle/>
        <a:p>
          <a:endParaRPr lang="en-US">
            <a:latin typeface="+mn-lt"/>
          </a:endParaRPr>
        </a:p>
      </dgm:t>
    </dgm:pt>
    <dgm:pt modelId="{B914364A-2A09-9A46-B187-4312B76BBFD8}" type="sibTrans" cxnId="{7409FA80-8FB1-8E46-B279-4CE2D6E398B8}">
      <dgm:prSet/>
      <dgm:spPr/>
      <dgm:t>
        <a:bodyPr/>
        <a:lstStyle/>
        <a:p>
          <a:endParaRPr lang="en-US">
            <a:latin typeface="+mn-lt"/>
          </a:endParaRPr>
        </a:p>
      </dgm:t>
    </dgm:pt>
    <dgm:pt modelId="{00FFD550-7CC1-4E45-926C-C23F7C05EBE6}">
      <dgm:prSet phldrT="[Text]" custT="1"/>
      <dgm:spPr>
        <a:solidFill>
          <a:schemeClr val="accent1">
            <a:lumMod val="50000"/>
          </a:schemeClr>
        </a:solidFill>
      </dgm:spPr>
      <dgm:t>
        <a:bodyPr/>
        <a:lstStyle/>
        <a:p>
          <a:pPr algn="ctr"/>
          <a:r>
            <a:rPr lang="en-US" sz="1400" dirty="0">
              <a:latin typeface="+mn-lt"/>
            </a:rPr>
            <a:t>研修</a:t>
          </a:r>
          <a:r>
            <a:rPr lang="en-US" altLang="ja-JP" sz="1400" dirty="0">
              <a:latin typeface="+mn-lt"/>
            </a:rPr>
            <a:t>3(3</a:t>
          </a:r>
          <a:r>
            <a:rPr lang="ja-JP" altLang="en-US" sz="1400" dirty="0">
              <a:latin typeface="+mn-lt"/>
            </a:rPr>
            <a:t>時間</a:t>
          </a:r>
          <a:r>
            <a:rPr lang="en-US" altLang="ja-JP" sz="1400" dirty="0">
              <a:latin typeface="+mn-lt"/>
            </a:rPr>
            <a:t>,</a:t>
          </a:r>
          <a:r>
            <a:rPr lang="ja-JP" altLang="en-US" sz="1400" dirty="0">
              <a:latin typeface="+mn-lt"/>
            </a:rPr>
            <a:t> </a:t>
          </a:r>
          <a:r>
            <a:rPr lang="en-US" altLang="ja-JP" sz="1400" dirty="0">
              <a:latin typeface="+mn-lt"/>
            </a:rPr>
            <a:t>    </a:t>
          </a:r>
          <a:r>
            <a:rPr lang="ja-JP" altLang="en-US" sz="1400" dirty="0">
              <a:latin typeface="+mn-lt"/>
            </a:rPr>
            <a:t>オンライン</a:t>
          </a:r>
          <a:r>
            <a:rPr lang="en-US" altLang="ja-JP" sz="1400" dirty="0">
              <a:latin typeface="+mn-lt"/>
            </a:rPr>
            <a:t>, 12/17)</a:t>
          </a:r>
        </a:p>
        <a:p>
          <a:pPr algn="l"/>
          <a:endParaRPr lang="en-US" sz="1400" dirty="0">
            <a:latin typeface="+mn-lt"/>
          </a:endParaRPr>
        </a:p>
        <a:p>
          <a:pPr algn="l"/>
          <a:r>
            <a:rPr lang="ja-JP" altLang="en-US" sz="1200" b="1" dirty="0"/>
            <a:t>授業改善サポータ業務の実践と省察</a:t>
          </a:r>
          <a:r>
            <a:rPr lang="en-US" altLang="ja-JP" sz="1200" b="1" dirty="0"/>
            <a:t>(2)</a:t>
          </a:r>
        </a:p>
        <a:p>
          <a:pPr algn="l"/>
          <a:r>
            <a:rPr lang="en-US" sz="1200" dirty="0">
              <a:latin typeface="+mn-lt"/>
            </a:rPr>
            <a:t>・</a:t>
          </a:r>
          <a:r>
            <a:rPr lang="en-US" sz="1200" dirty="0" err="1">
              <a:latin typeface="+mn-lt"/>
            </a:rPr>
            <a:t>演習・ディスカッションを中心に</a:t>
          </a:r>
          <a:endParaRPr lang="en-US" sz="1200" dirty="0">
            <a:latin typeface="+mn-lt"/>
          </a:endParaRPr>
        </a:p>
        <a:p>
          <a:pPr algn="l"/>
          <a:endParaRPr lang="en-US" sz="1200" dirty="0">
            <a:latin typeface="+mn-lt"/>
          </a:endParaRPr>
        </a:p>
        <a:p>
          <a:pPr algn="l"/>
          <a:endParaRPr lang="en-US" sz="1200" dirty="0">
            <a:latin typeface="+mn-lt"/>
          </a:endParaRPr>
        </a:p>
        <a:p>
          <a:pPr algn="ctr"/>
          <a:endParaRPr lang="en-US" sz="1400" dirty="0">
            <a:latin typeface="+mn-lt"/>
          </a:endParaRPr>
        </a:p>
        <a:p>
          <a:pPr algn="ctr"/>
          <a:endParaRPr lang="en-US" sz="1400" dirty="0">
            <a:latin typeface="+mn-lt"/>
          </a:endParaRPr>
        </a:p>
      </dgm:t>
    </dgm:pt>
    <dgm:pt modelId="{260C8760-57F9-874F-9D61-E0345ADDE6EB}" type="parTrans" cxnId="{D0DABAED-0FDC-8F44-A092-F365ADBB298F}">
      <dgm:prSet/>
      <dgm:spPr/>
      <dgm:t>
        <a:bodyPr/>
        <a:lstStyle/>
        <a:p>
          <a:endParaRPr lang="en-US">
            <a:latin typeface="+mn-lt"/>
          </a:endParaRPr>
        </a:p>
      </dgm:t>
    </dgm:pt>
    <dgm:pt modelId="{F25B3B13-4557-2C42-8730-6F198DC45A57}" type="sibTrans" cxnId="{D0DABAED-0FDC-8F44-A092-F365ADBB298F}">
      <dgm:prSet/>
      <dgm:spPr/>
      <dgm:t>
        <a:bodyPr/>
        <a:lstStyle/>
        <a:p>
          <a:endParaRPr lang="en-US">
            <a:latin typeface="+mn-lt"/>
          </a:endParaRPr>
        </a:p>
      </dgm:t>
    </dgm:pt>
    <dgm:pt modelId="{5D93DEF6-83CC-E048-84D6-3483394AAED2}">
      <dgm:prSet phldrT="[Text]" custT="1"/>
      <dgm:spPr/>
      <dgm:t>
        <a:bodyPr/>
        <a:lstStyle/>
        <a:p>
          <a:pPr algn="ctr"/>
          <a:r>
            <a:rPr lang="en-US" sz="1300" dirty="0">
              <a:latin typeface="+mn-lt"/>
            </a:rPr>
            <a:t>研修3事後学習</a:t>
          </a:r>
        </a:p>
        <a:p>
          <a:pPr algn="ctr"/>
          <a:r>
            <a:rPr lang="ja-JP" altLang="en-US" sz="1300" b="1" i="0" u="none"/>
            <a:t>掲示板でのコミュニケーション</a:t>
          </a:r>
          <a:endParaRPr lang="en-US" altLang="ja-JP" sz="1300" b="1" i="0" u="none" dirty="0"/>
        </a:p>
        <a:p>
          <a:pPr algn="l">
            <a:buNone/>
          </a:pPr>
          <a:r>
            <a:rPr lang="ja-JP" altLang="en-US" sz="1300" b="0" i="0" u="none"/>
            <a:t>① </a:t>
          </a:r>
          <a:r>
            <a:rPr lang="ja-JP" altLang="en-US" sz="1100" b="1" i="0" u="none"/>
            <a:t>アクションプラン</a:t>
          </a:r>
          <a:endParaRPr lang="en-US" altLang="ja-JP" sz="1100" b="1" i="0" u="none" dirty="0"/>
        </a:p>
        <a:p>
          <a:pPr algn="l">
            <a:buNone/>
          </a:pPr>
          <a:r>
            <a:rPr lang="ja-JP" altLang="en-US" sz="1100" b="1" i="0" u="none"/>
            <a:t>②自己評価シート</a:t>
          </a:r>
          <a:endParaRPr lang="en-US" altLang="ja-JP" sz="1100" b="1" i="0" u="none" dirty="0"/>
        </a:p>
        <a:p>
          <a:pPr algn="l">
            <a:buNone/>
          </a:pPr>
          <a:r>
            <a:rPr lang="en-US" sz="1100" b="1" i="0" u="none" dirty="0">
              <a:latin typeface="+mn-lt"/>
              <a:ea typeface="Meiryo UI" panose="020B0604030504040204" pitchFamily="50" charset="-128"/>
            </a:rPr>
            <a:t>*</a:t>
          </a:r>
          <a:r>
            <a:rPr lang="ja-JP" altLang="en-US" sz="1100" b="1" i="0" u="none"/>
            <a:t>掲示板でのコミュニケーション</a:t>
          </a:r>
          <a:endParaRPr lang="en-US" altLang="ja-JP" sz="1100" b="1" i="0" u="none" dirty="0"/>
        </a:p>
        <a:p>
          <a:pPr algn="l">
            <a:buNone/>
          </a:pPr>
          <a:endParaRPr lang="en-US" sz="1100" b="1" i="0" u="none" dirty="0">
            <a:latin typeface="+mn-lt"/>
          </a:endParaRPr>
        </a:p>
        <a:p>
          <a:pPr algn="l">
            <a:buNone/>
          </a:pPr>
          <a:endParaRPr lang="en-US" sz="1100" b="1" i="0" u="none" dirty="0">
            <a:latin typeface="+mn-lt"/>
          </a:endParaRPr>
        </a:p>
        <a:p>
          <a:pPr algn="l">
            <a:buNone/>
          </a:pPr>
          <a:endParaRPr lang="en-US" sz="1100" b="1" i="0" u="none" dirty="0">
            <a:latin typeface="+mn-lt"/>
          </a:endParaRPr>
        </a:p>
        <a:p>
          <a:pPr algn="l">
            <a:buNone/>
          </a:pPr>
          <a:endParaRPr lang="en-US" sz="1100" dirty="0">
            <a:latin typeface="+mn-lt"/>
          </a:endParaRPr>
        </a:p>
      </dgm:t>
    </dgm:pt>
    <dgm:pt modelId="{8DC61F92-8CB3-8B42-A4CE-A5A9C50E90D6}" type="parTrans" cxnId="{DCF15DFF-150D-0A4A-8706-2319A60F98A5}">
      <dgm:prSet/>
      <dgm:spPr/>
      <dgm:t>
        <a:bodyPr/>
        <a:lstStyle/>
        <a:p>
          <a:endParaRPr lang="en-US">
            <a:latin typeface="+mn-lt"/>
          </a:endParaRPr>
        </a:p>
      </dgm:t>
    </dgm:pt>
    <dgm:pt modelId="{9F5EB737-B2F1-2B44-80F5-12EACC4036B2}" type="sibTrans" cxnId="{DCF15DFF-150D-0A4A-8706-2319A60F98A5}">
      <dgm:prSet/>
      <dgm:spPr/>
      <dgm:t>
        <a:bodyPr/>
        <a:lstStyle/>
        <a:p>
          <a:endParaRPr lang="en-US">
            <a:latin typeface="+mn-lt"/>
          </a:endParaRPr>
        </a:p>
      </dgm:t>
    </dgm:pt>
    <dgm:pt modelId="{E25DA29F-A3FF-7741-ACC5-9B8355F52E41}" type="pres">
      <dgm:prSet presAssocID="{A947AC19-1E35-2D46-A6B6-9B5041B701B3}" presName="Name0" presStyleCnt="0">
        <dgm:presLayoutVars>
          <dgm:dir/>
          <dgm:resizeHandles val="exact"/>
        </dgm:presLayoutVars>
      </dgm:prSet>
      <dgm:spPr/>
    </dgm:pt>
    <dgm:pt modelId="{9DE258C8-9DF7-8244-A23E-645BD54F534A}" type="pres">
      <dgm:prSet presAssocID="{F2B3DCC5-F2F6-6842-BC71-7C773F7B0147}" presName="node" presStyleLbl="node1" presStyleIdx="0" presStyleCnt="7">
        <dgm:presLayoutVars>
          <dgm:bulletEnabled val="1"/>
        </dgm:presLayoutVars>
      </dgm:prSet>
      <dgm:spPr/>
    </dgm:pt>
    <dgm:pt modelId="{373DD76E-5820-F148-A0BF-4AFF2CA188F7}" type="pres">
      <dgm:prSet presAssocID="{67A763B7-5610-E34C-8B63-824562E7244E}" presName="sibTrans" presStyleCnt="0"/>
      <dgm:spPr/>
    </dgm:pt>
    <dgm:pt modelId="{032ADC3A-721A-5843-AC57-AA7A072DF2B4}" type="pres">
      <dgm:prSet presAssocID="{257E33D2-08D7-0144-B666-9252E1C4A4C8}" presName="node" presStyleLbl="node1" presStyleIdx="1" presStyleCnt="7">
        <dgm:presLayoutVars>
          <dgm:bulletEnabled val="1"/>
        </dgm:presLayoutVars>
      </dgm:prSet>
      <dgm:spPr/>
    </dgm:pt>
    <dgm:pt modelId="{257813ED-EE99-A04A-89BC-FCAF729F5BFC}" type="pres">
      <dgm:prSet presAssocID="{9246A475-8140-374A-8CDC-883B25F06885}" presName="sibTrans" presStyleCnt="0"/>
      <dgm:spPr/>
    </dgm:pt>
    <dgm:pt modelId="{0A1F03F4-FD84-AF4B-9C9B-1EE85F923391}" type="pres">
      <dgm:prSet presAssocID="{2403EF01-3A69-9645-8934-0B366597E069}" presName="node" presStyleLbl="node1" presStyleIdx="2" presStyleCnt="7">
        <dgm:presLayoutVars>
          <dgm:bulletEnabled val="1"/>
        </dgm:presLayoutVars>
      </dgm:prSet>
      <dgm:spPr/>
    </dgm:pt>
    <dgm:pt modelId="{202C76E7-9315-EB42-B25E-85094D532D1A}" type="pres">
      <dgm:prSet presAssocID="{9C9711B6-4361-B047-9C81-9F0F40BAFE70}" presName="sibTrans" presStyleCnt="0"/>
      <dgm:spPr/>
    </dgm:pt>
    <dgm:pt modelId="{83EB7621-EDE9-7546-8970-A94745ABC14A}" type="pres">
      <dgm:prSet presAssocID="{2E4E22EA-1BA2-5C45-83A9-D717D51E08A2}" presName="node" presStyleLbl="node1" presStyleIdx="3" presStyleCnt="7">
        <dgm:presLayoutVars>
          <dgm:bulletEnabled val="1"/>
        </dgm:presLayoutVars>
      </dgm:prSet>
      <dgm:spPr/>
    </dgm:pt>
    <dgm:pt modelId="{06CF0F64-1A74-4F4D-ADD1-86F46C73D255}" type="pres">
      <dgm:prSet presAssocID="{B914364A-2A09-9A46-B187-4312B76BBFD8}" presName="sibTrans" presStyleCnt="0"/>
      <dgm:spPr/>
    </dgm:pt>
    <dgm:pt modelId="{2E7BB01E-BF1C-194B-98DC-7B7F43151D85}" type="pres">
      <dgm:prSet presAssocID="{CFF8A386-CE30-B84C-984C-1329121F0C36}" presName="node" presStyleLbl="node1" presStyleIdx="4" presStyleCnt="7">
        <dgm:presLayoutVars>
          <dgm:bulletEnabled val="1"/>
        </dgm:presLayoutVars>
      </dgm:prSet>
      <dgm:spPr/>
    </dgm:pt>
    <dgm:pt modelId="{1FC282FA-9714-B640-8879-46C77DC96316}" type="pres">
      <dgm:prSet presAssocID="{F76CCC88-BC13-2C4A-9C84-939083EBB025}" presName="sibTrans" presStyleCnt="0"/>
      <dgm:spPr/>
    </dgm:pt>
    <dgm:pt modelId="{6C5BE796-6546-154C-9DA2-90D72DFA8DD6}" type="pres">
      <dgm:prSet presAssocID="{00FFD550-7CC1-4E45-926C-C23F7C05EBE6}" presName="node" presStyleLbl="node1" presStyleIdx="5" presStyleCnt="7">
        <dgm:presLayoutVars>
          <dgm:bulletEnabled val="1"/>
        </dgm:presLayoutVars>
      </dgm:prSet>
      <dgm:spPr/>
    </dgm:pt>
    <dgm:pt modelId="{61594C8D-D875-4C46-971F-B52C43F9F110}" type="pres">
      <dgm:prSet presAssocID="{F25B3B13-4557-2C42-8730-6F198DC45A57}" presName="sibTrans" presStyleCnt="0"/>
      <dgm:spPr/>
    </dgm:pt>
    <dgm:pt modelId="{F828A022-25A6-4C46-AD31-637ABEEECE98}" type="pres">
      <dgm:prSet presAssocID="{5D93DEF6-83CC-E048-84D6-3483394AAED2}" presName="node" presStyleLbl="node1" presStyleIdx="6" presStyleCnt="7">
        <dgm:presLayoutVars>
          <dgm:bulletEnabled val="1"/>
        </dgm:presLayoutVars>
      </dgm:prSet>
      <dgm:spPr/>
    </dgm:pt>
  </dgm:ptLst>
  <dgm:cxnLst>
    <dgm:cxn modelId="{BB3DE10D-5BFA-674E-8171-451BF7973DD4}" type="presOf" srcId="{257E33D2-08D7-0144-B666-9252E1C4A4C8}" destId="{032ADC3A-721A-5843-AC57-AA7A072DF2B4}" srcOrd="0" destOrd="0" presId="urn:microsoft.com/office/officeart/2005/8/layout/hList6"/>
    <dgm:cxn modelId="{FF410F17-C831-804E-A60F-E947895AC471}" srcId="{A947AC19-1E35-2D46-A6B6-9B5041B701B3}" destId="{F2B3DCC5-F2F6-6842-BC71-7C773F7B0147}" srcOrd="0" destOrd="0" parTransId="{3F31E615-F87C-784D-8D82-0C581057AC01}" sibTransId="{67A763B7-5610-E34C-8B63-824562E7244E}"/>
    <dgm:cxn modelId="{E2257135-DDDD-4C40-AE47-06F2AC222FC1}" type="presOf" srcId="{CFF8A386-CE30-B84C-984C-1329121F0C36}" destId="{2E7BB01E-BF1C-194B-98DC-7B7F43151D85}" srcOrd="0" destOrd="0" presId="urn:microsoft.com/office/officeart/2005/8/layout/hList6"/>
    <dgm:cxn modelId="{E885AF62-C2F0-D049-9D70-DA9D2AA31D18}" type="presOf" srcId="{A947AC19-1E35-2D46-A6B6-9B5041B701B3}" destId="{E25DA29F-A3FF-7741-ACC5-9B8355F52E41}" srcOrd="0" destOrd="0" presId="urn:microsoft.com/office/officeart/2005/8/layout/hList6"/>
    <dgm:cxn modelId="{17B5447C-6368-9C49-998E-49D080175ADF}" srcId="{A947AC19-1E35-2D46-A6B6-9B5041B701B3}" destId="{CFF8A386-CE30-B84C-984C-1329121F0C36}" srcOrd="4" destOrd="0" parTransId="{8BD3E75E-12F1-5844-B6B6-28EF290C56C6}" sibTransId="{F76CCC88-BC13-2C4A-9C84-939083EBB025}"/>
    <dgm:cxn modelId="{7409FA80-8FB1-8E46-B279-4CE2D6E398B8}" srcId="{A947AC19-1E35-2D46-A6B6-9B5041B701B3}" destId="{2E4E22EA-1BA2-5C45-83A9-D717D51E08A2}" srcOrd="3" destOrd="0" parTransId="{1EF8ED57-F9F7-F545-9863-284243FE1C97}" sibTransId="{B914364A-2A09-9A46-B187-4312B76BBFD8}"/>
    <dgm:cxn modelId="{9A5A68D0-ED1C-F149-87CE-64056D4A9ADB}" type="presOf" srcId="{2403EF01-3A69-9645-8934-0B366597E069}" destId="{0A1F03F4-FD84-AF4B-9C9B-1EE85F923391}" srcOrd="0" destOrd="0" presId="urn:microsoft.com/office/officeart/2005/8/layout/hList6"/>
    <dgm:cxn modelId="{07D307D2-8282-9F43-A2FD-A0C26F402BF7}" type="presOf" srcId="{00FFD550-7CC1-4E45-926C-C23F7C05EBE6}" destId="{6C5BE796-6546-154C-9DA2-90D72DFA8DD6}" srcOrd="0" destOrd="0" presId="urn:microsoft.com/office/officeart/2005/8/layout/hList6"/>
    <dgm:cxn modelId="{4001C2E0-AFC1-5A40-B49A-9036E7CFACF1}" type="presOf" srcId="{2E4E22EA-1BA2-5C45-83A9-D717D51E08A2}" destId="{83EB7621-EDE9-7546-8970-A94745ABC14A}" srcOrd="0" destOrd="0" presId="urn:microsoft.com/office/officeart/2005/8/layout/hList6"/>
    <dgm:cxn modelId="{0A5CDBE4-F512-C34E-98C0-F33FE1151949}" type="presOf" srcId="{F2B3DCC5-F2F6-6842-BC71-7C773F7B0147}" destId="{9DE258C8-9DF7-8244-A23E-645BD54F534A}" srcOrd="0" destOrd="0" presId="urn:microsoft.com/office/officeart/2005/8/layout/hList6"/>
    <dgm:cxn modelId="{FA5751E7-4C28-2248-9111-D7C917FFDD26}" type="presOf" srcId="{5D93DEF6-83CC-E048-84D6-3483394AAED2}" destId="{F828A022-25A6-4C46-AD31-637ABEEECE98}" srcOrd="0" destOrd="0" presId="urn:microsoft.com/office/officeart/2005/8/layout/hList6"/>
    <dgm:cxn modelId="{F2BC0DED-4CE2-7441-AE72-52C5B63C7E0A}" srcId="{A947AC19-1E35-2D46-A6B6-9B5041B701B3}" destId="{257E33D2-08D7-0144-B666-9252E1C4A4C8}" srcOrd="1" destOrd="0" parTransId="{E4027910-9401-364E-86CE-E9D73CEEA542}" sibTransId="{9246A475-8140-374A-8CDC-883B25F06885}"/>
    <dgm:cxn modelId="{D0DABAED-0FDC-8F44-A092-F365ADBB298F}" srcId="{A947AC19-1E35-2D46-A6B6-9B5041B701B3}" destId="{00FFD550-7CC1-4E45-926C-C23F7C05EBE6}" srcOrd="5" destOrd="0" parTransId="{260C8760-57F9-874F-9D61-E0345ADDE6EB}" sibTransId="{F25B3B13-4557-2C42-8730-6F198DC45A57}"/>
    <dgm:cxn modelId="{189E9EFD-EF2D-B947-BC5B-B76016D3206A}" srcId="{A947AC19-1E35-2D46-A6B6-9B5041B701B3}" destId="{2403EF01-3A69-9645-8934-0B366597E069}" srcOrd="2" destOrd="0" parTransId="{45AA06AC-2876-DB4D-A81D-8D4345C01E5E}" sibTransId="{9C9711B6-4361-B047-9C81-9F0F40BAFE70}"/>
    <dgm:cxn modelId="{DCF15DFF-150D-0A4A-8706-2319A60F98A5}" srcId="{A947AC19-1E35-2D46-A6B6-9B5041B701B3}" destId="{5D93DEF6-83CC-E048-84D6-3483394AAED2}" srcOrd="6" destOrd="0" parTransId="{8DC61F92-8CB3-8B42-A4CE-A5A9C50E90D6}" sibTransId="{9F5EB737-B2F1-2B44-80F5-12EACC4036B2}"/>
    <dgm:cxn modelId="{83BED26E-3A7E-9F4C-A2BA-AF29CAD09742}" type="presParOf" srcId="{E25DA29F-A3FF-7741-ACC5-9B8355F52E41}" destId="{9DE258C8-9DF7-8244-A23E-645BD54F534A}" srcOrd="0" destOrd="0" presId="urn:microsoft.com/office/officeart/2005/8/layout/hList6"/>
    <dgm:cxn modelId="{E10319CC-0F0F-C846-9926-C8336F3FEBBA}" type="presParOf" srcId="{E25DA29F-A3FF-7741-ACC5-9B8355F52E41}" destId="{373DD76E-5820-F148-A0BF-4AFF2CA188F7}" srcOrd="1" destOrd="0" presId="urn:microsoft.com/office/officeart/2005/8/layout/hList6"/>
    <dgm:cxn modelId="{89FEB4F6-BED8-5443-8006-A541548565A3}" type="presParOf" srcId="{E25DA29F-A3FF-7741-ACC5-9B8355F52E41}" destId="{032ADC3A-721A-5843-AC57-AA7A072DF2B4}" srcOrd="2" destOrd="0" presId="urn:microsoft.com/office/officeart/2005/8/layout/hList6"/>
    <dgm:cxn modelId="{B20F70D5-4F1D-C242-A3D5-4DEEA080BCCC}" type="presParOf" srcId="{E25DA29F-A3FF-7741-ACC5-9B8355F52E41}" destId="{257813ED-EE99-A04A-89BC-FCAF729F5BFC}" srcOrd="3" destOrd="0" presId="urn:microsoft.com/office/officeart/2005/8/layout/hList6"/>
    <dgm:cxn modelId="{5C399605-4CF2-3C4E-8E51-D01612116482}" type="presParOf" srcId="{E25DA29F-A3FF-7741-ACC5-9B8355F52E41}" destId="{0A1F03F4-FD84-AF4B-9C9B-1EE85F923391}" srcOrd="4" destOrd="0" presId="urn:microsoft.com/office/officeart/2005/8/layout/hList6"/>
    <dgm:cxn modelId="{7589087C-9CD6-CF45-A7C6-71D0EF4A12B9}" type="presParOf" srcId="{E25DA29F-A3FF-7741-ACC5-9B8355F52E41}" destId="{202C76E7-9315-EB42-B25E-85094D532D1A}" srcOrd="5" destOrd="0" presId="urn:microsoft.com/office/officeart/2005/8/layout/hList6"/>
    <dgm:cxn modelId="{4CF2982C-9761-204E-A365-B09BB2FE9AC3}" type="presParOf" srcId="{E25DA29F-A3FF-7741-ACC5-9B8355F52E41}" destId="{83EB7621-EDE9-7546-8970-A94745ABC14A}" srcOrd="6" destOrd="0" presId="urn:microsoft.com/office/officeart/2005/8/layout/hList6"/>
    <dgm:cxn modelId="{F5D76BEE-27F0-FA42-AD50-E06DBD7BD429}" type="presParOf" srcId="{E25DA29F-A3FF-7741-ACC5-9B8355F52E41}" destId="{06CF0F64-1A74-4F4D-ADD1-86F46C73D255}" srcOrd="7" destOrd="0" presId="urn:microsoft.com/office/officeart/2005/8/layout/hList6"/>
    <dgm:cxn modelId="{2B52E237-9158-A84F-8111-4FB276B059CC}" type="presParOf" srcId="{E25DA29F-A3FF-7741-ACC5-9B8355F52E41}" destId="{2E7BB01E-BF1C-194B-98DC-7B7F43151D85}" srcOrd="8" destOrd="0" presId="urn:microsoft.com/office/officeart/2005/8/layout/hList6"/>
    <dgm:cxn modelId="{8D2B6680-60C0-564B-B295-3E0326C5D6EF}" type="presParOf" srcId="{E25DA29F-A3FF-7741-ACC5-9B8355F52E41}" destId="{1FC282FA-9714-B640-8879-46C77DC96316}" srcOrd="9" destOrd="0" presId="urn:microsoft.com/office/officeart/2005/8/layout/hList6"/>
    <dgm:cxn modelId="{2EB30FA5-FB26-1140-91AB-D4E1CFE3B6C0}" type="presParOf" srcId="{E25DA29F-A3FF-7741-ACC5-9B8355F52E41}" destId="{6C5BE796-6546-154C-9DA2-90D72DFA8DD6}" srcOrd="10" destOrd="0" presId="urn:microsoft.com/office/officeart/2005/8/layout/hList6"/>
    <dgm:cxn modelId="{4423D343-AF0D-7D45-BE64-273CF9F2BCA3}" type="presParOf" srcId="{E25DA29F-A3FF-7741-ACC5-9B8355F52E41}" destId="{61594C8D-D875-4C46-971F-B52C43F9F110}" srcOrd="11" destOrd="0" presId="urn:microsoft.com/office/officeart/2005/8/layout/hList6"/>
    <dgm:cxn modelId="{E35BBE1D-4D56-0948-9E37-FD7174A0321A}" type="presParOf" srcId="{E25DA29F-A3FF-7741-ACC5-9B8355F52E41}" destId="{F828A022-25A6-4C46-AD31-637ABEEECE98}" srcOrd="12" destOrd="0" presId="urn:microsoft.com/office/officeart/2005/8/layout/h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DE258C8-9DF7-8244-A23E-645BD54F534A}">
      <dsp:nvSpPr>
        <dsp:cNvPr id="0" name=""/>
        <dsp:cNvSpPr/>
      </dsp:nvSpPr>
      <dsp:spPr>
        <a:xfrm rot="16200000">
          <a:off x="-1825147" y="1833455"/>
          <a:ext cx="5200130" cy="1533218"/>
        </a:xfrm>
        <a:prstGeom prst="flowChartManualOperati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0" tIns="0" rIns="88900" bIns="0" numCol="1" spcCol="1270" anchor="ctr" anchorCtr="0">
          <a:noAutofit/>
        </a:bodyPr>
        <a:lstStyle/>
        <a:p>
          <a:pPr marL="0" lvl="0" indent="0" algn="ctr" defTabSz="622300">
            <a:lnSpc>
              <a:spcPct val="90000"/>
            </a:lnSpc>
            <a:spcBef>
              <a:spcPct val="0"/>
            </a:spcBef>
            <a:spcAft>
              <a:spcPct val="35000"/>
            </a:spcAft>
            <a:buNone/>
          </a:pPr>
          <a:r>
            <a:rPr lang="en-US" sz="1400" kern="1200" dirty="0">
              <a:latin typeface="+mn-lt"/>
              <a:ea typeface="Meiryo UI" panose="020B0604030504040204" pitchFamily="50" charset="-128"/>
            </a:rPr>
            <a:t>研修1 </a:t>
          </a:r>
          <a:r>
            <a:rPr lang="en-US" sz="1400" kern="1200" dirty="0" err="1">
              <a:latin typeface="+mn-lt"/>
              <a:ea typeface="Meiryo UI" panose="020B0604030504040204" pitchFamily="50" charset="-128"/>
            </a:rPr>
            <a:t>事前学習</a:t>
          </a:r>
          <a:endParaRPr lang="en-US" sz="1400" kern="1200" dirty="0">
            <a:latin typeface="+mn-lt"/>
            <a:ea typeface="Meiryo UI" panose="020B0604030504040204" pitchFamily="50" charset="-128"/>
          </a:endParaRPr>
        </a:p>
        <a:p>
          <a:pPr marL="0" lvl="0" indent="0" algn="l" defTabSz="622300">
            <a:lnSpc>
              <a:spcPct val="90000"/>
            </a:lnSpc>
            <a:spcBef>
              <a:spcPct val="0"/>
            </a:spcBef>
            <a:spcAft>
              <a:spcPct val="35000"/>
            </a:spcAft>
            <a:buNone/>
          </a:pPr>
          <a:r>
            <a:rPr lang="ja-JP" altLang="en-US" sz="1100" b="0" i="0" u="none" kern="1200" dirty="0"/>
            <a:t>①  </a:t>
          </a:r>
          <a:r>
            <a:rPr lang="ja-JP" altLang="en-US" sz="1100" b="1" i="0" u="none" kern="1200" dirty="0"/>
            <a:t>掲示板での自己紹介</a:t>
          </a:r>
          <a:endParaRPr lang="ja-JP" altLang="en-US" sz="1100" b="0" i="0" u="none" kern="1200" dirty="0"/>
        </a:p>
        <a:p>
          <a:pPr marL="0" lvl="0" indent="0" algn="l" defTabSz="622300">
            <a:lnSpc>
              <a:spcPct val="90000"/>
            </a:lnSpc>
            <a:spcBef>
              <a:spcPct val="0"/>
            </a:spcBef>
            <a:spcAft>
              <a:spcPct val="35000"/>
            </a:spcAft>
            <a:buNone/>
          </a:pPr>
          <a:r>
            <a:rPr lang="ja-JP" altLang="en-US" sz="1100" b="0" i="0" u="none" kern="1200" dirty="0"/>
            <a:t>② </a:t>
          </a:r>
          <a:r>
            <a:rPr lang="ja-JP" altLang="en-US" sz="1100" b="1" i="0" u="none" kern="1200" dirty="0"/>
            <a:t>授業改善活動分析レポート</a:t>
          </a:r>
          <a:endParaRPr lang="en-US" altLang="ja-JP" sz="1100" b="1" i="0" u="none" kern="1200" dirty="0"/>
        </a:p>
        <a:p>
          <a:pPr marL="0" lvl="0" indent="0" algn="l" defTabSz="622300">
            <a:lnSpc>
              <a:spcPct val="90000"/>
            </a:lnSpc>
            <a:spcBef>
              <a:spcPct val="0"/>
            </a:spcBef>
            <a:spcAft>
              <a:spcPct val="35000"/>
            </a:spcAft>
            <a:buNone/>
          </a:pPr>
          <a:r>
            <a:rPr lang="ja-JP" altLang="en-US" sz="1100" b="0" i="0" u="none" kern="1200" dirty="0"/>
            <a:t>③ </a:t>
          </a:r>
          <a:r>
            <a:rPr lang="ja-JP" altLang="en-US" sz="1100" b="1" i="0" u="none" kern="1200" dirty="0"/>
            <a:t>授業シラバス案の改善提案</a:t>
          </a:r>
          <a:endParaRPr lang="en-US" altLang="ja-JP" sz="1100" b="1" i="0" u="none" kern="1200" dirty="0"/>
        </a:p>
        <a:p>
          <a:pPr marL="0" lvl="0" indent="0" algn="l" defTabSz="622300">
            <a:lnSpc>
              <a:spcPct val="90000"/>
            </a:lnSpc>
            <a:spcBef>
              <a:spcPct val="0"/>
            </a:spcBef>
            <a:spcAft>
              <a:spcPct val="35000"/>
            </a:spcAft>
            <a:buNone/>
          </a:pPr>
          <a:r>
            <a:rPr lang="ja-JP" altLang="en-US" sz="1100" b="1" i="0" u="none" kern="1200"/>
            <a:t>④  事前教材（</a:t>
          </a:r>
          <a:r>
            <a:rPr lang="ja-JP" altLang="en-US" sz="1100" b="1" i="0" u="none" kern="1200">
              <a:solidFill>
                <a:schemeClr val="bg1"/>
              </a:solidFill>
            </a:rPr>
            <a:t>熊</a:t>
          </a:r>
          <a:r>
            <a:rPr lang="ja-JP" altLang="en-US" sz="1100" b="1" i="0" u="none" kern="1200" dirty="0">
              <a:solidFill>
                <a:schemeClr val="bg1"/>
              </a:solidFill>
            </a:rPr>
            <a:t>大教授システム学分野拠点事業</a:t>
          </a:r>
          <a:r>
            <a:rPr lang="ja-JP" altLang="en-US" sz="1100" b="1" i="0" u="none" kern="1200">
              <a:solidFill>
                <a:schemeClr val="bg1"/>
              </a:solidFill>
            </a:rPr>
            <a:t>科目デザイン編）</a:t>
          </a:r>
          <a:r>
            <a:rPr lang="en-US" altLang="ja-JP" sz="1100" b="1" i="0" u="none" kern="1200" dirty="0">
              <a:solidFill>
                <a:schemeClr val="bg1"/>
              </a:solidFill>
            </a:rPr>
            <a:t>1</a:t>
          </a:r>
          <a:r>
            <a:rPr lang="ja-JP" altLang="en-US" sz="1100" b="1" i="0" u="none" kern="1200" dirty="0">
              <a:solidFill>
                <a:schemeClr val="bg1"/>
              </a:solidFill>
            </a:rPr>
            <a:t>モジュール</a:t>
          </a:r>
          <a:endParaRPr lang="en-US" sz="1100" b="1" kern="1200" dirty="0">
            <a:solidFill>
              <a:schemeClr val="bg1"/>
            </a:solidFill>
            <a:latin typeface="+mn-lt"/>
            <a:ea typeface="Meiryo UI" panose="020B0604030504040204" pitchFamily="50" charset="-128"/>
          </a:endParaRPr>
        </a:p>
      </dsp:txBody>
      <dsp:txXfrm rot="5400000">
        <a:off x="8309" y="1040025"/>
        <a:ext cx="1533218" cy="3120078"/>
      </dsp:txXfrm>
    </dsp:sp>
    <dsp:sp modelId="{032ADC3A-721A-5843-AC57-AA7A072DF2B4}">
      <dsp:nvSpPr>
        <dsp:cNvPr id="0" name=""/>
        <dsp:cNvSpPr/>
      </dsp:nvSpPr>
      <dsp:spPr>
        <a:xfrm rot="16200000">
          <a:off x="-176936" y="1833455"/>
          <a:ext cx="5200130" cy="1533218"/>
        </a:xfrm>
        <a:prstGeom prst="flowChartManualOperation">
          <a:avLst/>
        </a:prstGeom>
        <a:solidFill>
          <a:srgbClr val="00206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0" tIns="0" rIns="88900" bIns="0" numCol="1" spcCol="1270" anchor="ctr" anchorCtr="0">
          <a:noAutofit/>
        </a:bodyPr>
        <a:lstStyle/>
        <a:p>
          <a:pPr marL="0" lvl="0" indent="0" algn="ctr" defTabSz="622300">
            <a:lnSpc>
              <a:spcPct val="90000"/>
            </a:lnSpc>
            <a:spcBef>
              <a:spcPct val="0"/>
            </a:spcBef>
            <a:spcAft>
              <a:spcPct val="35000"/>
            </a:spcAft>
            <a:buNone/>
          </a:pPr>
          <a:r>
            <a:rPr lang="en-US" sz="1400" kern="1200" dirty="0">
              <a:latin typeface="+mn-lt"/>
              <a:ea typeface="Meiryo UI" panose="020B0604030504040204" pitchFamily="50" charset="-128"/>
            </a:rPr>
            <a:t>研修1(3時間,      </a:t>
          </a:r>
          <a:r>
            <a:rPr lang="en-US" sz="1400" kern="1200" dirty="0" err="1">
              <a:latin typeface="+mn-lt"/>
              <a:ea typeface="Meiryo UI" panose="020B0604030504040204" pitchFamily="50" charset="-128"/>
            </a:rPr>
            <a:t>オンサイト</a:t>
          </a:r>
          <a:r>
            <a:rPr lang="en-US" sz="1400" kern="1200" dirty="0">
              <a:latin typeface="+mn-lt"/>
              <a:ea typeface="Meiryo UI" panose="020B0604030504040204" pitchFamily="50" charset="-128"/>
            </a:rPr>
            <a:t>, 11/5)</a:t>
          </a:r>
        </a:p>
        <a:p>
          <a:pPr marL="0" lvl="0" indent="0" algn="ctr" defTabSz="622300">
            <a:lnSpc>
              <a:spcPct val="90000"/>
            </a:lnSpc>
            <a:spcBef>
              <a:spcPct val="0"/>
            </a:spcBef>
            <a:spcAft>
              <a:spcPct val="35000"/>
            </a:spcAft>
            <a:buNone/>
          </a:pPr>
          <a:r>
            <a:rPr lang="en-US" sz="1200" kern="1200" dirty="0" err="1">
              <a:latin typeface="+mn-lt"/>
              <a:ea typeface="Meiryo UI" panose="020B0604030504040204" pitchFamily="50" charset="-128"/>
            </a:rPr>
            <a:t>演</a:t>
          </a:r>
          <a:r>
            <a:rPr lang="ja-JP" sz="1200" b="1" kern="1200" dirty="0"/>
            <a:t>授業改善サポータの基礎</a:t>
          </a:r>
          <a:endParaRPr lang="en-US" altLang="ja-JP" sz="1200" b="1" kern="1200" dirty="0"/>
        </a:p>
        <a:p>
          <a:pPr marL="0" lvl="0" indent="0" algn="ctr" defTabSz="622300">
            <a:lnSpc>
              <a:spcPct val="90000"/>
            </a:lnSpc>
            <a:spcBef>
              <a:spcPct val="0"/>
            </a:spcBef>
            <a:spcAft>
              <a:spcPct val="35000"/>
            </a:spcAft>
            <a:buNone/>
          </a:pPr>
          <a:r>
            <a:rPr lang="en-US" sz="1200" kern="1200" dirty="0">
              <a:latin typeface="+mn-lt"/>
            </a:rPr>
            <a:t>・</a:t>
          </a:r>
          <a:r>
            <a:rPr lang="en-US" sz="1200" kern="1200" dirty="0" err="1">
              <a:latin typeface="+mn-lt"/>
            </a:rPr>
            <a:t>演習・ディスカッションを中心に</a:t>
          </a:r>
          <a:endParaRPr lang="en-US" sz="1400" kern="1200" dirty="0">
            <a:latin typeface="+mn-lt"/>
            <a:ea typeface="Meiryo UI" panose="020B0604030504040204" pitchFamily="50" charset="-128"/>
          </a:endParaRPr>
        </a:p>
        <a:p>
          <a:pPr marL="0" lvl="0" indent="0" algn="ctr" defTabSz="622300">
            <a:lnSpc>
              <a:spcPct val="90000"/>
            </a:lnSpc>
            <a:spcBef>
              <a:spcPct val="0"/>
            </a:spcBef>
            <a:spcAft>
              <a:spcPct val="35000"/>
            </a:spcAft>
            <a:buNone/>
          </a:pPr>
          <a:endParaRPr lang="en-US" sz="1400" kern="1200" dirty="0">
            <a:latin typeface="+mn-lt"/>
            <a:ea typeface="Meiryo UI" panose="020B0604030504040204" pitchFamily="50" charset="-128"/>
          </a:endParaRPr>
        </a:p>
        <a:p>
          <a:pPr marL="0" lvl="0" indent="0" algn="ctr" defTabSz="622300">
            <a:lnSpc>
              <a:spcPct val="90000"/>
            </a:lnSpc>
            <a:spcBef>
              <a:spcPct val="0"/>
            </a:spcBef>
            <a:spcAft>
              <a:spcPct val="35000"/>
            </a:spcAft>
            <a:buNone/>
          </a:pPr>
          <a:endParaRPr lang="en-US" sz="1400" kern="1200" dirty="0">
            <a:latin typeface="+mn-lt"/>
            <a:ea typeface="Meiryo UI" panose="020B0604030504040204" pitchFamily="50" charset="-128"/>
          </a:endParaRPr>
        </a:p>
        <a:p>
          <a:pPr marL="0" lvl="0" indent="0" algn="ctr" defTabSz="622300">
            <a:lnSpc>
              <a:spcPct val="90000"/>
            </a:lnSpc>
            <a:spcBef>
              <a:spcPct val="0"/>
            </a:spcBef>
            <a:spcAft>
              <a:spcPct val="35000"/>
            </a:spcAft>
            <a:buNone/>
          </a:pPr>
          <a:endParaRPr lang="en-US" sz="1400" kern="1200" dirty="0">
            <a:latin typeface="+mn-lt"/>
            <a:ea typeface="Meiryo UI" panose="020B0604030504040204" pitchFamily="50" charset="-128"/>
          </a:endParaRPr>
        </a:p>
        <a:p>
          <a:pPr marL="0" lvl="0" indent="0" algn="ctr" defTabSz="622300">
            <a:lnSpc>
              <a:spcPct val="90000"/>
            </a:lnSpc>
            <a:spcBef>
              <a:spcPct val="0"/>
            </a:spcBef>
            <a:spcAft>
              <a:spcPct val="35000"/>
            </a:spcAft>
            <a:buNone/>
          </a:pPr>
          <a:endParaRPr lang="en-US" sz="1400" kern="1200" dirty="0">
            <a:latin typeface="+mn-lt"/>
            <a:ea typeface="Meiryo UI" panose="020B0604030504040204" pitchFamily="50" charset="-128"/>
          </a:endParaRPr>
        </a:p>
        <a:p>
          <a:pPr marL="0" lvl="0" indent="0" algn="ctr" defTabSz="622300">
            <a:lnSpc>
              <a:spcPct val="90000"/>
            </a:lnSpc>
            <a:spcBef>
              <a:spcPct val="0"/>
            </a:spcBef>
            <a:spcAft>
              <a:spcPct val="35000"/>
            </a:spcAft>
            <a:buNone/>
          </a:pPr>
          <a:endParaRPr lang="en-US" sz="1400" kern="1200" dirty="0">
            <a:latin typeface="+mn-lt"/>
            <a:ea typeface="Meiryo UI" panose="020B0604030504040204" pitchFamily="50" charset="-128"/>
          </a:endParaRPr>
        </a:p>
      </dsp:txBody>
      <dsp:txXfrm rot="5400000">
        <a:off x="1656520" y="1040025"/>
        <a:ext cx="1533218" cy="3120078"/>
      </dsp:txXfrm>
    </dsp:sp>
    <dsp:sp modelId="{0A1F03F4-FD84-AF4B-9C9B-1EE85F923391}">
      <dsp:nvSpPr>
        <dsp:cNvPr id="0" name=""/>
        <dsp:cNvSpPr/>
      </dsp:nvSpPr>
      <dsp:spPr>
        <a:xfrm rot="16200000">
          <a:off x="1471273" y="1833455"/>
          <a:ext cx="5200130" cy="1533218"/>
        </a:xfrm>
        <a:prstGeom prst="flowChartManualOperati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0" tIns="0" rIns="88900" bIns="0" numCol="1" spcCol="1270" anchor="ctr" anchorCtr="0">
          <a:noAutofit/>
        </a:bodyPr>
        <a:lstStyle/>
        <a:p>
          <a:pPr marL="0" lvl="0" indent="0" algn="ctr" defTabSz="622300">
            <a:lnSpc>
              <a:spcPct val="90000"/>
            </a:lnSpc>
            <a:spcBef>
              <a:spcPct val="0"/>
            </a:spcBef>
            <a:spcAft>
              <a:spcPct val="35000"/>
            </a:spcAft>
            <a:buNone/>
          </a:pPr>
          <a:r>
            <a:rPr lang="en-US" sz="1400" kern="1200" dirty="0">
              <a:latin typeface="+mn-lt"/>
              <a:ea typeface="Meiryo UI" panose="020B0604030504040204" pitchFamily="50" charset="-128"/>
            </a:rPr>
            <a:t>研修1 </a:t>
          </a:r>
          <a:r>
            <a:rPr lang="en-US" sz="1400" kern="1200" dirty="0" err="1">
              <a:latin typeface="+mn-lt"/>
              <a:ea typeface="Meiryo UI" panose="020B0604030504040204" pitchFamily="50" charset="-128"/>
            </a:rPr>
            <a:t>事後学習</a:t>
          </a:r>
          <a:r>
            <a:rPr lang="en-US" sz="1400" kern="1200" dirty="0">
              <a:latin typeface="+mn-lt"/>
              <a:ea typeface="Meiryo UI" panose="020B0604030504040204" pitchFamily="50" charset="-128"/>
            </a:rPr>
            <a:t>/ 研修2事前学習</a:t>
          </a:r>
        </a:p>
        <a:p>
          <a:pPr marL="0" lvl="0" indent="0" algn="l" defTabSz="622300">
            <a:lnSpc>
              <a:spcPct val="90000"/>
            </a:lnSpc>
            <a:spcBef>
              <a:spcPct val="0"/>
            </a:spcBef>
            <a:spcAft>
              <a:spcPct val="35000"/>
            </a:spcAft>
            <a:buNone/>
          </a:pPr>
          <a:r>
            <a:rPr lang="ja-JP" altLang="en-US" sz="1100" b="0" i="0" u="none" kern="1200" dirty="0"/>
            <a:t>① </a:t>
          </a:r>
          <a:r>
            <a:rPr lang="ja-JP" altLang="en-US" sz="1100" b="1" i="0" u="none" kern="1200" dirty="0"/>
            <a:t>アクションプランと</a:t>
          </a:r>
          <a:r>
            <a:rPr lang="ja-JP" altLang="en-JP" sz="1100" b="1" i="0" u="none" kern="1200" dirty="0"/>
            <a:t>省察</a:t>
          </a:r>
          <a:r>
            <a:rPr lang="ja-JP" altLang="en-US" sz="1100" b="1" i="0" u="none" kern="1200" dirty="0"/>
            <a:t>レポート</a:t>
          </a:r>
          <a:endParaRPr lang="en-US" altLang="ja-JP" sz="1100" b="1" i="0" u="none" kern="1200" dirty="0"/>
        </a:p>
        <a:p>
          <a:pPr marL="0" lvl="0" indent="0" algn="l" defTabSz="622300">
            <a:lnSpc>
              <a:spcPct val="90000"/>
            </a:lnSpc>
            <a:spcBef>
              <a:spcPct val="0"/>
            </a:spcBef>
            <a:spcAft>
              <a:spcPct val="35000"/>
            </a:spcAft>
            <a:buNone/>
          </a:pPr>
          <a:r>
            <a:rPr lang="ja-JP" altLang="en-US" sz="1100" b="0" i="0" u="none" kern="1200" dirty="0"/>
            <a:t>② </a:t>
          </a:r>
          <a:r>
            <a:rPr lang="ja-JP" altLang="en-US" sz="1100" b="1" i="0" u="none" kern="1200" dirty="0"/>
            <a:t>授業改善サポート実施報告</a:t>
          </a:r>
          <a:r>
            <a:rPr lang="en-US" altLang="ja-JP" sz="1100" b="1" i="0" u="none" kern="1200" dirty="0"/>
            <a:t>1</a:t>
          </a:r>
        </a:p>
        <a:p>
          <a:pPr marL="0" lvl="0" indent="0" algn="l" defTabSz="622300">
            <a:lnSpc>
              <a:spcPct val="90000"/>
            </a:lnSpc>
            <a:spcBef>
              <a:spcPct val="0"/>
            </a:spcBef>
            <a:spcAft>
              <a:spcPct val="35000"/>
            </a:spcAft>
            <a:buNone/>
          </a:pPr>
          <a:r>
            <a:rPr lang="ja-JP" altLang="en-US" sz="1100" b="0" i="0" u="none" kern="1200" dirty="0"/>
            <a:t>③ </a:t>
          </a:r>
          <a:r>
            <a:rPr lang="ja-JP" altLang="en-US" sz="1100" b="1" i="0" u="none" kern="1200" dirty="0"/>
            <a:t>授業シラバス案の改善提案のアップデート</a:t>
          </a:r>
          <a:endParaRPr lang="en-US" altLang="ja-JP" sz="1100" b="1" i="0" u="none" kern="1200" dirty="0"/>
        </a:p>
        <a:p>
          <a:pPr marL="0" lvl="0" indent="0" algn="l" defTabSz="622300">
            <a:lnSpc>
              <a:spcPct val="90000"/>
            </a:lnSpc>
            <a:spcBef>
              <a:spcPct val="0"/>
            </a:spcBef>
            <a:spcAft>
              <a:spcPct val="35000"/>
            </a:spcAft>
            <a:buNone/>
          </a:pPr>
          <a:r>
            <a:rPr lang="ja-JP" altLang="en-US" sz="1100" b="1" i="0" u="none" kern="1200"/>
            <a:t>④  事前教材</a:t>
          </a:r>
          <a:r>
            <a:rPr lang="en-US" altLang="ja-JP" sz="1100" b="1" i="0" u="none" kern="1200" dirty="0"/>
            <a:t>(</a:t>
          </a:r>
          <a:r>
            <a:rPr lang="ja-JP" altLang="en-US" sz="1100" b="1" i="0" u="none" kern="1200">
              <a:solidFill>
                <a:schemeClr val="bg1"/>
              </a:solidFill>
            </a:rPr>
            <a:t>熊</a:t>
          </a:r>
          <a:r>
            <a:rPr lang="ja-JP" altLang="en-US" sz="1100" b="1" i="0" u="none" kern="1200" dirty="0">
              <a:solidFill>
                <a:schemeClr val="bg1"/>
              </a:solidFill>
            </a:rPr>
            <a:t>大教授システム学分野拠点事業</a:t>
          </a:r>
          <a:r>
            <a:rPr lang="ja-JP" altLang="en-US" sz="1100" b="1" i="0" u="none" kern="1200">
              <a:solidFill>
                <a:schemeClr val="bg1"/>
              </a:solidFill>
            </a:rPr>
            <a:t>科目デザイン編</a:t>
          </a:r>
          <a:r>
            <a:rPr lang="en-US" altLang="ja-JP" sz="1100" b="1" i="0" u="none" kern="1200" dirty="0">
              <a:solidFill>
                <a:schemeClr val="bg1"/>
              </a:solidFill>
            </a:rPr>
            <a:t>)1</a:t>
          </a:r>
          <a:r>
            <a:rPr lang="ja-JP" altLang="en-US" sz="1100" b="1" i="0" u="none" kern="1200" dirty="0">
              <a:solidFill>
                <a:schemeClr val="bg1"/>
              </a:solidFill>
            </a:rPr>
            <a:t>モジュール</a:t>
          </a:r>
          <a:endParaRPr lang="en-US" altLang="ja-JP" sz="1100" b="1" i="0" u="none" kern="1200" dirty="0">
            <a:solidFill>
              <a:schemeClr val="bg1"/>
            </a:solidFill>
          </a:endParaRPr>
        </a:p>
        <a:p>
          <a:pPr marL="0" lvl="0" indent="0" algn="l" defTabSz="622300">
            <a:lnSpc>
              <a:spcPct val="90000"/>
            </a:lnSpc>
            <a:spcBef>
              <a:spcPct val="0"/>
            </a:spcBef>
            <a:spcAft>
              <a:spcPct val="35000"/>
            </a:spcAft>
            <a:buNone/>
          </a:pPr>
          <a:r>
            <a:rPr lang="en-US" sz="1100" b="1" i="0" u="none" kern="1200" dirty="0">
              <a:latin typeface="+mn-lt"/>
              <a:ea typeface="Meiryo UI" panose="020B0604030504040204" pitchFamily="50" charset="-128"/>
            </a:rPr>
            <a:t>*</a:t>
          </a:r>
          <a:r>
            <a:rPr lang="ja-JP" altLang="en-US" sz="1100" b="1" i="0" u="none" kern="1200" dirty="0"/>
            <a:t>掲示板でのコミュニケーション</a:t>
          </a:r>
          <a:endParaRPr lang="en-US" sz="1100" kern="1200" dirty="0">
            <a:latin typeface="+mn-lt"/>
            <a:ea typeface="Meiryo UI" panose="020B0604030504040204" pitchFamily="50" charset="-128"/>
          </a:endParaRPr>
        </a:p>
      </dsp:txBody>
      <dsp:txXfrm rot="5400000">
        <a:off x="3304729" y="1040025"/>
        <a:ext cx="1533218" cy="3120078"/>
      </dsp:txXfrm>
    </dsp:sp>
    <dsp:sp modelId="{83EB7621-EDE9-7546-8970-A94745ABC14A}">
      <dsp:nvSpPr>
        <dsp:cNvPr id="0" name=""/>
        <dsp:cNvSpPr/>
      </dsp:nvSpPr>
      <dsp:spPr>
        <a:xfrm rot="16200000">
          <a:off x="3119484" y="1833455"/>
          <a:ext cx="5200130" cy="1533218"/>
        </a:xfrm>
        <a:prstGeom prst="flowChartManualOperation">
          <a:avLst/>
        </a:prstGeom>
        <a:solidFill>
          <a:schemeClr val="accent6">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0" tIns="0" rIns="88900" bIns="0" numCol="1" spcCol="1270" anchor="ctr" anchorCtr="0">
          <a:noAutofit/>
        </a:bodyPr>
        <a:lstStyle/>
        <a:p>
          <a:pPr marL="0" lvl="0" indent="0" algn="ctr" defTabSz="622300">
            <a:lnSpc>
              <a:spcPct val="90000"/>
            </a:lnSpc>
            <a:spcBef>
              <a:spcPct val="0"/>
            </a:spcBef>
            <a:spcAft>
              <a:spcPct val="35000"/>
            </a:spcAft>
            <a:buNone/>
          </a:pPr>
          <a:r>
            <a:rPr lang="en-US" sz="1400" kern="1200" dirty="0">
              <a:latin typeface="+mn-lt"/>
            </a:rPr>
            <a:t>研修2(3時間,     </a:t>
          </a:r>
          <a:r>
            <a:rPr lang="en-US" sz="1400" kern="1200" dirty="0" err="1">
              <a:latin typeface="+mn-lt"/>
            </a:rPr>
            <a:t>オンライン</a:t>
          </a:r>
          <a:r>
            <a:rPr lang="en-US" sz="1400" kern="1200" dirty="0">
              <a:latin typeface="+mn-lt"/>
            </a:rPr>
            <a:t>, 11/26)</a:t>
          </a:r>
        </a:p>
        <a:p>
          <a:pPr marL="0" lvl="0" indent="0" algn="ctr" defTabSz="622300">
            <a:lnSpc>
              <a:spcPct val="90000"/>
            </a:lnSpc>
            <a:spcBef>
              <a:spcPct val="0"/>
            </a:spcBef>
            <a:spcAft>
              <a:spcPct val="35000"/>
            </a:spcAft>
            <a:buNone/>
          </a:pPr>
          <a:endParaRPr lang="en-US" sz="1200" kern="1200" dirty="0">
            <a:latin typeface="+mn-lt"/>
          </a:endParaRPr>
        </a:p>
        <a:p>
          <a:pPr marL="0" lvl="0" indent="0" algn="l" defTabSz="622300">
            <a:lnSpc>
              <a:spcPct val="90000"/>
            </a:lnSpc>
            <a:spcBef>
              <a:spcPct val="0"/>
            </a:spcBef>
            <a:spcAft>
              <a:spcPct val="35000"/>
            </a:spcAft>
            <a:buNone/>
          </a:pPr>
          <a:r>
            <a:rPr lang="ja-JP" altLang="en-US" sz="1200" b="1" kern="1200" dirty="0"/>
            <a:t>授業改善サポータ業務の実践と省察</a:t>
          </a:r>
          <a:r>
            <a:rPr lang="en-US" altLang="ja-JP" sz="1200" b="1" kern="1200" dirty="0"/>
            <a:t>(1)</a:t>
          </a:r>
        </a:p>
        <a:p>
          <a:pPr marL="0" lvl="0" indent="0" algn="l" defTabSz="622300">
            <a:lnSpc>
              <a:spcPct val="90000"/>
            </a:lnSpc>
            <a:spcBef>
              <a:spcPct val="0"/>
            </a:spcBef>
            <a:spcAft>
              <a:spcPct val="35000"/>
            </a:spcAft>
            <a:buNone/>
          </a:pPr>
          <a:r>
            <a:rPr lang="en-US" sz="1200" kern="1200" dirty="0">
              <a:latin typeface="+mn-lt"/>
            </a:rPr>
            <a:t>・</a:t>
          </a:r>
          <a:r>
            <a:rPr lang="en-US" sz="1200" kern="1200" dirty="0" err="1">
              <a:latin typeface="+mn-lt"/>
            </a:rPr>
            <a:t>演習・ディスカッションを中心に</a:t>
          </a:r>
          <a:endParaRPr lang="en-US" sz="1200" kern="1200" dirty="0">
            <a:latin typeface="+mn-lt"/>
          </a:endParaRPr>
        </a:p>
        <a:p>
          <a:pPr marL="0" lvl="0" indent="0" algn="ctr" defTabSz="622300">
            <a:lnSpc>
              <a:spcPct val="90000"/>
            </a:lnSpc>
            <a:spcBef>
              <a:spcPct val="0"/>
            </a:spcBef>
            <a:spcAft>
              <a:spcPct val="35000"/>
            </a:spcAft>
            <a:buNone/>
          </a:pPr>
          <a:endParaRPr lang="en-US" sz="1200" kern="1200" dirty="0">
            <a:latin typeface="+mn-lt"/>
          </a:endParaRPr>
        </a:p>
        <a:p>
          <a:pPr marL="0" lvl="0" indent="0" algn="ctr" defTabSz="622300">
            <a:lnSpc>
              <a:spcPct val="90000"/>
            </a:lnSpc>
            <a:spcBef>
              <a:spcPct val="0"/>
            </a:spcBef>
            <a:spcAft>
              <a:spcPct val="35000"/>
            </a:spcAft>
            <a:buNone/>
          </a:pPr>
          <a:endParaRPr lang="en-US" sz="1200" kern="1200" dirty="0">
            <a:latin typeface="+mn-lt"/>
          </a:endParaRPr>
        </a:p>
        <a:p>
          <a:pPr marL="0" lvl="0" indent="0" algn="ctr" defTabSz="622300">
            <a:lnSpc>
              <a:spcPct val="90000"/>
            </a:lnSpc>
            <a:spcBef>
              <a:spcPct val="0"/>
            </a:spcBef>
            <a:spcAft>
              <a:spcPct val="35000"/>
            </a:spcAft>
            <a:buNone/>
          </a:pPr>
          <a:endParaRPr lang="en-US" sz="1200" kern="1200" dirty="0">
            <a:latin typeface="+mn-lt"/>
          </a:endParaRPr>
        </a:p>
        <a:p>
          <a:pPr marL="0" lvl="0" indent="0" algn="ctr" defTabSz="622300">
            <a:lnSpc>
              <a:spcPct val="90000"/>
            </a:lnSpc>
            <a:spcBef>
              <a:spcPct val="0"/>
            </a:spcBef>
            <a:spcAft>
              <a:spcPct val="35000"/>
            </a:spcAft>
            <a:buNone/>
          </a:pPr>
          <a:endParaRPr lang="en-US" sz="1200" kern="1200" dirty="0">
            <a:latin typeface="+mn-lt"/>
          </a:endParaRPr>
        </a:p>
        <a:p>
          <a:pPr marL="0" lvl="0" indent="0" algn="ctr" defTabSz="622300">
            <a:lnSpc>
              <a:spcPct val="90000"/>
            </a:lnSpc>
            <a:spcBef>
              <a:spcPct val="0"/>
            </a:spcBef>
            <a:spcAft>
              <a:spcPct val="35000"/>
            </a:spcAft>
            <a:buNone/>
          </a:pPr>
          <a:endParaRPr lang="en-US" sz="1200" kern="1200" dirty="0">
            <a:latin typeface="+mn-lt"/>
          </a:endParaRPr>
        </a:p>
      </dsp:txBody>
      <dsp:txXfrm rot="5400000">
        <a:off x="4952940" y="1040025"/>
        <a:ext cx="1533218" cy="3120078"/>
      </dsp:txXfrm>
    </dsp:sp>
    <dsp:sp modelId="{2E7BB01E-BF1C-194B-98DC-7B7F43151D85}">
      <dsp:nvSpPr>
        <dsp:cNvPr id="0" name=""/>
        <dsp:cNvSpPr/>
      </dsp:nvSpPr>
      <dsp:spPr>
        <a:xfrm rot="16200000">
          <a:off x="4767694" y="1833455"/>
          <a:ext cx="5200130" cy="1533218"/>
        </a:xfrm>
        <a:prstGeom prst="flowChartManualOperati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0" tIns="0" rIns="88900" bIns="0" numCol="1" spcCol="1270" anchor="ctr" anchorCtr="0">
          <a:noAutofit/>
        </a:bodyPr>
        <a:lstStyle/>
        <a:p>
          <a:pPr marL="0" lvl="0" indent="0" algn="ctr" defTabSz="622300">
            <a:lnSpc>
              <a:spcPct val="90000"/>
            </a:lnSpc>
            <a:spcBef>
              <a:spcPct val="0"/>
            </a:spcBef>
            <a:spcAft>
              <a:spcPct val="35000"/>
            </a:spcAft>
            <a:buNone/>
          </a:pPr>
          <a:r>
            <a:rPr lang="en-US" sz="1400" kern="1200" dirty="0">
              <a:latin typeface="+mn-lt"/>
              <a:ea typeface="Meiryo UI" panose="020B0604030504040204" pitchFamily="50" charset="-128"/>
            </a:rPr>
            <a:t>研修2 </a:t>
          </a:r>
          <a:r>
            <a:rPr lang="en-US" sz="1400" kern="1200" dirty="0" err="1">
              <a:latin typeface="+mn-lt"/>
              <a:ea typeface="Meiryo UI" panose="020B0604030504040204" pitchFamily="50" charset="-128"/>
            </a:rPr>
            <a:t>事後学習</a:t>
          </a:r>
          <a:r>
            <a:rPr lang="en-US" sz="1400" kern="1200" dirty="0">
              <a:latin typeface="+mn-lt"/>
              <a:ea typeface="Meiryo UI" panose="020B0604030504040204" pitchFamily="50" charset="-128"/>
            </a:rPr>
            <a:t>/ 研修3 </a:t>
          </a:r>
          <a:r>
            <a:rPr lang="en-US" sz="1400" kern="1200" dirty="0" err="1">
              <a:latin typeface="+mn-lt"/>
              <a:ea typeface="Meiryo UI" panose="020B0604030504040204" pitchFamily="50" charset="-128"/>
            </a:rPr>
            <a:t>事前学習</a:t>
          </a:r>
          <a:endParaRPr lang="en-US" sz="1400" kern="1200" dirty="0">
            <a:latin typeface="+mn-lt"/>
            <a:ea typeface="Meiryo UI" panose="020B0604030504040204" pitchFamily="50" charset="-128"/>
          </a:endParaRPr>
        </a:p>
        <a:p>
          <a:pPr marL="0" lvl="0" indent="0" algn="ctr" defTabSz="622300">
            <a:lnSpc>
              <a:spcPct val="90000"/>
            </a:lnSpc>
            <a:spcBef>
              <a:spcPct val="0"/>
            </a:spcBef>
            <a:spcAft>
              <a:spcPct val="35000"/>
            </a:spcAft>
            <a:buNone/>
          </a:pPr>
          <a:r>
            <a:rPr lang="ja-JP" altLang="en-US" sz="1100" b="0" i="0" u="none" kern="1200" dirty="0"/>
            <a:t>① </a:t>
          </a:r>
          <a:r>
            <a:rPr lang="ja-JP" altLang="en-US" sz="1100" b="1" i="0" u="none" kern="1200" dirty="0"/>
            <a:t>アクションプランと</a:t>
          </a:r>
          <a:r>
            <a:rPr lang="ja-JP" altLang="en-JP" sz="1100" b="1" i="0" u="none" kern="1200" dirty="0"/>
            <a:t>省察</a:t>
          </a:r>
          <a:r>
            <a:rPr lang="ja-JP" altLang="en-US" sz="1100" b="1" i="0" u="none" kern="1200" dirty="0"/>
            <a:t>レポート</a:t>
          </a:r>
          <a:endParaRPr lang="en-US" altLang="ja-JP" sz="1100" b="1" i="0" u="none" kern="1200" dirty="0"/>
        </a:p>
        <a:p>
          <a:pPr marL="0" lvl="0" indent="0" algn="ctr" defTabSz="622300">
            <a:lnSpc>
              <a:spcPct val="90000"/>
            </a:lnSpc>
            <a:spcBef>
              <a:spcPct val="0"/>
            </a:spcBef>
            <a:spcAft>
              <a:spcPct val="35000"/>
            </a:spcAft>
            <a:buNone/>
          </a:pPr>
          <a:r>
            <a:rPr lang="ja-JP" altLang="en-US" sz="1100" b="0" i="0" u="none" kern="1200" dirty="0"/>
            <a:t>② </a:t>
          </a:r>
          <a:r>
            <a:rPr lang="ja-JP" altLang="en-US" sz="1100" b="1" i="0" u="none" kern="1200" dirty="0"/>
            <a:t>授業改善サポート実施報告</a:t>
          </a:r>
          <a:r>
            <a:rPr lang="en-US" altLang="ja-JP" sz="1100" b="1" i="0" u="none" kern="1200" dirty="0"/>
            <a:t>2</a:t>
          </a:r>
        </a:p>
        <a:p>
          <a:pPr marL="0" lvl="0" indent="0" algn="ctr" defTabSz="622300">
            <a:lnSpc>
              <a:spcPct val="90000"/>
            </a:lnSpc>
            <a:spcBef>
              <a:spcPct val="0"/>
            </a:spcBef>
            <a:spcAft>
              <a:spcPct val="35000"/>
            </a:spcAft>
            <a:buNone/>
          </a:pPr>
          <a:r>
            <a:rPr lang="ja-JP" altLang="en-US" sz="1100" b="0" i="0" u="none" kern="1200"/>
            <a:t>③ </a:t>
          </a:r>
          <a:r>
            <a:rPr lang="ja-JP" altLang="en-US" sz="1100" b="1" i="0" u="none" kern="1200"/>
            <a:t>サポートツールの開発</a:t>
          </a:r>
          <a:endParaRPr lang="en-US" altLang="ja-JP" sz="1100" b="1" i="0" u="none" kern="1200" dirty="0"/>
        </a:p>
        <a:p>
          <a:pPr marL="0" lvl="0" indent="0" algn="ctr" defTabSz="622300">
            <a:lnSpc>
              <a:spcPct val="90000"/>
            </a:lnSpc>
            <a:spcBef>
              <a:spcPct val="0"/>
            </a:spcBef>
            <a:spcAft>
              <a:spcPct val="35000"/>
            </a:spcAft>
            <a:buNone/>
          </a:pPr>
          <a:r>
            <a:rPr lang="ja-JP" altLang="en-US" sz="1100" b="1" i="0" u="none" kern="1200">
              <a:solidFill>
                <a:schemeClr val="bg1"/>
              </a:solidFill>
            </a:rPr>
            <a:t>④  事前教材</a:t>
          </a:r>
          <a:r>
            <a:rPr lang="en-US" altLang="ja-JP" sz="1100" b="1" i="0" u="none" kern="1200" dirty="0">
              <a:solidFill>
                <a:schemeClr val="bg1"/>
              </a:solidFill>
            </a:rPr>
            <a:t>(</a:t>
          </a:r>
          <a:r>
            <a:rPr lang="ja-JP" altLang="en-US" sz="1100" b="1" i="0" u="none" kern="1200">
              <a:solidFill>
                <a:schemeClr val="bg1"/>
              </a:solidFill>
            </a:rPr>
            <a:t>熊</a:t>
          </a:r>
          <a:r>
            <a:rPr lang="ja-JP" altLang="en-US" sz="1100" b="1" i="0" u="none" kern="1200" dirty="0">
              <a:solidFill>
                <a:schemeClr val="bg1"/>
              </a:solidFill>
            </a:rPr>
            <a:t>大教授システム学分野拠点事業</a:t>
          </a:r>
          <a:r>
            <a:rPr lang="ja-JP" altLang="en-US" sz="1100" b="1" i="0" u="none" kern="1200">
              <a:solidFill>
                <a:schemeClr val="bg1"/>
              </a:solidFill>
            </a:rPr>
            <a:t>科目デザイン編</a:t>
          </a:r>
          <a:r>
            <a:rPr lang="en-US" altLang="ja-JP" sz="1100" b="1" i="0" u="none" kern="1200" dirty="0">
              <a:solidFill>
                <a:schemeClr val="bg1"/>
              </a:solidFill>
            </a:rPr>
            <a:t>)1</a:t>
          </a:r>
          <a:r>
            <a:rPr lang="ja-JP" altLang="en-US" sz="1100" b="1" i="0" u="none" kern="1200" dirty="0">
              <a:solidFill>
                <a:schemeClr val="bg1"/>
              </a:solidFill>
            </a:rPr>
            <a:t>モジュール</a:t>
          </a:r>
          <a:endParaRPr lang="en-US" altLang="ja-JP" sz="1100" b="1" i="0" u="none" kern="1200" dirty="0">
            <a:solidFill>
              <a:schemeClr val="bg1"/>
            </a:solidFill>
          </a:endParaRPr>
        </a:p>
        <a:p>
          <a:pPr marL="0" lvl="0" indent="0" algn="ctr" defTabSz="622300">
            <a:lnSpc>
              <a:spcPct val="90000"/>
            </a:lnSpc>
            <a:spcBef>
              <a:spcPct val="0"/>
            </a:spcBef>
            <a:spcAft>
              <a:spcPct val="35000"/>
            </a:spcAft>
            <a:buNone/>
          </a:pPr>
          <a:r>
            <a:rPr lang="en-US" sz="1100" b="1" i="0" u="none" kern="1200" dirty="0">
              <a:latin typeface="+mn-lt"/>
              <a:ea typeface="Meiryo UI" panose="020B0604030504040204" pitchFamily="50" charset="-128"/>
            </a:rPr>
            <a:t>*</a:t>
          </a:r>
          <a:r>
            <a:rPr lang="ja-JP" altLang="en-US" sz="1100" b="1" i="0" u="none" kern="1200" dirty="0"/>
            <a:t>掲示板でのコミュニケーション</a:t>
          </a:r>
          <a:endParaRPr lang="en-US" sz="1100" kern="1200" dirty="0">
            <a:latin typeface="+mn-lt"/>
          </a:endParaRPr>
        </a:p>
      </dsp:txBody>
      <dsp:txXfrm rot="5400000">
        <a:off x="6601150" y="1040025"/>
        <a:ext cx="1533218" cy="3120078"/>
      </dsp:txXfrm>
    </dsp:sp>
    <dsp:sp modelId="{6C5BE796-6546-154C-9DA2-90D72DFA8DD6}">
      <dsp:nvSpPr>
        <dsp:cNvPr id="0" name=""/>
        <dsp:cNvSpPr/>
      </dsp:nvSpPr>
      <dsp:spPr>
        <a:xfrm rot="16200000">
          <a:off x="6415904" y="1833455"/>
          <a:ext cx="5200130" cy="1533218"/>
        </a:xfrm>
        <a:prstGeom prst="flowChartManualOperation">
          <a:avLst/>
        </a:prstGeom>
        <a:solidFill>
          <a:schemeClr val="accent1">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0" tIns="0" rIns="88900" bIns="0" numCol="1" spcCol="1270" anchor="ctr" anchorCtr="0">
          <a:noAutofit/>
        </a:bodyPr>
        <a:lstStyle/>
        <a:p>
          <a:pPr marL="0" lvl="0" indent="0" algn="ctr" defTabSz="622300">
            <a:lnSpc>
              <a:spcPct val="90000"/>
            </a:lnSpc>
            <a:spcBef>
              <a:spcPct val="0"/>
            </a:spcBef>
            <a:spcAft>
              <a:spcPct val="35000"/>
            </a:spcAft>
            <a:buNone/>
          </a:pPr>
          <a:r>
            <a:rPr lang="en-US" sz="1400" kern="1200" dirty="0">
              <a:latin typeface="+mn-lt"/>
            </a:rPr>
            <a:t>研修</a:t>
          </a:r>
          <a:r>
            <a:rPr lang="en-US" altLang="ja-JP" sz="1400" kern="1200" dirty="0">
              <a:latin typeface="+mn-lt"/>
            </a:rPr>
            <a:t>3(3</a:t>
          </a:r>
          <a:r>
            <a:rPr lang="ja-JP" altLang="en-US" sz="1400" kern="1200" dirty="0">
              <a:latin typeface="+mn-lt"/>
            </a:rPr>
            <a:t>時間</a:t>
          </a:r>
          <a:r>
            <a:rPr lang="en-US" altLang="ja-JP" sz="1400" kern="1200" dirty="0">
              <a:latin typeface="+mn-lt"/>
            </a:rPr>
            <a:t>,</a:t>
          </a:r>
          <a:r>
            <a:rPr lang="ja-JP" altLang="en-US" sz="1400" kern="1200" dirty="0">
              <a:latin typeface="+mn-lt"/>
            </a:rPr>
            <a:t> </a:t>
          </a:r>
          <a:r>
            <a:rPr lang="en-US" altLang="ja-JP" sz="1400" kern="1200" dirty="0">
              <a:latin typeface="+mn-lt"/>
            </a:rPr>
            <a:t>    </a:t>
          </a:r>
          <a:r>
            <a:rPr lang="ja-JP" altLang="en-US" sz="1400" kern="1200" dirty="0">
              <a:latin typeface="+mn-lt"/>
            </a:rPr>
            <a:t>オンライン</a:t>
          </a:r>
          <a:r>
            <a:rPr lang="en-US" altLang="ja-JP" sz="1400" kern="1200" dirty="0">
              <a:latin typeface="+mn-lt"/>
            </a:rPr>
            <a:t>, 12/17)</a:t>
          </a:r>
        </a:p>
        <a:p>
          <a:pPr marL="0" lvl="0" indent="0" algn="l" defTabSz="622300">
            <a:lnSpc>
              <a:spcPct val="90000"/>
            </a:lnSpc>
            <a:spcBef>
              <a:spcPct val="0"/>
            </a:spcBef>
            <a:spcAft>
              <a:spcPct val="35000"/>
            </a:spcAft>
            <a:buNone/>
          </a:pPr>
          <a:endParaRPr lang="en-US" sz="1400" kern="1200" dirty="0">
            <a:latin typeface="+mn-lt"/>
          </a:endParaRPr>
        </a:p>
        <a:p>
          <a:pPr marL="0" lvl="0" indent="0" algn="l" defTabSz="622300">
            <a:lnSpc>
              <a:spcPct val="90000"/>
            </a:lnSpc>
            <a:spcBef>
              <a:spcPct val="0"/>
            </a:spcBef>
            <a:spcAft>
              <a:spcPct val="35000"/>
            </a:spcAft>
            <a:buNone/>
          </a:pPr>
          <a:r>
            <a:rPr lang="ja-JP" altLang="en-US" sz="1200" b="1" kern="1200" dirty="0"/>
            <a:t>授業改善サポータ業務の実践と省察</a:t>
          </a:r>
          <a:r>
            <a:rPr lang="en-US" altLang="ja-JP" sz="1200" b="1" kern="1200" dirty="0"/>
            <a:t>(2)</a:t>
          </a:r>
        </a:p>
        <a:p>
          <a:pPr marL="0" lvl="0" indent="0" algn="l" defTabSz="622300">
            <a:lnSpc>
              <a:spcPct val="90000"/>
            </a:lnSpc>
            <a:spcBef>
              <a:spcPct val="0"/>
            </a:spcBef>
            <a:spcAft>
              <a:spcPct val="35000"/>
            </a:spcAft>
            <a:buNone/>
          </a:pPr>
          <a:r>
            <a:rPr lang="en-US" sz="1200" kern="1200" dirty="0">
              <a:latin typeface="+mn-lt"/>
            </a:rPr>
            <a:t>・</a:t>
          </a:r>
          <a:r>
            <a:rPr lang="en-US" sz="1200" kern="1200" dirty="0" err="1">
              <a:latin typeface="+mn-lt"/>
            </a:rPr>
            <a:t>演習・ディスカッションを中心に</a:t>
          </a:r>
          <a:endParaRPr lang="en-US" sz="1200" kern="1200" dirty="0">
            <a:latin typeface="+mn-lt"/>
          </a:endParaRPr>
        </a:p>
        <a:p>
          <a:pPr marL="0" lvl="0" indent="0" algn="l" defTabSz="622300">
            <a:lnSpc>
              <a:spcPct val="90000"/>
            </a:lnSpc>
            <a:spcBef>
              <a:spcPct val="0"/>
            </a:spcBef>
            <a:spcAft>
              <a:spcPct val="35000"/>
            </a:spcAft>
            <a:buNone/>
          </a:pPr>
          <a:endParaRPr lang="en-US" sz="1200" kern="1200" dirty="0">
            <a:latin typeface="+mn-lt"/>
          </a:endParaRPr>
        </a:p>
        <a:p>
          <a:pPr marL="0" lvl="0" indent="0" algn="l" defTabSz="622300">
            <a:lnSpc>
              <a:spcPct val="90000"/>
            </a:lnSpc>
            <a:spcBef>
              <a:spcPct val="0"/>
            </a:spcBef>
            <a:spcAft>
              <a:spcPct val="35000"/>
            </a:spcAft>
            <a:buNone/>
          </a:pPr>
          <a:endParaRPr lang="en-US" sz="1200" kern="1200" dirty="0">
            <a:latin typeface="+mn-lt"/>
          </a:endParaRPr>
        </a:p>
        <a:p>
          <a:pPr marL="0" lvl="0" indent="0" algn="ctr" defTabSz="622300">
            <a:lnSpc>
              <a:spcPct val="90000"/>
            </a:lnSpc>
            <a:spcBef>
              <a:spcPct val="0"/>
            </a:spcBef>
            <a:spcAft>
              <a:spcPct val="35000"/>
            </a:spcAft>
            <a:buNone/>
          </a:pPr>
          <a:endParaRPr lang="en-US" sz="1400" kern="1200" dirty="0">
            <a:latin typeface="+mn-lt"/>
          </a:endParaRPr>
        </a:p>
        <a:p>
          <a:pPr marL="0" lvl="0" indent="0" algn="ctr" defTabSz="622300">
            <a:lnSpc>
              <a:spcPct val="90000"/>
            </a:lnSpc>
            <a:spcBef>
              <a:spcPct val="0"/>
            </a:spcBef>
            <a:spcAft>
              <a:spcPct val="35000"/>
            </a:spcAft>
            <a:buNone/>
          </a:pPr>
          <a:endParaRPr lang="en-US" sz="1400" kern="1200" dirty="0">
            <a:latin typeface="+mn-lt"/>
          </a:endParaRPr>
        </a:p>
      </dsp:txBody>
      <dsp:txXfrm rot="5400000">
        <a:off x="8249360" y="1040025"/>
        <a:ext cx="1533218" cy="3120078"/>
      </dsp:txXfrm>
    </dsp:sp>
    <dsp:sp modelId="{F828A022-25A6-4C46-AD31-637ABEEECE98}">
      <dsp:nvSpPr>
        <dsp:cNvPr id="0" name=""/>
        <dsp:cNvSpPr/>
      </dsp:nvSpPr>
      <dsp:spPr>
        <a:xfrm rot="16200000">
          <a:off x="8064115" y="1833455"/>
          <a:ext cx="5200130" cy="1533218"/>
        </a:xfrm>
        <a:prstGeom prst="flowChartManualOperati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0" tIns="0" rIns="82550" bIns="0" numCol="1" spcCol="1270" anchor="ctr" anchorCtr="0">
          <a:noAutofit/>
        </a:bodyPr>
        <a:lstStyle/>
        <a:p>
          <a:pPr marL="0" lvl="0" indent="0" algn="ctr" defTabSz="577850">
            <a:lnSpc>
              <a:spcPct val="90000"/>
            </a:lnSpc>
            <a:spcBef>
              <a:spcPct val="0"/>
            </a:spcBef>
            <a:spcAft>
              <a:spcPct val="35000"/>
            </a:spcAft>
            <a:buNone/>
          </a:pPr>
          <a:r>
            <a:rPr lang="en-US" sz="1300" kern="1200" dirty="0">
              <a:latin typeface="+mn-lt"/>
            </a:rPr>
            <a:t>研修3事後学習</a:t>
          </a:r>
        </a:p>
        <a:p>
          <a:pPr marL="0" lvl="0" indent="0" algn="ctr" defTabSz="577850">
            <a:lnSpc>
              <a:spcPct val="90000"/>
            </a:lnSpc>
            <a:spcBef>
              <a:spcPct val="0"/>
            </a:spcBef>
            <a:spcAft>
              <a:spcPct val="35000"/>
            </a:spcAft>
            <a:buNone/>
          </a:pPr>
          <a:r>
            <a:rPr lang="ja-JP" altLang="en-US" sz="1300" b="1" i="0" u="none" kern="1200"/>
            <a:t>掲示板でのコミュニケーション</a:t>
          </a:r>
          <a:endParaRPr lang="en-US" altLang="ja-JP" sz="1300" b="1" i="0" u="none" kern="1200" dirty="0"/>
        </a:p>
        <a:p>
          <a:pPr marL="0" lvl="0" indent="0" algn="l" defTabSz="577850">
            <a:lnSpc>
              <a:spcPct val="90000"/>
            </a:lnSpc>
            <a:spcBef>
              <a:spcPct val="0"/>
            </a:spcBef>
            <a:spcAft>
              <a:spcPct val="35000"/>
            </a:spcAft>
            <a:buNone/>
          </a:pPr>
          <a:r>
            <a:rPr lang="ja-JP" altLang="en-US" sz="1300" b="0" i="0" u="none" kern="1200"/>
            <a:t>① </a:t>
          </a:r>
          <a:r>
            <a:rPr lang="ja-JP" altLang="en-US" sz="1100" b="1" i="0" u="none" kern="1200"/>
            <a:t>アクションプラン</a:t>
          </a:r>
          <a:endParaRPr lang="en-US" altLang="ja-JP" sz="1100" b="1" i="0" u="none" kern="1200" dirty="0"/>
        </a:p>
        <a:p>
          <a:pPr marL="0" lvl="0" indent="0" algn="l" defTabSz="577850">
            <a:lnSpc>
              <a:spcPct val="90000"/>
            </a:lnSpc>
            <a:spcBef>
              <a:spcPct val="0"/>
            </a:spcBef>
            <a:spcAft>
              <a:spcPct val="35000"/>
            </a:spcAft>
            <a:buNone/>
          </a:pPr>
          <a:r>
            <a:rPr lang="ja-JP" altLang="en-US" sz="1100" b="1" i="0" u="none" kern="1200"/>
            <a:t>②自己評価シート</a:t>
          </a:r>
          <a:endParaRPr lang="en-US" altLang="ja-JP" sz="1100" b="1" i="0" u="none" kern="1200" dirty="0"/>
        </a:p>
        <a:p>
          <a:pPr marL="0" lvl="0" indent="0" algn="l" defTabSz="577850">
            <a:lnSpc>
              <a:spcPct val="90000"/>
            </a:lnSpc>
            <a:spcBef>
              <a:spcPct val="0"/>
            </a:spcBef>
            <a:spcAft>
              <a:spcPct val="35000"/>
            </a:spcAft>
            <a:buNone/>
          </a:pPr>
          <a:r>
            <a:rPr lang="en-US" sz="1100" b="1" i="0" u="none" kern="1200" dirty="0">
              <a:latin typeface="+mn-lt"/>
              <a:ea typeface="Meiryo UI" panose="020B0604030504040204" pitchFamily="50" charset="-128"/>
            </a:rPr>
            <a:t>*</a:t>
          </a:r>
          <a:r>
            <a:rPr lang="ja-JP" altLang="en-US" sz="1100" b="1" i="0" u="none" kern="1200"/>
            <a:t>掲示板でのコミュニケーション</a:t>
          </a:r>
          <a:endParaRPr lang="en-US" altLang="ja-JP" sz="1100" b="1" i="0" u="none" kern="1200" dirty="0"/>
        </a:p>
        <a:p>
          <a:pPr marL="0" lvl="0" indent="0" algn="l" defTabSz="577850">
            <a:lnSpc>
              <a:spcPct val="90000"/>
            </a:lnSpc>
            <a:spcBef>
              <a:spcPct val="0"/>
            </a:spcBef>
            <a:spcAft>
              <a:spcPct val="35000"/>
            </a:spcAft>
            <a:buNone/>
          </a:pPr>
          <a:endParaRPr lang="en-US" sz="1100" b="1" i="0" u="none" kern="1200" dirty="0">
            <a:latin typeface="+mn-lt"/>
          </a:endParaRPr>
        </a:p>
        <a:p>
          <a:pPr marL="0" lvl="0" indent="0" algn="l" defTabSz="577850">
            <a:lnSpc>
              <a:spcPct val="90000"/>
            </a:lnSpc>
            <a:spcBef>
              <a:spcPct val="0"/>
            </a:spcBef>
            <a:spcAft>
              <a:spcPct val="35000"/>
            </a:spcAft>
            <a:buNone/>
          </a:pPr>
          <a:endParaRPr lang="en-US" sz="1100" b="1" i="0" u="none" kern="1200" dirty="0">
            <a:latin typeface="+mn-lt"/>
          </a:endParaRPr>
        </a:p>
        <a:p>
          <a:pPr marL="0" lvl="0" indent="0" algn="l" defTabSz="577850">
            <a:lnSpc>
              <a:spcPct val="90000"/>
            </a:lnSpc>
            <a:spcBef>
              <a:spcPct val="0"/>
            </a:spcBef>
            <a:spcAft>
              <a:spcPct val="35000"/>
            </a:spcAft>
            <a:buNone/>
          </a:pPr>
          <a:endParaRPr lang="en-US" sz="1100" b="1" i="0" u="none" kern="1200" dirty="0">
            <a:latin typeface="+mn-lt"/>
          </a:endParaRPr>
        </a:p>
        <a:p>
          <a:pPr marL="0" lvl="0" indent="0" algn="l" defTabSz="577850">
            <a:lnSpc>
              <a:spcPct val="90000"/>
            </a:lnSpc>
            <a:spcBef>
              <a:spcPct val="0"/>
            </a:spcBef>
            <a:spcAft>
              <a:spcPct val="35000"/>
            </a:spcAft>
            <a:buNone/>
          </a:pPr>
          <a:endParaRPr lang="en-US" sz="1100" kern="1200" dirty="0">
            <a:latin typeface="+mn-lt"/>
          </a:endParaRPr>
        </a:p>
      </dsp:txBody>
      <dsp:txXfrm rot="5400000">
        <a:off x="9897571" y="1040025"/>
        <a:ext cx="1533218" cy="312007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DE258C8-9DF7-8244-A23E-645BD54F534A}">
      <dsp:nvSpPr>
        <dsp:cNvPr id="0" name=""/>
        <dsp:cNvSpPr/>
      </dsp:nvSpPr>
      <dsp:spPr>
        <a:xfrm rot="16200000">
          <a:off x="-1825147" y="1833455"/>
          <a:ext cx="5200130" cy="1533218"/>
        </a:xfrm>
        <a:prstGeom prst="flowChartManualOperati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0" tIns="0" rIns="88900" bIns="0" numCol="1" spcCol="1270" anchor="ctr" anchorCtr="0">
          <a:noAutofit/>
        </a:bodyPr>
        <a:lstStyle/>
        <a:p>
          <a:pPr marL="0" lvl="0" indent="0" algn="ctr" defTabSz="622300">
            <a:lnSpc>
              <a:spcPct val="90000"/>
            </a:lnSpc>
            <a:spcBef>
              <a:spcPct val="0"/>
            </a:spcBef>
            <a:spcAft>
              <a:spcPct val="35000"/>
            </a:spcAft>
            <a:buNone/>
          </a:pPr>
          <a:r>
            <a:rPr lang="en-US" sz="1400" kern="1200" dirty="0">
              <a:latin typeface="+mn-lt"/>
              <a:ea typeface="Meiryo UI" panose="020B0604030504040204" pitchFamily="50" charset="-128"/>
            </a:rPr>
            <a:t>研修1 </a:t>
          </a:r>
          <a:r>
            <a:rPr lang="en-US" sz="1400" kern="1200" dirty="0" err="1">
              <a:latin typeface="+mn-lt"/>
              <a:ea typeface="Meiryo UI" panose="020B0604030504040204" pitchFamily="50" charset="-128"/>
            </a:rPr>
            <a:t>事前学習</a:t>
          </a:r>
          <a:endParaRPr lang="en-US" sz="1400" kern="1200" dirty="0">
            <a:latin typeface="+mn-lt"/>
            <a:ea typeface="Meiryo UI" panose="020B0604030504040204" pitchFamily="50" charset="-128"/>
          </a:endParaRPr>
        </a:p>
        <a:p>
          <a:pPr marL="0" lvl="0" indent="0" algn="l" defTabSz="622300">
            <a:lnSpc>
              <a:spcPct val="90000"/>
            </a:lnSpc>
            <a:spcBef>
              <a:spcPct val="0"/>
            </a:spcBef>
            <a:spcAft>
              <a:spcPct val="35000"/>
            </a:spcAft>
            <a:buNone/>
          </a:pPr>
          <a:r>
            <a:rPr lang="ja-JP" altLang="en-US" sz="1100" b="0" i="0" u="none" kern="1200" dirty="0"/>
            <a:t>①  </a:t>
          </a:r>
          <a:r>
            <a:rPr lang="ja-JP" altLang="en-US" sz="1100" b="1" i="0" u="none" kern="1200" dirty="0"/>
            <a:t>掲示板での自己紹介</a:t>
          </a:r>
          <a:endParaRPr lang="ja-JP" altLang="en-US" sz="1100" b="0" i="0" u="none" kern="1200" dirty="0"/>
        </a:p>
        <a:p>
          <a:pPr marL="0" lvl="0" indent="0" algn="l" defTabSz="622300">
            <a:lnSpc>
              <a:spcPct val="90000"/>
            </a:lnSpc>
            <a:spcBef>
              <a:spcPct val="0"/>
            </a:spcBef>
            <a:spcAft>
              <a:spcPct val="35000"/>
            </a:spcAft>
            <a:buNone/>
          </a:pPr>
          <a:r>
            <a:rPr lang="ja-JP" altLang="en-US" sz="1100" b="0" i="0" u="none" kern="1200" dirty="0"/>
            <a:t>② </a:t>
          </a:r>
          <a:r>
            <a:rPr lang="ja-JP" altLang="en-US" sz="1100" b="1" i="0" u="none" kern="1200" dirty="0"/>
            <a:t>授業改善活動分析レポート</a:t>
          </a:r>
          <a:endParaRPr lang="en-US" altLang="ja-JP" sz="1100" b="1" i="0" u="none" kern="1200" dirty="0"/>
        </a:p>
        <a:p>
          <a:pPr marL="0" lvl="0" indent="0" algn="l" defTabSz="622300">
            <a:lnSpc>
              <a:spcPct val="90000"/>
            </a:lnSpc>
            <a:spcBef>
              <a:spcPct val="0"/>
            </a:spcBef>
            <a:spcAft>
              <a:spcPct val="35000"/>
            </a:spcAft>
            <a:buNone/>
          </a:pPr>
          <a:r>
            <a:rPr lang="ja-JP" altLang="en-US" sz="1100" b="0" i="0" u="none" kern="1200" dirty="0"/>
            <a:t>③ </a:t>
          </a:r>
          <a:r>
            <a:rPr lang="ja-JP" altLang="en-US" sz="1100" b="1" i="0" u="none" kern="1200" dirty="0"/>
            <a:t>授業シラバス案の改善提案</a:t>
          </a:r>
          <a:endParaRPr lang="en-US" altLang="ja-JP" sz="1100" b="1" i="0" u="none" kern="1200" dirty="0"/>
        </a:p>
        <a:p>
          <a:pPr marL="0" lvl="0" indent="0" algn="l" defTabSz="622300">
            <a:lnSpc>
              <a:spcPct val="90000"/>
            </a:lnSpc>
            <a:spcBef>
              <a:spcPct val="0"/>
            </a:spcBef>
            <a:spcAft>
              <a:spcPct val="35000"/>
            </a:spcAft>
            <a:buNone/>
          </a:pPr>
          <a:r>
            <a:rPr lang="ja-JP" altLang="en-US" sz="1100" b="1" i="0" u="none" kern="1200"/>
            <a:t>④  事前教材（</a:t>
          </a:r>
          <a:r>
            <a:rPr lang="ja-JP" altLang="en-US" sz="1100" b="1" i="0" u="none" kern="1200">
              <a:solidFill>
                <a:schemeClr val="bg1"/>
              </a:solidFill>
            </a:rPr>
            <a:t>熊</a:t>
          </a:r>
          <a:r>
            <a:rPr lang="ja-JP" altLang="en-US" sz="1100" b="1" i="0" u="none" kern="1200" dirty="0">
              <a:solidFill>
                <a:schemeClr val="bg1"/>
              </a:solidFill>
            </a:rPr>
            <a:t>大教授システム学分野拠点事業</a:t>
          </a:r>
          <a:r>
            <a:rPr lang="ja-JP" altLang="en-US" sz="1100" b="1" i="0" u="none" kern="1200">
              <a:solidFill>
                <a:schemeClr val="bg1"/>
              </a:solidFill>
            </a:rPr>
            <a:t>科目デザイン編）</a:t>
          </a:r>
          <a:r>
            <a:rPr lang="en-US" altLang="ja-JP" sz="1100" b="1" i="0" u="none" kern="1200" dirty="0">
              <a:solidFill>
                <a:schemeClr val="bg1"/>
              </a:solidFill>
            </a:rPr>
            <a:t>1</a:t>
          </a:r>
          <a:r>
            <a:rPr lang="ja-JP" altLang="en-US" sz="1100" b="1" i="0" u="none" kern="1200" dirty="0">
              <a:solidFill>
                <a:schemeClr val="bg1"/>
              </a:solidFill>
            </a:rPr>
            <a:t>モジュール</a:t>
          </a:r>
          <a:endParaRPr lang="en-US" sz="1100" b="1" kern="1200" dirty="0">
            <a:solidFill>
              <a:schemeClr val="bg1"/>
            </a:solidFill>
            <a:latin typeface="+mn-lt"/>
            <a:ea typeface="Meiryo UI" panose="020B0604030504040204" pitchFamily="50" charset="-128"/>
          </a:endParaRPr>
        </a:p>
      </dsp:txBody>
      <dsp:txXfrm rot="5400000">
        <a:off x="8309" y="1040025"/>
        <a:ext cx="1533218" cy="3120078"/>
      </dsp:txXfrm>
    </dsp:sp>
    <dsp:sp modelId="{032ADC3A-721A-5843-AC57-AA7A072DF2B4}">
      <dsp:nvSpPr>
        <dsp:cNvPr id="0" name=""/>
        <dsp:cNvSpPr/>
      </dsp:nvSpPr>
      <dsp:spPr>
        <a:xfrm rot="16200000">
          <a:off x="-176936" y="1833455"/>
          <a:ext cx="5200130" cy="1533218"/>
        </a:xfrm>
        <a:prstGeom prst="flowChartManualOperation">
          <a:avLst/>
        </a:prstGeom>
        <a:solidFill>
          <a:srgbClr val="00206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0" tIns="0" rIns="88900" bIns="0" numCol="1" spcCol="1270" anchor="ctr" anchorCtr="0">
          <a:noAutofit/>
        </a:bodyPr>
        <a:lstStyle/>
        <a:p>
          <a:pPr marL="0" lvl="0" indent="0" algn="ctr" defTabSz="622300">
            <a:lnSpc>
              <a:spcPct val="90000"/>
            </a:lnSpc>
            <a:spcBef>
              <a:spcPct val="0"/>
            </a:spcBef>
            <a:spcAft>
              <a:spcPct val="35000"/>
            </a:spcAft>
            <a:buNone/>
          </a:pPr>
          <a:r>
            <a:rPr lang="en-US" sz="1400" kern="1200" dirty="0">
              <a:latin typeface="+mn-lt"/>
              <a:ea typeface="Meiryo UI" panose="020B0604030504040204" pitchFamily="50" charset="-128"/>
            </a:rPr>
            <a:t>研修1(3時間,      </a:t>
          </a:r>
          <a:r>
            <a:rPr lang="en-US" sz="1400" kern="1200" dirty="0" err="1">
              <a:latin typeface="+mn-lt"/>
              <a:ea typeface="Meiryo UI" panose="020B0604030504040204" pitchFamily="50" charset="-128"/>
            </a:rPr>
            <a:t>オンサイト</a:t>
          </a:r>
          <a:r>
            <a:rPr lang="en-US" sz="1400" kern="1200" dirty="0">
              <a:latin typeface="+mn-lt"/>
              <a:ea typeface="Meiryo UI" panose="020B0604030504040204" pitchFamily="50" charset="-128"/>
            </a:rPr>
            <a:t>, 11/5)</a:t>
          </a:r>
        </a:p>
        <a:p>
          <a:pPr marL="0" lvl="0" indent="0" algn="ctr" defTabSz="622300">
            <a:lnSpc>
              <a:spcPct val="90000"/>
            </a:lnSpc>
            <a:spcBef>
              <a:spcPct val="0"/>
            </a:spcBef>
            <a:spcAft>
              <a:spcPct val="35000"/>
            </a:spcAft>
            <a:buNone/>
          </a:pPr>
          <a:r>
            <a:rPr lang="en-US" sz="1200" kern="1200" dirty="0" err="1">
              <a:latin typeface="+mn-lt"/>
              <a:ea typeface="Meiryo UI" panose="020B0604030504040204" pitchFamily="50" charset="-128"/>
            </a:rPr>
            <a:t>演</a:t>
          </a:r>
          <a:r>
            <a:rPr lang="ja-JP" sz="1200" b="1" kern="1200" dirty="0"/>
            <a:t>授業改善サポータの基礎</a:t>
          </a:r>
          <a:endParaRPr lang="en-US" altLang="ja-JP" sz="1200" b="1" kern="1200" dirty="0"/>
        </a:p>
        <a:p>
          <a:pPr marL="0" lvl="0" indent="0" algn="ctr" defTabSz="622300">
            <a:lnSpc>
              <a:spcPct val="90000"/>
            </a:lnSpc>
            <a:spcBef>
              <a:spcPct val="0"/>
            </a:spcBef>
            <a:spcAft>
              <a:spcPct val="35000"/>
            </a:spcAft>
            <a:buNone/>
          </a:pPr>
          <a:r>
            <a:rPr lang="en-US" sz="1200" kern="1200" dirty="0">
              <a:latin typeface="+mn-lt"/>
            </a:rPr>
            <a:t>・</a:t>
          </a:r>
          <a:r>
            <a:rPr lang="en-US" sz="1200" kern="1200" dirty="0" err="1">
              <a:latin typeface="+mn-lt"/>
            </a:rPr>
            <a:t>演習・ディスカッションを中心に</a:t>
          </a:r>
          <a:endParaRPr lang="en-US" sz="1400" kern="1200" dirty="0">
            <a:latin typeface="+mn-lt"/>
            <a:ea typeface="Meiryo UI" panose="020B0604030504040204" pitchFamily="50" charset="-128"/>
          </a:endParaRPr>
        </a:p>
        <a:p>
          <a:pPr marL="0" lvl="0" indent="0" algn="ctr" defTabSz="622300">
            <a:lnSpc>
              <a:spcPct val="90000"/>
            </a:lnSpc>
            <a:spcBef>
              <a:spcPct val="0"/>
            </a:spcBef>
            <a:spcAft>
              <a:spcPct val="35000"/>
            </a:spcAft>
            <a:buNone/>
          </a:pPr>
          <a:endParaRPr lang="en-US" sz="1400" kern="1200" dirty="0">
            <a:latin typeface="+mn-lt"/>
            <a:ea typeface="Meiryo UI" panose="020B0604030504040204" pitchFamily="50" charset="-128"/>
          </a:endParaRPr>
        </a:p>
        <a:p>
          <a:pPr marL="0" lvl="0" indent="0" algn="ctr" defTabSz="622300">
            <a:lnSpc>
              <a:spcPct val="90000"/>
            </a:lnSpc>
            <a:spcBef>
              <a:spcPct val="0"/>
            </a:spcBef>
            <a:spcAft>
              <a:spcPct val="35000"/>
            </a:spcAft>
            <a:buNone/>
          </a:pPr>
          <a:endParaRPr lang="en-US" sz="1400" kern="1200" dirty="0">
            <a:latin typeface="+mn-lt"/>
            <a:ea typeface="Meiryo UI" panose="020B0604030504040204" pitchFamily="50" charset="-128"/>
          </a:endParaRPr>
        </a:p>
        <a:p>
          <a:pPr marL="0" lvl="0" indent="0" algn="ctr" defTabSz="622300">
            <a:lnSpc>
              <a:spcPct val="90000"/>
            </a:lnSpc>
            <a:spcBef>
              <a:spcPct val="0"/>
            </a:spcBef>
            <a:spcAft>
              <a:spcPct val="35000"/>
            </a:spcAft>
            <a:buNone/>
          </a:pPr>
          <a:endParaRPr lang="en-US" sz="1400" kern="1200" dirty="0">
            <a:latin typeface="+mn-lt"/>
            <a:ea typeface="Meiryo UI" panose="020B0604030504040204" pitchFamily="50" charset="-128"/>
          </a:endParaRPr>
        </a:p>
        <a:p>
          <a:pPr marL="0" lvl="0" indent="0" algn="ctr" defTabSz="622300">
            <a:lnSpc>
              <a:spcPct val="90000"/>
            </a:lnSpc>
            <a:spcBef>
              <a:spcPct val="0"/>
            </a:spcBef>
            <a:spcAft>
              <a:spcPct val="35000"/>
            </a:spcAft>
            <a:buNone/>
          </a:pPr>
          <a:endParaRPr lang="en-US" sz="1400" kern="1200" dirty="0">
            <a:latin typeface="+mn-lt"/>
            <a:ea typeface="Meiryo UI" panose="020B0604030504040204" pitchFamily="50" charset="-128"/>
          </a:endParaRPr>
        </a:p>
        <a:p>
          <a:pPr marL="0" lvl="0" indent="0" algn="ctr" defTabSz="622300">
            <a:lnSpc>
              <a:spcPct val="90000"/>
            </a:lnSpc>
            <a:spcBef>
              <a:spcPct val="0"/>
            </a:spcBef>
            <a:spcAft>
              <a:spcPct val="35000"/>
            </a:spcAft>
            <a:buNone/>
          </a:pPr>
          <a:endParaRPr lang="en-US" sz="1400" kern="1200" dirty="0">
            <a:latin typeface="+mn-lt"/>
            <a:ea typeface="Meiryo UI" panose="020B0604030504040204" pitchFamily="50" charset="-128"/>
          </a:endParaRPr>
        </a:p>
      </dsp:txBody>
      <dsp:txXfrm rot="5400000">
        <a:off x="1656520" y="1040025"/>
        <a:ext cx="1533218" cy="3120078"/>
      </dsp:txXfrm>
    </dsp:sp>
    <dsp:sp modelId="{0A1F03F4-FD84-AF4B-9C9B-1EE85F923391}">
      <dsp:nvSpPr>
        <dsp:cNvPr id="0" name=""/>
        <dsp:cNvSpPr/>
      </dsp:nvSpPr>
      <dsp:spPr>
        <a:xfrm rot="16200000">
          <a:off x="1471273" y="1833455"/>
          <a:ext cx="5200130" cy="1533218"/>
        </a:xfrm>
        <a:prstGeom prst="flowChartManualOperati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0" tIns="0" rIns="88900" bIns="0" numCol="1" spcCol="1270" anchor="ctr" anchorCtr="0">
          <a:noAutofit/>
        </a:bodyPr>
        <a:lstStyle/>
        <a:p>
          <a:pPr marL="0" lvl="0" indent="0" algn="ctr" defTabSz="622300">
            <a:lnSpc>
              <a:spcPct val="90000"/>
            </a:lnSpc>
            <a:spcBef>
              <a:spcPct val="0"/>
            </a:spcBef>
            <a:spcAft>
              <a:spcPct val="35000"/>
            </a:spcAft>
            <a:buNone/>
          </a:pPr>
          <a:r>
            <a:rPr lang="en-US" sz="1400" kern="1200" dirty="0">
              <a:latin typeface="+mn-lt"/>
              <a:ea typeface="Meiryo UI" panose="020B0604030504040204" pitchFamily="50" charset="-128"/>
            </a:rPr>
            <a:t>研修1 </a:t>
          </a:r>
          <a:r>
            <a:rPr lang="en-US" sz="1400" kern="1200" dirty="0" err="1">
              <a:latin typeface="+mn-lt"/>
              <a:ea typeface="Meiryo UI" panose="020B0604030504040204" pitchFamily="50" charset="-128"/>
            </a:rPr>
            <a:t>事後学習</a:t>
          </a:r>
          <a:r>
            <a:rPr lang="en-US" sz="1400" kern="1200" dirty="0">
              <a:latin typeface="+mn-lt"/>
              <a:ea typeface="Meiryo UI" panose="020B0604030504040204" pitchFamily="50" charset="-128"/>
            </a:rPr>
            <a:t>/ 研修2事前学習</a:t>
          </a:r>
        </a:p>
        <a:p>
          <a:pPr marL="0" lvl="0" indent="0" algn="l" defTabSz="622300">
            <a:lnSpc>
              <a:spcPct val="90000"/>
            </a:lnSpc>
            <a:spcBef>
              <a:spcPct val="0"/>
            </a:spcBef>
            <a:spcAft>
              <a:spcPct val="35000"/>
            </a:spcAft>
            <a:buNone/>
          </a:pPr>
          <a:r>
            <a:rPr lang="ja-JP" altLang="en-US" sz="1100" b="0" i="0" u="none" kern="1200" dirty="0"/>
            <a:t>① </a:t>
          </a:r>
          <a:r>
            <a:rPr lang="ja-JP" altLang="en-US" sz="1100" b="1" i="0" u="none" kern="1200" dirty="0"/>
            <a:t>アクションプランと</a:t>
          </a:r>
          <a:r>
            <a:rPr lang="ja-JP" altLang="en-JP" sz="1100" b="1" i="0" u="none" kern="1200" dirty="0"/>
            <a:t>省察</a:t>
          </a:r>
          <a:r>
            <a:rPr lang="ja-JP" altLang="en-US" sz="1100" b="1" i="0" u="none" kern="1200" dirty="0"/>
            <a:t>レポート</a:t>
          </a:r>
          <a:endParaRPr lang="en-US" altLang="ja-JP" sz="1100" b="1" i="0" u="none" kern="1200" dirty="0"/>
        </a:p>
        <a:p>
          <a:pPr marL="0" lvl="0" indent="0" algn="l" defTabSz="622300">
            <a:lnSpc>
              <a:spcPct val="90000"/>
            </a:lnSpc>
            <a:spcBef>
              <a:spcPct val="0"/>
            </a:spcBef>
            <a:spcAft>
              <a:spcPct val="35000"/>
            </a:spcAft>
            <a:buNone/>
          </a:pPr>
          <a:r>
            <a:rPr lang="ja-JP" altLang="en-US" sz="1100" b="0" i="0" u="none" kern="1200" dirty="0"/>
            <a:t>② </a:t>
          </a:r>
          <a:r>
            <a:rPr lang="ja-JP" altLang="en-US" sz="1100" b="1" i="0" u="none" kern="1200" dirty="0"/>
            <a:t>授業改善サポート実施報告</a:t>
          </a:r>
          <a:r>
            <a:rPr lang="en-US" altLang="ja-JP" sz="1100" b="1" i="0" u="none" kern="1200" dirty="0"/>
            <a:t>1</a:t>
          </a:r>
        </a:p>
        <a:p>
          <a:pPr marL="0" lvl="0" indent="0" algn="l" defTabSz="622300">
            <a:lnSpc>
              <a:spcPct val="90000"/>
            </a:lnSpc>
            <a:spcBef>
              <a:spcPct val="0"/>
            </a:spcBef>
            <a:spcAft>
              <a:spcPct val="35000"/>
            </a:spcAft>
            <a:buNone/>
          </a:pPr>
          <a:r>
            <a:rPr lang="ja-JP" altLang="en-US" sz="1100" b="0" i="0" u="none" kern="1200" dirty="0"/>
            <a:t>③ </a:t>
          </a:r>
          <a:r>
            <a:rPr lang="ja-JP" altLang="en-US" sz="1100" b="1" i="0" u="none" kern="1200" dirty="0"/>
            <a:t>授業シラバス案の改善提案のアップデート</a:t>
          </a:r>
          <a:endParaRPr lang="en-US" altLang="ja-JP" sz="1100" b="1" i="0" u="none" kern="1200" dirty="0"/>
        </a:p>
        <a:p>
          <a:pPr marL="0" lvl="0" indent="0" algn="l" defTabSz="622300">
            <a:lnSpc>
              <a:spcPct val="90000"/>
            </a:lnSpc>
            <a:spcBef>
              <a:spcPct val="0"/>
            </a:spcBef>
            <a:spcAft>
              <a:spcPct val="35000"/>
            </a:spcAft>
            <a:buNone/>
          </a:pPr>
          <a:r>
            <a:rPr lang="ja-JP" altLang="en-US" sz="1100" b="1" i="0" u="none" kern="1200"/>
            <a:t>④  事前教材</a:t>
          </a:r>
          <a:r>
            <a:rPr lang="en-US" altLang="ja-JP" sz="1100" b="1" i="0" u="none" kern="1200" dirty="0"/>
            <a:t>(</a:t>
          </a:r>
          <a:r>
            <a:rPr lang="ja-JP" altLang="en-US" sz="1100" b="1" i="0" u="none" kern="1200">
              <a:solidFill>
                <a:schemeClr val="bg1"/>
              </a:solidFill>
            </a:rPr>
            <a:t>熊</a:t>
          </a:r>
          <a:r>
            <a:rPr lang="ja-JP" altLang="en-US" sz="1100" b="1" i="0" u="none" kern="1200" dirty="0">
              <a:solidFill>
                <a:schemeClr val="bg1"/>
              </a:solidFill>
            </a:rPr>
            <a:t>大教授システム学分野拠点事業</a:t>
          </a:r>
          <a:r>
            <a:rPr lang="ja-JP" altLang="en-US" sz="1100" b="1" i="0" u="none" kern="1200">
              <a:solidFill>
                <a:schemeClr val="bg1"/>
              </a:solidFill>
            </a:rPr>
            <a:t>科目デザイン編</a:t>
          </a:r>
          <a:r>
            <a:rPr lang="en-US" altLang="ja-JP" sz="1100" b="1" i="0" u="none" kern="1200" dirty="0">
              <a:solidFill>
                <a:schemeClr val="bg1"/>
              </a:solidFill>
            </a:rPr>
            <a:t>)1</a:t>
          </a:r>
          <a:r>
            <a:rPr lang="ja-JP" altLang="en-US" sz="1100" b="1" i="0" u="none" kern="1200" dirty="0">
              <a:solidFill>
                <a:schemeClr val="bg1"/>
              </a:solidFill>
            </a:rPr>
            <a:t>モジュール</a:t>
          </a:r>
          <a:endParaRPr lang="en-US" altLang="ja-JP" sz="1100" b="1" i="0" u="none" kern="1200" dirty="0">
            <a:solidFill>
              <a:schemeClr val="bg1"/>
            </a:solidFill>
          </a:endParaRPr>
        </a:p>
        <a:p>
          <a:pPr marL="0" lvl="0" indent="0" algn="l" defTabSz="622300">
            <a:lnSpc>
              <a:spcPct val="90000"/>
            </a:lnSpc>
            <a:spcBef>
              <a:spcPct val="0"/>
            </a:spcBef>
            <a:spcAft>
              <a:spcPct val="35000"/>
            </a:spcAft>
            <a:buNone/>
          </a:pPr>
          <a:r>
            <a:rPr lang="en-US" sz="1100" b="1" i="0" u="none" kern="1200" dirty="0">
              <a:latin typeface="+mn-lt"/>
              <a:ea typeface="Meiryo UI" panose="020B0604030504040204" pitchFamily="50" charset="-128"/>
            </a:rPr>
            <a:t>*</a:t>
          </a:r>
          <a:r>
            <a:rPr lang="ja-JP" altLang="en-US" sz="1100" b="1" i="0" u="none" kern="1200" dirty="0"/>
            <a:t>掲示板でのコミュニケーション</a:t>
          </a:r>
          <a:endParaRPr lang="en-US" sz="1100" kern="1200" dirty="0">
            <a:latin typeface="+mn-lt"/>
            <a:ea typeface="Meiryo UI" panose="020B0604030504040204" pitchFamily="50" charset="-128"/>
          </a:endParaRPr>
        </a:p>
      </dsp:txBody>
      <dsp:txXfrm rot="5400000">
        <a:off x="3304729" y="1040025"/>
        <a:ext cx="1533218" cy="3120078"/>
      </dsp:txXfrm>
    </dsp:sp>
    <dsp:sp modelId="{83EB7621-EDE9-7546-8970-A94745ABC14A}">
      <dsp:nvSpPr>
        <dsp:cNvPr id="0" name=""/>
        <dsp:cNvSpPr/>
      </dsp:nvSpPr>
      <dsp:spPr>
        <a:xfrm rot="16200000">
          <a:off x="3119484" y="1833455"/>
          <a:ext cx="5200130" cy="1533218"/>
        </a:xfrm>
        <a:prstGeom prst="flowChartManualOperation">
          <a:avLst/>
        </a:prstGeom>
        <a:solidFill>
          <a:schemeClr val="accent6">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0" tIns="0" rIns="88900" bIns="0" numCol="1" spcCol="1270" anchor="ctr" anchorCtr="0">
          <a:noAutofit/>
        </a:bodyPr>
        <a:lstStyle/>
        <a:p>
          <a:pPr marL="0" lvl="0" indent="0" algn="ctr" defTabSz="622300">
            <a:lnSpc>
              <a:spcPct val="90000"/>
            </a:lnSpc>
            <a:spcBef>
              <a:spcPct val="0"/>
            </a:spcBef>
            <a:spcAft>
              <a:spcPct val="35000"/>
            </a:spcAft>
            <a:buNone/>
          </a:pPr>
          <a:r>
            <a:rPr lang="en-US" sz="1400" kern="1200" dirty="0">
              <a:latin typeface="+mn-lt"/>
            </a:rPr>
            <a:t>研修2(3時間,     </a:t>
          </a:r>
          <a:r>
            <a:rPr lang="en-US" sz="1400" kern="1200" dirty="0" err="1">
              <a:latin typeface="+mn-lt"/>
            </a:rPr>
            <a:t>オンライン</a:t>
          </a:r>
          <a:r>
            <a:rPr lang="en-US" sz="1400" kern="1200" dirty="0">
              <a:latin typeface="+mn-lt"/>
            </a:rPr>
            <a:t>, 11/26)</a:t>
          </a:r>
        </a:p>
        <a:p>
          <a:pPr marL="0" lvl="0" indent="0" algn="ctr" defTabSz="622300">
            <a:lnSpc>
              <a:spcPct val="90000"/>
            </a:lnSpc>
            <a:spcBef>
              <a:spcPct val="0"/>
            </a:spcBef>
            <a:spcAft>
              <a:spcPct val="35000"/>
            </a:spcAft>
            <a:buNone/>
          </a:pPr>
          <a:endParaRPr lang="en-US" sz="1200" kern="1200" dirty="0">
            <a:latin typeface="+mn-lt"/>
          </a:endParaRPr>
        </a:p>
        <a:p>
          <a:pPr marL="0" lvl="0" indent="0" algn="l" defTabSz="622300">
            <a:lnSpc>
              <a:spcPct val="90000"/>
            </a:lnSpc>
            <a:spcBef>
              <a:spcPct val="0"/>
            </a:spcBef>
            <a:spcAft>
              <a:spcPct val="35000"/>
            </a:spcAft>
            <a:buNone/>
          </a:pPr>
          <a:r>
            <a:rPr lang="ja-JP" altLang="en-US" sz="1200" b="1" kern="1200" dirty="0"/>
            <a:t>授業改善サポータ業務の実践と省察</a:t>
          </a:r>
          <a:r>
            <a:rPr lang="en-US" altLang="ja-JP" sz="1200" b="1" kern="1200" dirty="0"/>
            <a:t>(1)</a:t>
          </a:r>
        </a:p>
        <a:p>
          <a:pPr marL="0" lvl="0" indent="0" algn="l" defTabSz="622300">
            <a:lnSpc>
              <a:spcPct val="90000"/>
            </a:lnSpc>
            <a:spcBef>
              <a:spcPct val="0"/>
            </a:spcBef>
            <a:spcAft>
              <a:spcPct val="35000"/>
            </a:spcAft>
            <a:buNone/>
          </a:pPr>
          <a:r>
            <a:rPr lang="en-US" sz="1200" kern="1200" dirty="0">
              <a:latin typeface="+mn-lt"/>
            </a:rPr>
            <a:t>・</a:t>
          </a:r>
          <a:r>
            <a:rPr lang="en-US" sz="1200" kern="1200" dirty="0" err="1">
              <a:latin typeface="+mn-lt"/>
            </a:rPr>
            <a:t>演習・ディスカッションを中心に</a:t>
          </a:r>
          <a:endParaRPr lang="en-US" sz="1200" kern="1200" dirty="0">
            <a:latin typeface="+mn-lt"/>
          </a:endParaRPr>
        </a:p>
        <a:p>
          <a:pPr marL="0" lvl="0" indent="0" algn="ctr" defTabSz="622300">
            <a:lnSpc>
              <a:spcPct val="90000"/>
            </a:lnSpc>
            <a:spcBef>
              <a:spcPct val="0"/>
            </a:spcBef>
            <a:spcAft>
              <a:spcPct val="35000"/>
            </a:spcAft>
            <a:buNone/>
          </a:pPr>
          <a:endParaRPr lang="en-US" sz="1200" kern="1200" dirty="0">
            <a:latin typeface="+mn-lt"/>
          </a:endParaRPr>
        </a:p>
        <a:p>
          <a:pPr marL="0" lvl="0" indent="0" algn="ctr" defTabSz="622300">
            <a:lnSpc>
              <a:spcPct val="90000"/>
            </a:lnSpc>
            <a:spcBef>
              <a:spcPct val="0"/>
            </a:spcBef>
            <a:spcAft>
              <a:spcPct val="35000"/>
            </a:spcAft>
            <a:buNone/>
          </a:pPr>
          <a:endParaRPr lang="en-US" sz="1200" kern="1200" dirty="0">
            <a:latin typeface="+mn-lt"/>
          </a:endParaRPr>
        </a:p>
        <a:p>
          <a:pPr marL="0" lvl="0" indent="0" algn="ctr" defTabSz="622300">
            <a:lnSpc>
              <a:spcPct val="90000"/>
            </a:lnSpc>
            <a:spcBef>
              <a:spcPct val="0"/>
            </a:spcBef>
            <a:spcAft>
              <a:spcPct val="35000"/>
            </a:spcAft>
            <a:buNone/>
          </a:pPr>
          <a:endParaRPr lang="en-US" sz="1200" kern="1200" dirty="0">
            <a:latin typeface="+mn-lt"/>
          </a:endParaRPr>
        </a:p>
        <a:p>
          <a:pPr marL="0" lvl="0" indent="0" algn="ctr" defTabSz="622300">
            <a:lnSpc>
              <a:spcPct val="90000"/>
            </a:lnSpc>
            <a:spcBef>
              <a:spcPct val="0"/>
            </a:spcBef>
            <a:spcAft>
              <a:spcPct val="35000"/>
            </a:spcAft>
            <a:buNone/>
          </a:pPr>
          <a:endParaRPr lang="en-US" sz="1200" kern="1200" dirty="0">
            <a:latin typeface="+mn-lt"/>
          </a:endParaRPr>
        </a:p>
        <a:p>
          <a:pPr marL="0" lvl="0" indent="0" algn="ctr" defTabSz="622300">
            <a:lnSpc>
              <a:spcPct val="90000"/>
            </a:lnSpc>
            <a:spcBef>
              <a:spcPct val="0"/>
            </a:spcBef>
            <a:spcAft>
              <a:spcPct val="35000"/>
            </a:spcAft>
            <a:buNone/>
          </a:pPr>
          <a:endParaRPr lang="en-US" sz="1200" kern="1200" dirty="0">
            <a:latin typeface="+mn-lt"/>
          </a:endParaRPr>
        </a:p>
      </dsp:txBody>
      <dsp:txXfrm rot="5400000">
        <a:off x="4952940" y="1040025"/>
        <a:ext cx="1533218" cy="3120078"/>
      </dsp:txXfrm>
    </dsp:sp>
    <dsp:sp modelId="{2E7BB01E-BF1C-194B-98DC-7B7F43151D85}">
      <dsp:nvSpPr>
        <dsp:cNvPr id="0" name=""/>
        <dsp:cNvSpPr/>
      </dsp:nvSpPr>
      <dsp:spPr>
        <a:xfrm rot="16200000">
          <a:off x="4767694" y="1833455"/>
          <a:ext cx="5200130" cy="1533218"/>
        </a:xfrm>
        <a:prstGeom prst="flowChartManualOperati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0" tIns="0" rIns="88900" bIns="0" numCol="1" spcCol="1270" anchor="ctr" anchorCtr="0">
          <a:noAutofit/>
        </a:bodyPr>
        <a:lstStyle/>
        <a:p>
          <a:pPr marL="0" lvl="0" indent="0" algn="ctr" defTabSz="622300">
            <a:lnSpc>
              <a:spcPct val="90000"/>
            </a:lnSpc>
            <a:spcBef>
              <a:spcPct val="0"/>
            </a:spcBef>
            <a:spcAft>
              <a:spcPct val="35000"/>
            </a:spcAft>
            <a:buNone/>
          </a:pPr>
          <a:r>
            <a:rPr lang="en-US" sz="1400" kern="1200" dirty="0">
              <a:latin typeface="+mn-lt"/>
              <a:ea typeface="Meiryo UI" panose="020B0604030504040204" pitchFamily="50" charset="-128"/>
            </a:rPr>
            <a:t>研修2 </a:t>
          </a:r>
          <a:r>
            <a:rPr lang="en-US" sz="1400" kern="1200" dirty="0" err="1">
              <a:latin typeface="+mn-lt"/>
              <a:ea typeface="Meiryo UI" panose="020B0604030504040204" pitchFamily="50" charset="-128"/>
            </a:rPr>
            <a:t>事後学習</a:t>
          </a:r>
          <a:r>
            <a:rPr lang="en-US" sz="1400" kern="1200" dirty="0">
              <a:latin typeface="+mn-lt"/>
              <a:ea typeface="Meiryo UI" panose="020B0604030504040204" pitchFamily="50" charset="-128"/>
            </a:rPr>
            <a:t>/ 研修3 </a:t>
          </a:r>
          <a:r>
            <a:rPr lang="en-US" sz="1400" kern="1200" dirty="0" err="1">
              <a:latin typeface="+mn-lt"/>
              <a:ea typeface="Meiryo UI" panose="020B0604030504040204" pitchFamily="50" charset="-128"/>
            </a:rPr>
            <a:t>事前学習</a:t>
          </a:r>
          <a:endParaRPr lang="en-US" sz="1400" kern="1200" dirty="0">
            <a:latin typeface="+mn-lt"/>
            <a:ea typeface="Meiryo UI" panose="020B0604030504040204" pitchFamily="50" charset="-128"/>
          </a:endParaRPr>
        </a:p>
        <a:p>
          <a:pPr marL="0" lvl="0" indent="0" algn="ctr" defTabSz="622300">
            <a:lnSpc>
              <a:spcPct val="90000"/>
            </a:lnSpc>
            <a:spcBef>
              <a:spcPct val="0"/>
            </a:spcBef>
            <a:spcAft>
              <a:spcPct val="35000"/>
            </a:spcAft>
            <a:buNone/>
          </a:pPr>
          <a:r>
            <a:rPr lang="ja-JP" altLang="en-US" sz="1100" b="0" i="0" u="none" kern="1200" dirty="0"/>
            <a:t>① </a:t>
          </a:r>
          <a:r>
            <a:rPr lang="ja-JP" altLang="en-US" sz="1100" b="1" i="0" u="none" kern="1200" dirty="0"/>
            <a:t>アクションプランと</a:t>
          </a:r>
          <a:r>
            <a:rPr lang="ja-JP" altLang="en-JP" sz="1100" b="1" i="0" u="none" kern="1200" dirty="0"/>
            <a:t>省察</a:t>
          </a:r>
          <a:r>
            <a:rPr lang="ja-JP" altLang="en-US" sz="1100" b="1" i="0" u="none" kern="1200" dirty="0"/>
            <a:t>レポート</a:t>
          </a:r>
          <a:endParaRPr lang="en-US" altLang="ja-JP" sz="1100" b="1" i="0" u="none" kern="1200" dirty="0"/>
        </a:p>
        <a:p>
          <a:pPr marL="0" lvl="0" indent="0" algn="ctr" defTabSz="622300">
            <a:lnSpc>
              <a:spcPct val="90000"/>
            </a:lnSpc>
            <a:spcBef>
              <a:spcPct val="0"/>
            </a:spcBef>
            <a:spcAft>
              <a:spcPct val="35000"/>
            </a:spcAft>
            <a:buNone/>
          </a:pPr>
          <a:r>
            <a:rPr lang="ja-JP" altLang="en-US" sz="1100" b="0" i="0" u="none" kern="1200" dirty="0"/>
            <a:t>② </a:t>
          </a:r>
          <a:r>
            <a:rPr lang="ja-JP" altLang="en-US" sz="1100" b="1" i="0" u="none" kern="1200" dirty="0"/>
            <a:t>授業改善サポート実施報告</a:t>
          </a:r>
          <a:r>
            <a:rPr lang="en-US" altLang="ja-JP" sz="1100" b="1" i="0" u="none" kern="1200" dirty="0"/>
            <a:t>2</a:t>
          </a:r>
        </a:p>
        <a:p>
          <a:pPr marL="0" lvl="0" indent="0" algn="ctr" defTabSz="622300">
            <a:lnSpc>
              <a:spcPct val="90000"/>
            </a:lnSpc>
            <a:spcBef>
              <a:spcPct val="0"/>
            </a:spcBef>
            <a:spcAft>
              <a:spcPct val="35000"/>
            </a:spcAft>
            <a:buNone/>
          </a:pPr>
          <a:r>
            <a:rPr lang="ja-JP" altLang="en-US" sz="1100" b="0" i="0" u="none" kern="1200"/>
            <a:t>③</a:t>
          </a:r>
          <a:r>
            <a:rPr lang="ja-JP" altLang="en-US" sz="1100" b="1" i="0" u="sng" kern="1200"/>
            <a:t>サポートツールの開発</a:t>
          </a:r>
          <a:endParaRPr lang="en-US" altLang="ja-JP" sz="1100" b="1" i="0" u="sng" kern="1200" dirty="0"/>
        </a:p>
        <a:p>
          <a:pPr marL="0" lvl="0" indent="0" algn="ctr" defTabSz="622300">
            <a:lnSpc>
              <a:spcPct val="90000"/>
            </a:lnSpc>
            <a:spcBef>
              <a:spcPct val="0"/>
            </a:spcBef>
            <a:spcAft>
              <a:spcPct val="35000"/>
            </a:spcAft>
            <a:buNone/>
          </a:pPr>
          <a:r>
            <a:rPr lang="ja-JP" altLang="en-US" sz="1100" b="1" i="0" u="none" kern="1200">
              <a:solidFill>
                <a:schemeClr val="bg1"/>
              </a:solidFill>
            </a:rPr>
            <a:t>④  事前教材</a:t>
          </a:r>
          <a:r>
            <a:rPr lang="en-US" altLang="ja-JP" sz="1100" b="1" i="0" u="none" kern="1200" dirty="0">
              <a:solidFill>
                <a:schemeClr val="bg1"/>
              </a:solidFill>
            </a:rPr>
            <a:t>(</a:t>
          </a:r>
          <a:r>
            <a:rPr lang="ja-JP" altLang="en-US" sz="1100" b="1" i="0" u="none" kern="1200">
              <a:solidFill>
                <a:schemeClr val="bg1"/>
              </a:solidFill>
            </a:rPr>
            <a:t>熊</a:t>
          </a:r>
          <a:r>
            <a:rPr lang="ja-JP" altLang="en-US" sz="1100" b="1" i="0" u="none" kern="1200" dirty="0">
              <a:solidFill>
                <a:schemeClr val="bg1"/>
              </a:solidFill>
            </a:rPr>
            <a:t>大教授システム学分野拠点事業</a:t>
          </a:r>
          <a:r>
            <a:rPr lang="ja-JP" altLang="en-US" sz="1100" b="1" i="0" u="none" kern="1200">
              <a:solidFill>
                <a:schemeClr val="bg1"/>
              </a:solidFill>
            </a:rPr>
            <a:t>科目デザイン編</a:t>
          </a:r>
          <a:r>
            <a:rPr lang="en-US" altLang="ja-JP" sz="1100" b="1" i="0" u="none" kern="1200" dirty="0">
              <a:solidFill>
                <a:schemeClr val="bg1"/>
              </a:solidFill>
            </a:rPr>
            <a:t>)1</a:t>
          </a:r>
          <a:r>
            <a:rPr lang="ja-JP" altLang="en-US" sz="1100" b="1" i="0" u="none" kern="1200" dirty="0">
              <a:solidFill>
                <a:schemeClr val="bg1"/>
              </a:solidFill>
            </a:rPr>
            <a:t>モジュール</a:t>
          </a:r>
          <a:endParaRPr lang="en-US" altLang="ja-JP" sz="1100" b="1" i="0" u="none" kern="1200" dirty="0">
            <a:solidFill>
              <a:schemeClr val="bg1"/>
            </a:solidFill>
          </a:endParaRPr>
        </a:p>
        <a:p>
          <a:pPr marL="0" lvl="0" indent="0" algn="ctr" defTabSz="622300">
            <a:lnSpc>
              <a:spcPct val="90000"/>
            </a:lnSpc>
            <a:spcBef>
              <a:spcPct val="0"/>
            </a:spcBef>
            <a:spcAft>
              <a:spcPct val="35000"/>
            </a:spcAft>
            <a:buNone/>
          </a:pPr>
          <a:r>
            <a:rPr lang="en-US" sz="1100" b="1" i="0" u="none" kern="1200" dirty="0">
              <a:latin typeface="+mn-lt"/>
              <a:ea typeface="Meiryo UI" panose="020B0604030504040204" pitchFamily="50" charset="-128"/>
            </a:rPr>
            <a:t>*</a:t>
          </a:r>
          <a:r>
            <a:rPr lang="ja-JP" altLang="en-US" sz="1100" b="1" i="0" u="none" kern="1200" dirty="0"/>
            <a:t>掲示板でのコミュニケーション</a:t>
          </a:r>
          <a:endParaRPr lang="en-US" sz="1100" kern="1200" dirty="0">
            <a:latin typeface="+mn-lt"/>
          </a:endParaRPr>
        </a:p>
      </dsp:txBody>
      <dsp:txXfrm rot="5400000">
        <a:off x="6601150" y="1040025"/>
        <a:ext cx="1533218" cy="3120078"/>
      </dsp:txXfrm>
    </dsp:sp>
    <dsp:sp modelId="{6C5BE796-6546-154C-9DA2-90D72DFA8DD6}">
      <dsp:nvSpPr>
        <dsp:cNvPr id="0" name=""/>
        <dsp:cNvSpPr/>
      </dsp:nvSpPr>
      <dsp:spPr>
        <a:xfrm rot="16200000">
          <a:off x="6415904" y="1833455"/>
          <a:ext cx="5200130" cy="1533218"/>
        </a:xfrm>
        <a:prstGeom prst="flowChartManualOperation">
          <a:avLst/>
        </a:prstGeom>
        <a:solidFill>
          <a:schemeClr val="accent1">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0" tIns="0" rIns="88900" bIns="0" numCol="1" spcCol="1270" anchor="ctr" anchorCtr="0">
          <a:noAutofit/>
        </a:bodyPr>
        <a:lstStyle/>
        <a:p>
          <a:pPr marL="0" lvl="0" indent="0" algn="ctr" defTabSz="622300">
            <a:lnSpc>
              <a:spcPct val="90000"/>
            </a:lnSpc>
            <a:spcBef>
              <a:spcPct val="0"/>
            </a:spcBef>
            <a:spcAft>
              <a:spcPct val="35000"/>
            </a:spcAft>
            <a:buNone/>
          </a:pPr>
          <a:r>
            <a:rPr lang="en-US" sz="1400" kern="1200" dirty="0">
              <a:latin typeface="+mn-lt"/>
            </a:rPr>
            <a:t>研修</a:t>
          </a:r>
          <a:r>
            <a:rPr lang="en-US" altLang="ja-JP" sz="1400" kern="1200" dirty="0">
              <a:latin typeface="+mn-lt"/>
            </a:rPr>
            <a:t>3(3</a:t>
          </a:r>
          <a:r>
            <a:rPr lang="ja-JP" altLang="en-US" sz="1400" kern="1200" dirty="0">
              <a:latin typeface="+mn-lt"/>
            </a:rPr>
            <a:t>時間</a:t>
          </a:r>
          <a:r>
            <a:rPr lang="en-US" altLang="ja-JP" sz="1400" kern="1200" dirty="0">
              <a:latin typeface="+mn-lt"/>
            </a:rPr>
            <a:t>,</a:t>
          </a:r>
          <a:r>
            <a:rPr lang="ja-JP" altLang="en-US" sz="1400" kern="1200" dirty="0">
              <a:latin typeface="+mn-lt"/>
            </a:rPr>
            <a:t> </a:t>
          </a:r>
          <a:r>
            <a:rPr lang="en-US" altLang="ja-JP" sz="1400" kern="1200" dirty="0">
              <a:latin typeface="+mn-lt"/>
            </a:rPr>
            <a:t>    </a:t>
          </a:r>
          <a:r>
            <a:rPr lang="ja-JP" altLang="en-US" sz="1400" kern="1200" dirty="0">
              <a:latin typeface="+mn-lt"/>
            </a:rPr>
            <a:t>オンライン</a:t>
          </a:r>
          <a:r>
            <a:rPr lang="en-US" altLang="ja-JP" sz="1400" kern="1200" dirty="0">
              <a:latin typeface="+mn-lt"/>
            </a:rPr>
            <a:t>, 12/17)</a:t>
          </a:r>
        </a:p>
        <a:p>
          <a:pPr marL="0" lvl="0" indent="0" algn="l" defTabSz="622300">
            <a:lnSpc>
              <a:spcPct val="90000"/>
            </a:lnSpc>
            <a:spcBef>
              <a:spcPct val="0"/>
            </a:spcBef>
            <a:spcAft>
              <a:spcPct val="35000"/>
            </a:spcAft>
            <a:buNone/>
          </a:pPr>
          <a:endParaRPr lang="en-US" sz="1400" kern="1200" dirty="0">
            <a:latin typeface="+mn-lt"/>
          </a:endParaRPr>
        </a:p>
        <a:p>
          <a:pPr marL="0" lvl="0" indent="0" algn="l" defTabSz="622300">
            <a:lnSpc>
              <a:spcPct val="90000"/>
            </a:lnSpc>
            <a:spcBef>
              <a:spcPct val="0"/>
            </a:spcBef>
            <a:spcAft>
              <a:spcPct val="35000"/>
            </a:spcAft>
            <a:buNone/>
          </a:pPr>
          <a:r>
            <a:rPr lang="ja-JP" altLang="en-US" sz="1200" b="1" kern="1200" dirty="0"/>
            <a:t>授業改善サポータ業務の実践と省察</a:t>
          </a:r>
          <a:r>
            <a:rPr lang="en-US" altLang="ja-JP" sz="1200" b="1" kern="1200" dirty="0"/>
            <a:t>(2)</a:t>
          </a:r>
        </a:p>
        <a:p>
          <a:pPr marL="0" lvl="0" indent="0" algn="l" defTabSz="622300">
            <a:lnSpc>
              <a:spcPct val="90000"/>
            </a:lnSpc>
            <a:spcBef>
              <a:spcPct val="0"/>
            </a:spcBef>
            <a:spcAft>
              <a:spcPct val="35000"/>
            </a:spcAft>
            <a:buNone/>
          </a:pPr>
          <a:r>
            <a:rPr lang="en-US" sz="1200" kern="1200" dirty="0">
              <a:latin typeface="+mn-lt"/>
            </a:rPr>
            <a:t>・</a:t>
          </a:r>
          <a:r>
            <a:rPr lang="en-US" sz="1200" kern="1200" dirty="0" err="1">
              <a:latin typeface="+mn-lt"/>
            </a:rPr>
            <a:t>演習・ディスカッションを中心に</a:t>
          </a:r>
          <a:endParaRPr lang="en-US" sz="1200" kern="1200" dirty="0">
            <a:latin typeface="+mn-lt"/>
          </a:endParaRPr>
        </a:p>
        <a:p>
          <a:pPr marL="0" lvl="0" indent="0" algn="l" defTabSz="622300">
            <a:lnSpc>
              <a:spcPct val="90000"/>
            </a:lnSpc>
            <a:spcBef>
              <a:spcPct val="0"/>
            </a:spcBef>
            <a:spcAft>
              <a:spcPct val="35000"/>
            </a:spcAft>
            <a:buNone/>
          </a:pPr>
          <a:endParaRPr lang="en-US" sz="1200" kern="1200" dirty="0">
            <a:latin typeface="+mn-lt"/>
          </a:endParaRPr>
        </a:p>
        <a:p>
          <a:pPr marL="0" lvl="0" indent="0" algn="l" defTabSz="622300">
            <a:lnSpc>
              <a:spcPct val="90000"/>
            </a:lnSpc>
            <a:spcBef>
              <a:spcPct val="0"/>
            </a:spcBef>
            <a:spcAft>
              <a:spcPct val="35000"/>
            </a:spcAft>
            <a:buNone/>
          </a:pPr>
          <a:endParaRPr lang="en-US" sz="1200" kern="1200" dirty="0">
            <a:latin typeface="+mn-lt"/>
          </a:endParaRPr>
        </a:p>
        <a:p>
          <a:pPr marL="0" lvl="0" indent="0" algn="ctr" defTabSz="622300">
            <a:lnSpc>
              <a:spcPct val="90000"/>
            </a:lnSpc>
            <a:spcBef>
              <a:spcPct val="0"/>
            </a:spcBef>
            <a:spcAft>
              <a:spcPct val="35000"/>
            </a:spcAft>
            <a:buNone/>
          </a:pPr>
          <a:endParaRPr lang="en-US" sz="1400" kern="1200" dirty="0">
            <a:latin typeface="+mn-lt"/>
          </a:endParaRPr>
        </a:p>
        <a:p>
          <a:pPr marL="0" lvl="0" indent="0" algn="ctr" defTabSz="622300">
            <a:lnSpc>
              <a:spcPct val="90000"/>
            </a:lnSpc>
            <a:spcBef>
              <a:spcPct val="0"/>
            </a:spcBef>
            <a:spcAft>
              <a:spcPct val="35000"/>
            </a:spcAft>
            <a:buNone/>
          </a:pPr>
          <a:endParaRPr lang="en-US" sz="1400" kern="1200" dirty="0">
            <a:latin typeface="+mn-lt"/>
          </a:endParaRPr>
        </a:p>
      </dsp:txBody>
      <dsp:txXfrm rot="5400000">
        <a:off x="8249360" y="1040025"/>
        <a:ext cx="1533218" cy="3120078"/>
      </dsp:txXfrm>
    </dsp:sp>
    <dsp:sp modelId="{F828A022-25A6-4C46-AD31-637ABEEECE98}">
      <dsp:nvSpPr>
        <dsp:cNvPr id="0" name=""/>
        <dsp:cNvSpPr/>
      </dsp:nvSpPr>
      <dsp:spPr>
        <a:xfrm rot="16200000">
          <a:off x="8064115" y="1833455"/>
          <a:ext cx="5200130" cy="1533218"/>
        </a:xfrm>
        <a:prstGeom prst="flowChartManualOperati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0" tIns="0" rIns="82550" bIns="0" numCol="1" spcCol="1270" anchor="ctr" anchorCtr="0">
          <a:noAutofit/>
        </a:bodyPr>
        <a:lstStyle/>
        <a:p>
          <a:pPr marL="0" lvl="0" indent="0" algn="ctr" defTabSz="577850">
            <a:lnSpc>
              <a:spcPct val="90000"/>
            </a:lnSpc>
            <a:spcBef>
              <a:spcPct val="0"/>
            </a:spcBef>
            <a:spcAft>
              <a:spcPct val="35000"/>
            </a:spcAft>
            <a:buNone/>
          </a:pPr>
          <a:r>
            <a:rPr lang="en-US" sz="1300" kern="1200" dirty="0">
              <a:latin typeface="+mn-lt"/>
            </a:rPr>
            <a:t>研修3事後学習</a:t>
          </a:r>
        </a:p>
        <a:p>
          <a:pPr marL="0" lvl="0" indent="0" algn="ctr" defTabSz="577850">
            <a:lnSpc>
              <a:spcPct val="90000"/>
            </a:lnSpc>
            <a:spcBef>
              <a:spcPct val="0"/>
            </a:spcBef>
            <a:spcAft>
              <a:spcPct val="35000"/>
            </a:spcAft>
            <a:buNone/>
          </a:pPr>
          <a:r>
            <a:rPr lang="ja-JP" altLang="en-US" sz="1300" b="1" i="0" u="none" kern="1200"/>
            <a:t>掲示板でのコミュニケーション</a:t>
          </a:r>
          <a:endParaRPr lang="en-US" altLang="ja-JP" sz="1300" b="1" i="0" u="none" kern="1200" dirty="0"/>
        </a:p>
        <a:p>
          <a:pPr marL="0" lvl="0" indent="0" algn="l" defTabSz="577850">
            <a:lnSpc>
              <a:spcPct val="90000"/>
            </a:lnSpc>
            <a:spcBef>
              <a:spcPct val="0"/>
            </a:spcBef>
            <a:spcAft>
              <a:spcPct val="35000"/>
            </a:spcAft>
            <a:buNone/>
          </a:pPr>
          <a:r>
            <a:rPr lang="ja-JP" altLang="en-US" sz="1300" b="0" i="0" u="none" kern="1200"/>
            <a:t>① </a:t>
          </a:r>
          <a:r>
            <a:rPr lang="ja-JP" altLang="en-US" sz="1100" b="1" i="0" u="none" kern="1200"/>
            <a:t>アクションプラン</a:t>
          </a:r>
          <a:endParaRPr lang="en-US" altLang="ja-JP" sz="1100" b="1" i="0" u="none" kern="1200" dirty="0"/>
        </a:p>
        <a:p>
          <a:pPr marL="0" lvl="0" indent="0" algn="l" defTabSz="577850">
            <a:lnSpc>
              <a:spcPct val="90000"/>
            </a:lnSpc>
            <a:spcBef>
              <a:spcPct val="0"/>
            </a:spcBef>
            <a:spcAft>
              <a:spcPct val="35000"/>
            </a:spcAft>
            <a:buNone/>
          </a:pPr>
          <a:r>
            <a:rPr lang="ja-JP" altLang="en-US" sz="1100" b="1" i="0" u="none" kern="1200"/>
            <a:t>②自己評価シート</a:t>
          </a:r>
          <a:endParaRPr lang="en-US" altLang="ja-JP" sz="1100" b="1" i="0" u="none" kern="1200" dirty="0"/>
        </a:p>
        <a:p>
          <a:pPr marL="0" lvl="0" indent="0" algn="l" defTabSz="577850">
            <a:lnSpc>
              <a:spcPct val="90000"/>
            </a:lnSpc>
            <a:spcBef>
              <a:spcPct val="0"/>
            </a:spcBef>
            <a:spcAft>
              <a:spcPct val="35000"/>
            </a:spcAft>
            <a:buNone/>
          </a:pPr>
          <a:r>
            <a:rPr lang="en-US" sz="1100" b="1" i="0" u="none" kern="1200" dirty="0">
              <a:latin typeface="+mn-lt"/>
              <a:ea typeface="Meiryo UI" panose="020B0604030504040204" pitchFamily="50" charset="-128"/>
            </a:rPr>
            <a:t>*</a:t>
          </a:r>
          <a:r>
            <a:rPr lang="ja-JP" altLang="en-US" sz="1100" b="1" i="0" u="none" kern="1200"/>
            <a:t>掲示板でのコミュニケーション</a:t>
          </a:r>
          <a:endParaRPr lang="en-US" altLang="ja-JP" sz="1100" b="1" i="0" u="none" kern="1200" dirty="0"/>
        </a:p>
        <a:p>
          <a:pPr marL="0" lvl="0" indent="0" algn="l" defTabSz="577850">
            <a:lnSpc>
              <a:spcPct val="90000"/>
            </a:lnSpc>
            <a:spcBef>
              <a:spcPct val="0"/>
            </a:spcBef>
            <a:spcAft>
              <a:spcPct val="35000"/>
            </a:spcAft>
            <a:buNone/>
          </a:pPr>
          <a:endParaRPr lang="en-US" sz="1100" b="1" i="0" u="none" kern="1200" dirty="0">
            <a:latin typeface="+mn-lt"/>
          </a:endParaRPr>
        </a:p>
        <a:p>
          <a:pPr marL="0" lvl="0" indent="0" algn="l" defTabSz="577850">
            <a:lnSpc>
              <a:spcPct val="90000"/>
            </a:lnSpc>
            <a:spcBef>
              <a:spcPct val="0"/>
            </a:spcBef>
            <a:spcAft>
              <a:spcPct val="35000"/>
            </a:spcAft>
            <a:buNone/>
          </a:pPr>
          <a:endParaRPr lang="en-US" sz="1100" b="1" i="0" u="none" kern="1200" dirty="0">
            <a:latin typeface="+mn-lt"/>
          </a:endParaRPr>
        </a:p>
        <a:p>
          <a:pPr marL="0" lvl="0" indent="0" algn="l" defTabSz="577850">
            <a:lnSpc>
              <a:spcPct val="90000"/>
            </a:lnSpc>
            <a:spcBef>
              <a:spcPct val="0"/>
            </a:spcBef>
            <a:spcAft>
              <a:spcPct val="35000"/>
            </a:spcAft>
            <a:buNone/>
          </a:pPr>
          <a:endParaRPr lang="en-US" sz="1100" b="1" i="0" u="none" kern="1200" dirty="0">
            <a:latin typeface="+mn-lt"/>
          </a:endParaRPr>
        </a:p>
        <a:p>
          <a:pPr marL="0" lvl="0" indent="0" algn="l" defTabSz="577850">
            <a:lnSpc>
              <a:spcPct val="90000"/>
            </a:lnSpc>
            <a:spcBef>
              <a:spcPct val="0"/>
            </a:spcBef>
            <a:spcAft>
              <a:spcPct val="35000"/>
            </a:spcAft>
            <a:buNone/>
          </a:pPr>
          <a:endParaRPr lang="en-US" sz="1100" kern="1200" dirty="0">
            <a:latin typeface="+mn-lt"/>
          </a:endParaRPr>
        </a:p>
      </dsp:txBody>
      <dsp:txXfrm rot="5400000">
        <a:off x="9897571" y="1040025"/>
        <a:ext cx="1533218" cy="312007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DE258C8-9DF7-8244-A23E-645BD54F534A}">
      <dsp:nvSpPr>
        <dsp:cNvPr id="0" name=""/>
        <dsp:cNvSpPr/>
      </dsp:nvSpPr>
      <dsp:spPr>
        <a:xfrm rot="16200000">
          <a:off x="-1825147" y="1833455"/>
          <a:ext cx="5200130" cy="1533218"/>
        </a:xfrm>
        <a:prstGeom prst="flowChartManualOperati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0" tIns="0" rIns="88900" bIns="0" numCol="1" spcCol="1270" anchor="ctr" anchorCtr="0">
          <a:noAutofit/>
        </a:bodyPr>
        <a:lstStyle/>
        <a:p>
          <a:pPr marL="0" lvl="0" indent="0" algn="ctr" defTabSz="622300">
            <a:lnSpc>
              <a:spcPct val="90000"/>
            </a:lnSpc>
            <a:spcBef>
              <a:spcPct val="0"/>
            </a:spcBef>
            <a:spcAft>
              <a:spcPct val="35000"/>
            </a:spcAft>
            <a:buNone/>
          </a:pPr>
          <a:r>
            <a:rPr lang="en-US" sz="1400" kern="1200" dirty="0">
              <a:latin typeface="+mn-lt"/>
              <a:ea typeface="Meiryo UI" panose="020B0604030504040204" pitchFamily="50" charset="-128"/>
            </a:rPr>
            <a:t>研修1 </a:t>
          </a:r>
          <a:r>
            <a:rPr lang="en-US" sz="1400" kern="1200" dirty="0" err="1">
              <a:latin typeface="+mn-lt"/>
              <a:ea typeface="Meiryo UI" panose="020B0604030504040204" pitchFamily="50" charset="-128"/>
            </a:rPr>
            <a:t>事前学習</a:t>
          </a:r>
          <a:endParaRPr lang="en-US" sz="1400" kern="1200" dirty="0">
            <a:latin typeface="+mn-lt"/>
            <a:ea typeface="Meiryo UI" panose="020B0604030504040204" pitchFamily="50" charset="-128"/>
          </a:endParaRPr>
        </a:p>
        <a:p>
          <a:pPr marL="0" lvl="0" indent="0" algn="l" defTabSz="622300">
            <a:lnSpc>
              <a:spcPct val="90000"/>
            </a:lnSpc>
            <a:spcBef>
              <a:spcPct val="0"/>
            </a:spcBef>
            <a:spcAft>
              <a:spcPct val="35000"/>
            </a:spcAft>
            <a:buNone/>
          </a:pPr>
          <a:r>
            <a:rPr lang="ja-JP" altLang="en-US" sz="1100" b="0" i="0" u="none" kern="1200" dirty="0"/>
            <a:t>①  </a:t>
          </a:r>
          <a:r>
            <a:rPr lang="ja-JP" altLang="en-US" sz="1100" b="1" i="0" u="none" kern="1200" dirty="0"/>
            <a:t>掲示板での自己紹介</a:t>
          </a:r>
          <a:endParaRPr lang="ja-JP" altLang="en-US" sz="1100" b="0" i="0" u="none" kern="1200" dirty="0"/>
        </a:p>
        <a:p>
          <a:pPr marL="0" lvl="0" indent="0" algn="l" defTabSz="622300">
            <a:lnSpc>
              <a:spcPct val="90000"/>
            </a:lnSpc>
            <a:spcBef>
              <a:spcPct val="0"/>
            </a:spcBef>
            <a:spcAft>
              <a:spcPct val="35000"/>
            </a:spcAft>
            <a:buNone/>
          </a:pPr>
          <a:r>
            <a:rPr lang="ja-JP" altLang="en-US" sz="1100" b="0" i="0" u="none" kern="1200" dirty="0"/>
            <a:t>② </a:t>
          </a:r>
          <a:r>
            <a:rPr lang="ja-JP" altLang="en-US" sz="1100" b="1" i="0" u="none" kern="1200" dirty="0"/>
            <a:t>授業改善活動分析レポート</a:t>
          </a:r>
          <a:endParaRPr lang="en-US" altLang="ja-JP" sz="1100" b="1" i="0" u="none" kern="1200" dirty="0"/>
        </a:p>
        <a:p>
          <a:pPr marL="0" lvl="0" indent="0" algn="l" defTabSz="622300">
            <a:lnSpc>
              <a:spcPct val="90000"/>
            </a:lnSpc>
            <a:spcBef>
              <a:spcPct val="0"/>
            </a:spcBef>
            <a:spcAft>
              <a:spcPct val="35000"/>
            </a:spcAft>
            <a:buNone/>
          </a:pPr>
          <a:r>
            <a:rPr lang="ja-JP" altLang="en-US" sz="1100" b="0" i="0" u="none" kern="1200" dirty="0"/>
            <a:t>③ </a:t>
          </a:r>
          <a:r>
            <a:rPr lang="ja-JP" altLang="en-US" sz="1100" b="1" i="0" u="none" kern="1200" dirty="0"/>
            <a:t>授業シラバス案の改善提案</a:t>
          </a:r>
          <a:endParaRPr lang="en-US" altLang="ja-JP" sz="1100" b="1" i="0" u="none" kern="1200" dirty="0"/>
        </a:p>
        <a:p>
          <a:pPr marL="0" lvl="0" indent="0" algn="l" defTabSz="622300">
            <a:lnSpc>
              <a:spcPct val="90000"/>
            </a:lnSpc>
            <a:spcBef>
              <a:spcPct val="0"/>
            </a:spcBef>
            <a:spcAft>
              <a:spcPct val="35000"/>
            </a:spcAft>
            <a:buNone/>
          </a:pPr>
          <a:r>
            <a:rPr lang="ja-JP" altLang="en-US" sz="1100" b="1" i="0" u="none" kern="1200"/>
            <a:t>④  事前教材（</a:t>
          </a:r>
          <a:r>
            <a:rPr lang="ja-JP" altLang="en-US" sz="1100" b="1" i="0" u="none" kern="1200">
              <a:solidFill>
                <a:schemeClr val="bg1"/>
              </a:solidFill>
            </a:rPr>
            <a:t>熊</a:t>
          </a:r>
          <a:r>
            <a:rPr lang="ja-JP" altLang="en-US" sz="1100" b="1" i="0" u="none" kern="1200" dirty="0">
              <a:solidFill>
                <a:schemeClr val="bg1"/>
              </a:solidFill>
            </a:rPr>
            <a:t>大教授システム学分野拠点事業</a:t>
          </a:r>
          <a:r>
            <a:rPr lang="ja-JP" altLang="en-US" sz="1100" b="1" i="0" u="none" kern="1200">
              <a:solidFill>
                <a:schemeClr val="bg1"/>
              </a:solidFill>
            </a:rPr>
            <a:t>科目デザイン編）</a:t>
          </a:r>
          <a:r>
            <a:rPr lang="en-US" altLang="ja-JP" sz="1100" b="1" i="0" u="none" kern="1200" dirty="0">
              <a:solidFill>
                <a:schemeClr val="bg1"/>
              </a:solidFill>
            </a:rPr>
            <a:t>1</a:t>
          </a:r>
          <a:r>
            <a:rPr lang="ja-JP" altLang="en-US" sz="1100" b="1" i="0" u="none" kern="1200" dirty="0">
              <a:solidFill>
                <a:schemeClr val="bg1"/>
              </a:solidFill>
            </a:rPr>
            <a:t>モジュール</a:t>
          </a:r>
          <a:endParaRPr lang="en-US" sz="1100" b="1" kern="1200" dirty="0">
            <a:solidFill>
              <a:schemeClr val="bg1"/>
            </a:solidFill>
            <a:latin typeface="+mn-lt"/>
            <a:ea typeface="Meiryo UI" panose="020B0604030504040204" pitchFamily="50" charset="-128"/>
          </a:endParaRPr>
        </a:p>
      </dsp:txBody>
      <dsp:txXfrm rot="5400000">
        <a:off x="8309" y="1040025"/>
        <a:ext cx="1533218" cy="3120078"/>
      </dsp:txXfrm>
    </dsp:sp>
    <dsp:sp modelId="{032ADC3A-721A-5843-AC57-AA7A072DF2B4}">
      <dsp:nvSpPr>
        <dsp:cNvPr id="0" name=""/>
        <dsp:cNvSpPr/>
      </dsp:nvSpPr>
      <dsp:spPr>
        <a:xfrm rot="16200000">
          <a:off x="-176936" y="1833455"/>
          <a:ext cx="5200130" cy="1533218"/>
        </a:xfrm>
        <a:prstGeom prst="flowChartManualOperation">
          <a:avLst/>
        </a:prstGeom>
        <a:solidFill>
          <a:srgbClr val="00206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0" tIns="0" rIns="88900" bIns="0" numCol="1" spcCol="1270" anchor="ctr" anchorCtr="0">
          <a:noAutofit/>
        </a:bodyPr>
        <a:lstStyle/>
        <a:p>
          <a:pPr marL="0" lvl="0" indent="0" algn="ctr" defTabSz="622300">
            <a:lnSpc>
              <a:spcPct val="90000"/>
            </a:lnSpc>
            <a:spcBef>
              <a:spcPct val="0"/>
            </a:spcBef>
            <a:spcAft>
              <a:spcPct val="35000"/>
            </a:spcAft>
            <a:buNone/>
          </a:pPr>
          <a:r>
            <a:rPr lang="en-US" sz="1400" kern="1200" dirty="0">
              <a:latin typeface="+mn-lt"/>
              <a:ea typeface="Meiryo UI" panose="020B0604030504040204" pitchFamily="50" charset="-128"/>
            </a:rPr>
            <a:t>研修1(3時間,      </a:t>
          </a:r>
          <a:r>
            <a:rPr lang="en-US" sz="1400" kern="1200" dirty="0" err="1">
              <a:latin typeface="+mn-lt"/>
              <a:ea typeface="Meiryo UI" panose="020B0604030504040204" pitchFamily="50" charset="-128"/>
            </a:rPr>
            <a:t>オンサイト</a:t>
          </a:r>
          <a:r>
            <a:rPr lang="en-US" sz="1400" kern="1200" dirty="0">
              <a:latin typeface="+mn-lt"/>
              <a:ea typeface="Meiryo UI" panose="020B0604030504040204" pitchFamily="50" charset="-128"/>
            </a:rPr>
            <a:t>, 11/5)</a:t>
          </a:r>
        </a:p>
        <a:p>
          <a:pPr marL="0" lvl="0" indent="0" algn="ctr" defTabSz="622300">
            <a:lnSpc>
              <a:spcPct val="90000"/>
            </a:lnSpc>
            <a:spcBef>
              <a:spcPct val="0"/>
            </a:spcBef>
            <a:spcAft>
              <a:spcPct val="35000"/>
            </a:spcAft>
            <a:buNone/>
          </a:pPr>
          <a:r>
            <a:rPr lang="en-US" sz="1200" kern="1200" dirty="0" err="1">
              <a:latin typeface="+mn-lt"/>
              <a:ea typeface="Meiryo UI" panose="020B0604030504040204" pitchFamily="50" charset="-128"/>
            </a:rPr>
            <a:t>演</a:t>
          </a:r>
          <a:r>
            <a:rPr lang="ja-JP" sz="1200" b="1" kern="1200" dirty="0"/>
            <a:t>授業改善サポータの基礎</a:t>
          </a:r>
          <a:endParaRPr lang="en-US" altLang="ja-JP" sz="1200" b="1" kern="1200" dirty="0"/>
        </a:p>
        <a:p>
          <a:pPr marL="0" lvl="0" indent="0" algn="ctr" defTabSz="622300">
            <a:lnSpc>
              <a:spcPct val="90000"/>
            </a:lnSpc>
            <a:spcBef>
              <a:spcPct val="0"/>
            </a:spcBef>
            <a:spcAft>
              <a:spcPct val="35000"/>
            </a:spcAft>
            <a:buNone/>
          </a:pPr>
          <a:r>
            <a:rPr lang="en-US" sz="1200" kern="1200" dirty="0">
              <a:latin typeface="+mn-lt"/>
            </a:rPr>
            <a:t>・</a:t>
          </a:r>
          <a:r>
            <a:rPr lang="en-US" sz="1200" kern="1200" dirty="0" err="1">
              <a:latin typeface="+mn-lt"/>
            </a:rPr>
            <a:t>演習・ディスカッションを中心に</a:t>
          </a:r>
          <a:endParaRPr lang="en-US" sz="1400" kern="1200" dirty="0">
            <a:latin typeface="+mn-lt"/>
            <a:ea typeface="Meiryo UI" panose="020B0604030504040204" pitchFamily="50" charset="-128"/>
          </a:endParaRPr>
        </a:p>
        <a:p>
          <a:pPr marL="0" lvl="0" indent="0" algn="ctr" defTabSz="622300">
            <a:lnSpc>
              <a:spcPct val="90000"/>
            </a:lnSpc>
            <a:spcBef>
              <a:spcPct val="0"/>
            </a:spcBef>
            <a:spcAft>
              <a:spcPct val="35000"/>
            </a:spcAft>
            <a:buNone/>
          </a:pPr>
          <a:endParaRPr lang="en-US" sz="1400" kern="1200" dirty="0">
            <a:latin typeface="+mn-lt"/>
            <a:ea typeface="Meiryo UI" panose="020B0604030504040204" pitchFamily="50" charset="-128"/>
          </a:endParaRPr>
        </a:p>
        <a:p>
          <a:pPr marL="0" lvl="0" indent="0" algn="ctr" defTabSz="622300">
            <a:lnSpc>
              <a:spcPct val="90000"/>
            </a:lnSpc>
            <a:spcBef>
              <a:spcPct val="0"/>
            </a:spcBef>
            <a:spcAft>
              <a:spcPct val="35000"/>
            </a:spcAft>
            <a:buNone/>
          </a:pPr>
          <a:endParaRPr lang="en-US" sz="1400" kern="1200" dirty="0">
            <a:latin typeface="+mn-lt"/>
            <a:ea typeface="Meiryo UI" panose="020B0604030504040204" pitchFamily="50" charset="-128"/>
          </a:endParaRPr>
        </a:p>
        <a:p>
          <a:pPr marL="0" lvl="0" indent="0" algn="ctr" defTabSz="622300">
            <a:lnSpc>
              <a:spcPct val="90000"/>
            </a:lnSpc>
            <a:spcBef>
              <a:spcPct val="0"/>
            </a:spcBef>
            <a:spcAft>
              <a:spcPct val="35000"/>
            </a:spcAft>
            <a:buNone/>
          </a:pPr>
          <a:endParaRPr lang="en-US" sz="1400" kern="1200" dirty="0">
            <a:latin typeface="+mn-lt"/>
            <a:ea typeface="Meiryo UI" panose="020B0604030504040204" pitchFamily="50" charset="-128"/>
          </a:endParaRPr>
        </a:p>
        <a:p>
          <a:pPr marL="0" lvl="0" indent="0" algn="ctr" defTabSz="622300">
            <a:lnSpc>
              <a:spcPct val="90000"/>
            </a:lnSpc>
            <a:spcBef>
              <a:spcPct val="0"/>
            </a:spcBef>
            <a:spcAft>
              <a:spcPct val="35000"/>
            </a:spcAft>
            <a:buNone/>
          </a:pPr>
          <a:endParaRPr lang="en-US" sz="1400" kern="1200" dirty="0">
            <a:latin typeface="+mn-lt"/>
            <a:ea typeface="Meiryo UI" panose="020B0604030504040204" pitchFamily="50" charset="-128"/>
          </a:endParaRPr>
        </a:p>
        <a:p>
          <a:pPr marL="0" lvl="0" indent="0" algn="ctr" defTabSz="622300">
            <a:lnSpc>
              <a:spcPct val="90000"/>
            </a:lnSpc>
            <a:spcBef>
              <a:spcPct val="0"/>
            </a:spcBef>
            <a:spcAft>
              <a:spcPct val="35000"/>
            </a:spcAft>
            <a:buNone/>
          </a:pPr>
          <a:endParaRPr lang="en-US" sz="1400" kern="1200" dirty="0">
            <a:latin typeface="+mn-lt"/>
            <a:ea typeface="Meiryo UI" panose="020B0604030504040204" pitchFamily="50" charset="-128"/>
          </a:endParaRPr>
        </a:p>
      </dsp:txBody>
      <dsp:txXfrm rot="5400000">
        <a:off x="1656520" y="1040025"/>
        <a:ext cx="1533218" cy="3120078"/>
      </dsp:txXfrm>
    </dsp:sp>
    <dsp:sp modelId="{0A1F03F4-FD84-AF4B-9C9B-1EE85F923391}">
      <dsp:nvSpPr>
        <dsp:cNvPr id="0" name=""/>
        <dsp:cNvSpPr/>
      </dsp:nvSpPr>
      <dsp:spPr>
        <a:xfrm rot="16200000">
          <a:off x="1471273" y="1833455"/>
          <a:ext cx="5200130" cy="1533218"/>
        </a:xfrm>
        <a:prstGeom prst="flowChartManualOperati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0" tIns="0" rIns="88900" bIns="0" numCol="1" spcCol="1270" anchor="ctr" anchorCtr="0">
          <a:noAutofit/>
        </a:bodyPr>
        <a:lstStyle/>
        <a:p>
          <a:pPr marL="0" lvl="0" indent="0" algn="ctr" defTabSz="622300">
            <a:lnSpc>
              <a:spcPct val="90000"/>
            </a:lnSpc>
            <a:spcBef>
              <a:spcPct val="0"/>
            </a:spcBef>
            <a:spcAft>
              <a:spcPct val="35000"/>
            </a:spcAft>
            <a:buNone/>
          </a:pPr>
          <a:r>
            <a:rPr lang="en-US" sz="1400" kern="1200" dirty="0">
              <a:latin typeface="+mn-lt"/>
              <a:ea typeface="Meiryo UI" panose="020B0604030504040204" pitchFamily="50" charset="-128"/>
            </a:rPr>
            <a:t>研修1 </a:t>
          </a:r>
          <a:r>
            <a:rPr lang="en-US" sz="1400" kern="1200" dirty="0" err="1">
              <a:latin typeface="+mn-lt"/>
              <a:ea typeface="Meiryo UI" panose="020B0604030504040204" pitchFamily="50" charset="-128"/>
            </a:rPr>
            <a:t>事後学習</a:t>
          </a:r>
          <a:r>
            <a:rPr lang="en-US" sz="1400" kern="1200" dirty="0">
              <a:latin typeface="+mn-lt"/>
              <a:ea typeface="Meiryo UI" panose="020B0604030504040204" pitchFamily="50" charset="-128"/>
            </a:rPr>
            <a:t>/ 研修2事前学習</a:t>
          </a:r>
        </a:p>
        <a:p>
          <a:pPr marL="0" lvl="0" indent="0" algn="l" defTabSz="622300">
            <a:lnSpc>
              <a:spcPct val="90000"/>
            </a:lnSpc>
            <a:spcBef>
              <a:spcPct val="0"/>
            </a:spcBef>
            <a:spcAft>
              <a:spcPct val="35000"/>
            </a:spcAft>
            <a:buNone/>
          </a:pPr>
          <a:r>
            <a:rPr lang="ja-JP" altLang="en-US" sz="1100" b="0" i="0" u="none" kern="1200" dirty="0"/>
            <a:t>① </a:t>
          </a:r>
          <a:r>
            <a:rPr lang="ja-JP" altLang="en-US" sz="1100" b="1" i="0" u="none" kern="1200" dirty="0"/>
            <a:t>アクションプランと</a:t>
          </a:r>
          <a:r>
            <a:rPr lang="ja-JP" altLang="en-JP" sz="1100" b="1" i="0" u="none" kern="1200" dirty="0"/>
            <a:t>省察</a:t>
          </a:r>
          <a:r>
            <a:rPr lang="ja-JP" altLang="en-US" sz="1100" b="1" i="0" u="none" kern="1200" dirty="0"/>
            <a:t>レポート</a:t>
          </a:r>
          <a:endParaRPr lang="en-US" altLang="ja-JP" sz="1100" b="1" i="0" u="none" kern="1200" dirty="0"/>
        </a:p>
        <a:p>
          <a:pPr marL="0" lvl="0" indent="0" algn="l" defTabSz="622300">
            <a:lnSpc>
              <a:spcPct val="90000"/>
            </a:lnSpc>
            <a:spcBef>
              <a:spcPct val="0"/>
            </a:spcBef>
            <a:spcAft>
              <a:spcPct val="35000"/>
            </a:spcAft>
            <a:buNone/>
          </a:pPr>
          <a:r>
            <a:rPr lang="ja-JP" altLang="en-US" sz="1100" b="0" i="0" u="none" kern="1200" dirty="0"/>
            <a:t>② </a:t>
          </a:r>
          <a:r>
            <a:rPr lang="ja-JP" altLang="en-US" sz="1100" b="1" i="0" u="none" kern="1200" dirty="0"/>
            <a:t>授業改善サポート実施報告</a:t>
          </a:r>
          <a:r>
            <a:rPr lang="en-US" altLang="ja-JP" sz="1100" b="1" i="0" u="none" kern="1200" dirty="0"/>
            <a:t>1</a:t>
          </a:r>
        </a:p>
        <a:p>
          <a:pPr marL="0" lvl="0" indent="0" algn="l" defTabSz="622300">
            <a:lnSpc>
              <a:spcPct val="90000"/>
            </a:lnSpc>
            <a:spcBef>
              <a:spcPct val="0"/>
            </a:spcBef>
            <a:spcAft>
              <a:spcPct val="35000"/>
            </a:spcAft>
            <a:buNone/>
          </a:pPr>
          <a:r>
            <a:rPr lang="ja-JP" altLang="en-US" sz="1100" b="0" i="0" u="none" kern="1200" dirty="0"/>
            <a:t>③ </a:t>
          </a:r>
          <a:r>
            <a:rPr lang="ja-JP" altLang="en-US" sz="1100" b="1" i="0" u="none" kern="1200" dirty="0"/>
            <a:t>授業シラバス案の改善提案のアップデート</a:t>
          </a:r>
          <a:endParaRPr lang="en-US" altLang="ja-JP" sz="1100" b="1" i="0" u="none" kern="1200" dirty="0"/>
        </a:p>
        <a:p>
          <a:pPr marL="0" lvl="0" indent="0" algn="l" defTabSz="622300">
            <a:lnSpc>
              <a:spcPct val="90000"/>
            </a:lnSpc>
            <a:spcBef>
              <a:spcPct val="0"/>
            </a:spcBef>
            <a:spcAft>
              <a:spcPct val="35000"/>
            </a:spcAft>
            <a:buNone/>
          </a:pPr>
          <a:r>
            <a:rPr lang="ja-JP" altLang="en-US" sz="1100" b="1" i="0" u="none" kern="1200"/>
            <a:t>④  事前教材</a:t>
          </a:r>
          <a:r>
            <a:rPr lang="en-US" altLang="ja-JP" sz="1100" b="1" i="0" u="none" kern="1200" dirty="0"/>
            <a:t>(</a:t>
          </a:r>
          <a:r>
            <a:rPr lang="ja-JP" altLang="en-US" sz="1100" b="1" i="0" u="none" kern="1200">
              <a:solidFill>
                <a:schemeClr val="bg1"/>
              </a:solidFill>
            </a:rPr>
            <a:t>熊</a:t>
          </a:r>
          <a:r>
            <a:rPr lang="ja-JP" altLang="en-US" sz="1100" b="1" i="0" u="none" kern="1200" dirty="0">
              <a:solidFill>
                <a:schemeClr val="bg1"/>
              </a:solidFill>
            </a:rPr>
            <a:t>大教授システム学分野拠点事業</a:t>
          </a:r>
          <a:r>
            <a:rPr lang="ja-JP" altLang="en-US" sz="1100" b="1" i="0" u="none" kern="1200">
              <a:solidFill>
                <a:schemeClr val="bg1"/>
              </a:solidFill>
            </a:rPr>
            <a:t>科目デザイン編</a:t>
          </a:r>
          <a:r>
            <a:rPr lang="en-US" altLang="ja-JP" sz="1100" b="1" i="0" u="none" kern="1200" dirty="0">
              <a:solidFill>
                <a:schemeClr val="bg1"/>
              </a:solidFill>
            </a:rPr>
            <a:t>)1</a:t>
          </a:r>
          <a:r>
            <a:rPr lang="ja-JP" altLang="en-US" sz="1100" b="1" i="0" u="none" kern="1200" dirty="0">
              <a:solidFill>
                <a:schemeClr val="bg1"/>
              </a:solidFill>
            </a:rPr>
            <a:t>モジュール</a:t>
          </a:r>
          <a:endParaRPr lang="en-US" altLang="ja-JP" sz="1100" b="1" i="0" u="none" kern="1200" dirty="0">
            <a:solidFill>
              <a:schemeClr val="bg1"/>
            </a:solidFill>
          </a:endParaRPr>
        </a:p>
        <a:p>
          <a:pPr marL="0" lvl="0" indent="0" algn="l" defTabSz="622300">
            <a:lnSpc>
              <a:spcPct val="90000"/>
            </a:lnSpc>
            <a:spcBef>
              <a:spcPct val="0"/>
            </a:spcBef>
            <a:spcAft>
              <a:spcPct val="35000"/>
            </a:spcAft>
            <a:buNone/>
          </a:pPr>
          <a:r>
            <a:rPr lang="en-US" sz="1100" b="1" i="0" u="none" kern="1200" dirty="0">
              <a:latin typeface="+mn-lt"/>
              <a:ea typeface="Meiryo UI" panose="020B0604030504040204" pitchFamily="50" charset="-128"/>
            </a:rPr>
            <a:t>*</a:t>
          </a:r>
          <a:r>
            <a:rPr lang="ja-JP" altLang="en-US" sz="1100" b="1" i="0" u="none" kern="1200" dirty="0"/>
            <a:t>掲示板でのコミュニケーション</a:t>
          </a:r>
          <a:endParaRPr lang="en-US" sz="1100" kern="1200" dirty="0">
            <a:latin typeface="+mn-lt"/>
            <a:ea typeface="Meiryo UI" panose="020B0604030504040204" pitchFamily="50" charset="-128"/>
          </a:endParaRPr>
        </a:p>
      </dsp:txBody>
      <dsp:txXfrm rot="5400000">
        <a:off x="3304729" y="1040025"/>
        <a:ext cx="1533218" cy="3120078"/>
      </dsp:txXfrm>
    </dsp:sp>
    <dsp:sp modelId="{83EB7621-EDE9-7546-8970-A94745ABC14A}">
      <dsp:nvSpPr>
        <dsp:cNvPr id="0" name=""/>
        <dsp:cNvSpPr/>
      </dsp:nvSpPr>
      <dsp:spPr>
        <a:xfrm rot="16200000">
          <a:off x="3119484" y="1833455"/>
          <a:ext cx="5200130" cy="1533218"/>
        </a:xfrm>
        <a:prstGeom prst="flowChartManualOperation">
          <a:avLst/>
        </a:prstGeom>
        <a:solidFill>
          <a:schemeClr val="accent6">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0" tIns="0" rIns="88900" bIns="0" numCol="1" spcCol="1270" anchor="ctr" anchorCtr="0">
          <a:noAutofit/>
        </a:bodyPr>
        <a:lstStyle/>
        <a:p>
          <a:pPr marL="0" lvl="0" indent="0" algn="ctr" defTabSz="622300">
            <a:lnSpc>
              <a:spcPct val="90000"/>
            </a:lnSpc>
            <a:spcBef>
              <a:spcPct val="0"/>
            </a:spcBef>
            <a:spcAft>
              <a:spcPct val="35000"/>
            </a:spcAft>
            <a:buNone/>
          </a:pPr>
          <a:r>
            <a:rPr lang="en-US" sz="1400" kern="1200" dirty="0">
              <a:latin typeface="+mn-lt"/>
            </a:rPr>
            <a:t>研修2(3時間,     </a:t>
          </a:r>
          <a:r>
            <a:rPr lang="en-US" sz="1400" kern="1200" dirty="0" err="1">
              <a:latin typeface="+mn-lt"/>
            </a:rPr>
            <a:t>オンライン</a:t>
          </a:r>
          <a:r>
            <a:rPr lang="en-US" sz="1400" kern="1200" dirty="0">
              <a:latin typeface="+mn-lt"/>
            </a:rPr>
            <a:t>, 11/26)</a:t>
          </a:r>
        </a:p>
        <a:p>
          <a:pPr marL="0" lvl="0" indent="0" algn="ctr" defTabSz="622300">
            <a:lnSpc>
              <a:spcPct val="90000"/>
            </a:lnSpc>
            <a:spcBef>
              <a:spcPct val="0"/>
            </a:spcBef>
            <a:spcAft>
              <a:spcPct val="35000"/>
            </a:spcAft>
            <a:buNone/>
          </a:pPr>
          <a:endParaRPr lang="en-US" sz="1200" kern="1200" dirty="0">
            <a:latin typeface="+mn-lt"/>
          </a:endParaRPr>
        </a:p>
        <a:p>
          <a:pPr marL="0" lvl="0" indent="0" algn="l" defTabSz="622300">
            <a:lnSpc>
              <a:spcPct val="90000"/>
            </a:lnSpc>
            <a:spcBef>
              <a:spcPct val="0"/>
            </a:spcBef>
            <a:spcAft>
              <a:spcPct val="35000"/>
            </a:spcAft>
            <a:buNone/>
          </a:pPr>
          <a:r>
            <a:rPr lang="ja-JP" altLang="en-US" sz="1200" b="1" kern="1200" dirty="0"/>
            <a:t>授業改善サポータ業務の実践と省察</a:t>
          </a:r>
          <a:r>
            <a:rPr lang="en-US" altLang="ja-JP" sz="1200" b="1" kern="1200" dirty="0"/>
            <a:t>(1)</a:t>
          </a:r>
        </a:p>
        <a:p>
          <a:pPr marL="0" lvl="0" indent="0" algn="l" defTabSz="622300">
            <a:lnSpc>
              <a:spcPct val="90000"/>
            </a:lnSpc>
            <a:spcBef>
              <a:spcPct val="0"/>
            </a:spcBef>
            <a:spcAft>
              <a:spcPct val="35000"/>
            </a:spcAft>
            <a:buNone/>
          </a:pPr>
          <a:r>
            <a:rPr lang="en-US" sz="1200" kern="1200" dirty="0">
              <a:latin typeface="+mn-lt"/>
            </a:rPr>
            <a:t>・</a:t>
          </a:r>
          <a:r>
            <a:rPr lang="en-US" sz="1200" kern="1200" dirty="0" err="1">
              <a:latin typeface="+mn-lt"/>
            </a:rPr>
            <a:t>演習・ディスカッションを中心に</a:t>
          </a:r>
          <a:endParaRPr lang="en-US" sz="1200" kern="1200" dirty="0">
            <a:latin typeface="+mn-lt"/>
          </a:endParaRPr>
        </a:p>
        <a:p>
          <a:pPr marL="0" lvl="0" indent="0" algn="ctr" defTabSz="622300">
            <a:lnSpc>
              <a:spcPct val="90000"/>
            </a:lnSpc>
            <a:spcBef>
              <a:spcPct val="0"/>
            </a:spcBef>
            <a:spcAft>
              <a:spcPct val="35000"/>
            </a:spcAft>
            <a:buNone/>
          </a:pPr>
          <a:endParaRPr lang="en-US" sz="1200" kern="1200" dirty="0">
            <a:latin typeface="+mn-lt"/>
          </a:endParaRPr>
        </a:p>
        <a:p>
          <a:pPr marL="0" lvl="0" indent="0" algn="ctr" defTabSz="622300">
            <a:lnSpc>
              <a:spcPct val="90000"/>
            </a:lnSpc>
            <a:spcBef>
              <a:spcPct val="0"/>
            </a:spcBef>
            <a:spcAft>
              <a:spcPct val="35000"/>
            </a:spcAft>
            <a:buNone/>
          </a:pPr>
          <a:endParaRPr lang="en-US" sz="1200" kern="1200" dirty="0">
            <a:latin typeface="+mn-lt"/>
          </a:endParaRPr>
        </a:p>
        <a:p>
          <a:pPr marL="0" lvl="0" indent="0" algn="ctr" defTabSz="622300">
            <a:lnSpc>
              <a:spcPct val="90000"/>
            </a:lnSpc>
            <a:spcBef>
              <a:spcPct val="0"/>
            </a:spcBef>
            <a:spcAft>
              <a:spcPct val="35000"/>
            </a:spcAft>
            <a:buNone/>
          </a:pPr>
          <a:endParaRPr lang="en-US" sz="1200" kern="1200" dirty="0">
            <a:latin typeface="+mn-lt"/>
          </a:endParaRPr>
        </a:p>
        <a:p>
          <a:pPr marL="0" lvl="0" indent="0" algn="ctr" defTabSz="622300">
            <a:lnSpc>
              <a:spcPct val="90000"/>
            </a:lnSpc>
            <a:spcBef>
              <a:spcPct val="0"/>
            </a:spcBef>
            <a:spcAft>
              <a:spcPct val="35000"/>
            </a:spcAft>
            <a:buNone/>
          </a:pPr>
          <a:endParaRPr lang="en-US" sz="1200" kern="1200" dirty="0">
            <a:latin typeface="+mn-lt"/>
          </a:endParaRPr>
        </a:p>
        <a:p>
          <a:pPr marL="0" lvl="0" indent="0" algn="ctr" defTabSz="622300">
            <a:lnSpc>
              <a:spcPct val="90000"/>
            </a:lnSpc>
            <a:spcBef>
              <a:spcPct val="0"/>
            </a:spcBef>
            <a:spcAft>
              <a:spcPct val="35000"/>
            </a:spcAft>
            <a:buNone/>
          </a:pPr>
          <a:endParaRPr lang="en-US" sz="1200" kern="1200" dirty="0">
            <a:latin typeface="+mn-lt"/>
          </a:endParaRPr>
        </a:p>
      </dsp:txBody>
      <dsp:txXfrm rot="5400000">
        <a:off x="4952940" y="1040025"/>
        <a:ext cx="1533218" cy="3120078"/>
      </dsp:txXfrm>
    </dsp:sp>
    <dsp:sp modelId="{2E7BB01E-BF1C-194B-98DC-7B7F43151D85}">
      <dsp:nvSpPr>
        <dsp:cNvPr id="0" name=""/>
        <dsp:cNvSpPr/>
      </dsp:nvSpPr>
      <dsp:spPr>
        <a:xfrm rot="16200000">
          <a:off x="4767694" y="1833455"/>
          <a:ext cx="5200130" cy="1533218"/>
        </a:xfrm>
        <a:prstGeom prst="flowChartManualOperati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0" tIns="0" rIns="88900" bIns="0" numCol="1" spcCol="1270" anchor="ctr" anchorCtr="0">
          <a:noAutofit/>
        </a:bodyPr>
        <a:lstStyle/>
        <a:p>
          <a:pPr marL="0" lvl="0" indent="0" algn="ctr" defTabSz="622300">
            <a:lnSpc>
              <a:spcPct val="90000"/>
            </a:lnSpc>
            <a:spcBef>
              <a:spcPct val="0"/>
            </a:spcBef>
            <a:spcAft>
              <a:spcPct val="35000"/>
            </a:spcAft>
            <a:buNone/>
          </a:pPr>
          <a:r>
            <a:rPr lang="en-US" sz="1400" kern="1200" dirty="0">
              <a:latin typeface="+mn-lt"/>
              <a:ea typeface="Meiryo UI" panose="020B0604030504040204" pitchFamily="50" charset="-128"/>
            </a:rPr>
            <a:t>研修2 </a:t>
          </a:r>
          <a:r>
            <a:rPr lang="en-US" sz="1400" kern="1200" dirty="0" err="1">
              <a:latin typeface="+mn-lt"/>
              <a:ea typeface="Meiryo UI" panose="020B0604030504040204" pitchFamily="50" charset="-128"/>
            </a:rPr>
            <a:t>事後学習</a:t>
          </a:r>
          <a:r>
            <a:rPr lang="en-US" sz="1400" kern="1200" dirty="0">
              <a:latin typeface="+mn-lt"/>
              <a:ea typeface="Meiryo UI" panose="020B0604030504040204" pitchFamily="50" charset="-128"/>
            </a:rPr>
            <a:t>/ 研修3 </a:t>
          </a:r>
          <a:r>
            <a:rPr lang="en-US" sz="1400" kern="1200" dirty="0" err="1">
              <a:latin typeface="+mn-lt"/>
              <a:ea typeface="Meiryo UI" panose="020B0604030504040204" pitchFamily="50" charset="-128"/>
            </a:rPr>
            <a:t>事前学習</a:t>
          </a:r>
          <a:endParaRPr lang="en-US" sz="1400" kern="1200" dirty="0">
            <a:latin typeface="+mn-lt"/>
            <a:ea typeface="Meiryo UI" panose="020B0604030504040204" pitchFamily="50" charset="-128"/>
          </a:endParaRPr>
        </a:p>
        <a:p>
          <a:pPr marL="0" lvl="0" indent="0" algn="ctr" defTabSz="622300">
            <a:lnSpc>
              <a:spcPct val="90000"/>
            </a:lnSpc>
            <a:spcBef>
              <a:spcPct val="0"/>
            </a:spcBef>
            <a:spcAft>
              <a:spcPct val="35000"/>
            </a:spcAft>
            <a:buNone/>
          </a:pPr>
          <a:r>
            <a:rPr lang="ja-JP" altLang="en-US" sz="1100" b="0" i="0" u="none" kern="1200" dirty="0"/>
            <a:t>① </a:t>
          </a:r>
          <a:r>
            <a:rPr lang="ja-JP" altLang="en-US" sz="1100" b="1" i="0" u="none" kern="1200" dirty="0"/>
            <a:t>アクションプランと</a:t>
          </a:r>
          <a:r>
            <a:rPr lang="ja-JP" altLang="en-JP" sz="1100" b="1" i="0" u="none" kern="1200" dirty="0"/>
            <a:t>省察</a:t>
          </a:r>
          <a:r>
            <a:rPr lang="ja-JP" altLang="en-US" sz="1100" b="1" i="0" u="none" kern="1200" dirty="0"/>
            <a:t>レポート</a:t>
          </a:r>
          <a:endParaRPr lang="en-US" altLang="ja-JP" sz="1100" b="1" i="0" u="none" kern="1200" dirty="0"/>
        </a:p>
        <a:p>
          <a:pPr marL="0" lvl="0" indent="0" algn="ctr" defTabSz="622300">
            <a:lnSpc>
              <a:spcPct val="90000"/>
            </a:lnSpc>
            <a:spcBef>
              <a:spcPct val="0"/>
            </a:spcBef>
            <a:spcAft>
              <a:spcPct val="35000"/>
            </a:spcAft>
            <a:buNone/>
          </a:pPr>
          <a:r>
            <a:rPr lang="ja-JP" altLang="en-US" sz="1100" b="0" i="0" u="none" kern="1200" dirty="0"/>
            <a:t>② </a:t>
          </a:r>
          <a:r>
            <a:rPr lang="ja-JP" altLang="en-US" sz="1100" b="1" i="0" u="none" kern="1200" dirty="0"/>
            <a:t>授業改善サポート実施報告</a:t>
          </a:r>
          <a:r>
            <a:rPr lang="en-US" altLang="ja-JP" sz="1100" b="1" i="0" u="none" kern="1200" dirty="0"/>
            <a:t>2</a:t>
          </a:r>
        </a:p>
        <a:p>
          <a:pPr marL="0" lvl="0" indent="0" algn="ctr" defTabSz="622300">
            <a:lnSpc>
              <a:spcPct val="90000"/>
            </a:lnSpc>
            <a:spcBef>
              <a:spcPct val="0"/>
            </a:spcBef>
            <a:spcAft>
              <a:spcPct val="35000"/>
            </a:spcAft>
            <a:buNone/>
          </a:pPr>
          <a:r>
            <a:rPr lang="ja-JP" altLang="en-US" sz="1100" b="0" i="0" u="none" kern="1200"/>
            <a:t>③</a:t>
          </a:r>
          <a:r>
            <a:rPr lang="ja-JP" altLang="en-US" sz="1100" b="1" i="0" u="sng" kern="1200"/>
            <a:t>サポートツールの開発</a:t>
          </a:r>
          <a:endParaRPr lang="en-US" altLang="ja-JP" sz="1100" b="1" i="0" u="sng" kern="1200" dirty="0"/>
        </a:p>
        <a:p>
          <a:pPr marL="0" lvl="0" indent="0" algn="ctr" defTabSz="622300">
            <a:lnSpc>
              <a:spcPct val="90000"/>
            </a:lnSpc>
            <a:spcBef>
              <a:spcPct val="0"/>
            </a:spcBef>
            <a:spcAft>
              <a:spcPct val="35000"/>
            </a:spcAft>
            <a:buNone/>
          </a:pPr>
          <a:r>
            <a:rPr lang="ja-JP" altLang="en-US" sz="1100" b="1" i="0" u="none" kern="1200">
              <a:solidFill>
                <a:schemeClr val="bg1"/>
              </a:solidFill>
            </a:rPr>
            <a:t>④  事前教材</a:t>
          </a:r>
          <a:r>
            <a:rPr lang="en-US" altLang="ja-JP" sz="1100" b="1" i="0" u="none" kern="1200" dirty="0">
              <a:solidFill>
                <a:schemeClr val="bg1"/>
              </a:solidFill>
            </a:rPr>
            <a:t>(</a:t>
          </a:r>
          <a:r>
            <a:rPr lang="ja-JP" altLang="en-US" sz="1100" b="1" i="0" u="none" kern="1200">
              <a:solidFill>
                <a:schemeClr val="bg1"/>
              </a:solidFill>
            </a:rPr>
            <a:t>熊</a:t>
          </a:r>
          <a:r>
            <a:rPr lang="ja-JP" altLang="en-US" sz="1100" b="1" i="0" u="none" kern="1200" dirty="0">
              <a:solidFill>
                <a:schemeClr val="bg1"/>
              </a:solidFill>
            </a:rPr>
            <a:t>大教授システム学分野拠点事業</a:t>
          </a:r>
          <a:r>
            <a:rPr lang="ja-JP" altLang="en-US" sz="1100" b="1" i="0" u="none" kern="1200">
              <a:solidFill>
                <a:schemeClr val="bg1"/>
              </a:solidFill>
            </a:rPr>
            <a:t>科目デザイン編</a:t>
          </a:r>
          <a:r>
            <a:rPr lang="en-US" altLang="ja-JP" sz="1100" b="1" i="0" u="none" kern="1200" dirty="0">
              <a:solidFill>
                <a:schemeClr val="bg1"/>
              </a:solidFill>
            </a:rPr>
            <a:t>)1</a:t>
          </a:r>
          <a:r>
            <a:rPr lang="ja-JP" altLang="en-US" sz="1100" b="1" i="0" u="none" kern="1200" dirty="0">
              <a:solidFill>
                <a:schemeClr val="bg1"/>
              </a:solidFill>
            </a:rPr>
            <a:t>モジュール</a:t>
          </a:r>
          <a:endParaRPr lang="en-US" altLang="ja-JP" sz="1100" b="1" i="0" u="none" kern="1200" dirty="0">
            <a:solidFill>
              <a:schemeClr val="bg1"/>
            </a:solidFill>
          </a:endParaRPr>
        </a:p>
        <a:p>
          <a:pPr marL="0" lvl="0" indent="0" algn="ctr" defTabSz="622300">
            <a:lnSpc>
              <a:spcPct val="90000"/>
            </a:lnSpc>
            <a:spcBef>
              <a:spcPct val="0"/>
            </a:spcBef>
            <a:spcAft>
              <a:spcPct val="35000"/>
            </a:spcAft>
            <a:buNone/>
          </a:pPr>
          <a:r>
            <a:rPr lang="en-US" sz="1100" b="1" i="0" u="none" kern="1200" dirty="0">
              <a:latin typeface="+mn-lt"/>
              <a:ea typeface="Meiryo UI" panose="020B0604030504040204" pitchFamily="50" charset="-128"/>
            </a:rPr>
            <a:t>*</a:t>
          </a:r>
          <a:r>
            <a:rPr lang="ja-JP" altLang="en-US" sz="1100" b="1" i="0" u="none" kern="1200" dirty="0"/>
            <a:t>掲示板でのコミュニケーション</a:t>
          </a:r>
          <a:endParaRPr lang="en-US" sz="1100" kern="1200" dirty="0">
            <a:latin typeface="+mn-lt"/>
          </a:endParaRPr>
        </a:p>
      </dsp:txBody>
      <dsp:txXfrm rot="5400000">
        <a:off x="6601150" y="1040025"/>
        <a:ext cx="1533218" cy="3120078"/>
      </dsp:txXfrm>
    </dsp:sp>
    <dsp:sp modelId="{6C5BE796-6546-154C-9DA2-90D72DFA8DD6}">
      <dsp:nvSpPr>
        <dsp:cNvPr id="0" name=""/>
        <dsp:cNvSpPr/>
      </dsp:nvSpPr>
      <dsp:spPr>
        <a:xfrm rot="16200000">
          <a:off x="6415904" y="1833455"/>
          <a:ext cx="5200130" cy="1533218"/>
        </a:xfrm>
        <a:prstGeom prst="flowChartManualOperation">
          <a:avLst/>
        </a:prstGeom>
        <a:solidFill>
          <a:schemeClr val="accent1">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0" tIns="0" rIns="88900" bIns="0" numCol="1" spcCol="1270" anchor="ctr" anchorCtr="0">
          <a:noAutofit/>
        </a:bodyPr>
        <a:lstStyle/>
        <a:p>
          <a:pPr marL="0" lvl="0" indent="0" algn="ctr" defTabSz="622300">
            <a:lnSpc>
              <a:spcPct val="90000"/>
            </a:lnSpc>
            <a:spcBef>
              <a:spcPct val="0"/>
            </a:spcBef>
            <a:spcAft>
              <a:spcPct val="35000"/>
            </a:spcAft>
            <a:buNone/>
          </a:pPr>
          <a:r>
            <a:rPr lang="en-US" sz="1400" kern="1200" dirty="0">
              <a:latin typeface="+mn-lt"/>
            </a:rPr>
            <a:t>研修</a:t>
          </a:r>
          <a:r>
            <a:rPr lang="en-US" altLang="ja-JP" sz="1400" kern="1200" dirty="0">
              <a:latin typeface="+mn-lt"/>
            </a:rPr>
            <a:t>3(3</a:t>
          </a:r>
          <a:r>
            <a:rPr lang="ja-JP" altLang="en-US" sz="1400" kern="1200" dirty="0">
              <a:latin typeface="+mn-lt"/>
            </a:rPr>
            <a:t>時間</a:t>
          </a:r>
          <a:r>
            <a:rPr lang="en-US" altLang="ja-JP" sz="1400" kern="1200" dirty="0">
              <a:latin typeface="+mn-lt"/>
            </a:rPr>
            <a:t>,</a:t>
          </a:r>
          <a:r>
            <a:rPr lang="ja-JP" altLang="en-US" sz="1400" kern="1200" dirty="0">
              <a:latin typeface="+mn-lt"/>
            </a:rPr>
            <a:t> </a:t>
          </a:r>
          <a:r>
            <a:rPr lang="en-US" altLang="ja-JP" sz="1400" kern="1200" dirty="0">
              <a:latin typeface="+mn-lt"/>
            </a:rPr>
            <a:t>    </a:t>
          </a:r>
          <a:r>
            <a:rPr lang="ja-JP" altLang="en-US" sz="1400" kern="1200" dirty="0">
              <a:latin typeface="+mn-lt"/>
            </a:rPr>
            <a:t>オンライン</a:t>
          </a:r>
          <a:r>
            <a:rPr lang="en-US" altLang="ja-JP" sz="1400" kern="1200" dirty="0">
              <a:latin typeface="+mn-lt"/>
            </a:rPr>
            <a:t>, 12/17)</a:t>
          </a:r>
        </a:p>
        <a:p>
          <a:pPr marL="0" lvl="0" indent="0" algn="l" defTabSz="622300">
            <a:lnSpc>
              <a:spcPct val="90000"/>
            </a:lnSpc>
            <a:spcBef>
              <a:spcPct val="0"/>
            </a:spcBef>
            <a:spcAft>
              <a:spcPct val="35000"/>
            </a:spcAft>
            <a:buNone/>
          </a:pPr>
          <a:endParaRPr lang="en-US" sz="1400" kern="1200" dirty="0">
            <a:latin typeface="+mn-lt"/>
          </a:endParaRPr>
        </a:p>
        <a:p>
          <a:pPr marL="0" lvl="0" indent="0" algn="l" defTabSz="622300">
            <a:lnSpc>
              <a:spcPct val="90000"/>
            </a:lnSpc>
            <a:spcBef>
              <a:spcPct val="0"/>
            </a:spcBef>
            <a:spcAft>
              <a:spcPct val="35000"/>
            </a:spcAft>
            <a:buNone/>
          </a:pPr>
          <a:r>
            <a:rPr lang="ja-JP" altLang="en-US" sz="1200" b="1" kern="1200" dirty="0"/>
            <a:t>授業改善サポータ業務の実践と省察</a:t>
          </a:r>
          <a:r>
            <a:rPr lang="en-US" altLang="ja-JP" sz="1200" b="1" kern="1200" dirty="0"/>
            <a:t>(2)</a:t>
          </a:r>
        </a:p>
        <a:p>
          <a:pPr marL="0" lvl="0" indent="0" algn="l" defTabSz="622300">
            <a:lnSpc>
              <a:spcPct val="90000"/>
            </a:lnSpc>
            <a:spcBef>
              <a:spcPct val="0"/>
            </a:spcBef>
            <a:spcAft>
              <a:spcPct val="35000"/>
            </a:spcAft>
            <a:buNone/>
          </a:pPr>
          <a:r>
            <a:rPr lang="en-US" sz="1200" kern="1200" dirty="0">
              <a:latin typeface="+mn-lt"/>
            </a:rPr>
            <a:t>・</a:t>
          </a:r>
          <a:r>
            <a:rPr lang="en-US" sz="1200" kern="1200" dirty="0" err="1">
              <a:latin typeface="+mn-lt"/>
            </a:rPr>
            <a:t>演習・ディスカッションを中心に</a:t>
          </a:r>
          <a:endParaRPr lang="en-US" sz="1200" kern="1200" dirty="0">
            <a:latin typeface="+mn-lt"/>
          </a:endParaRPr>
        </a:p>
        <a:p>
          <a:pPr marL="0" lvl="0" indent="0" algn="l" defTabSz="622300">
            <a:lnSpc>
              <a:spcPct val="90000"/>
            </a:lnSpc>
            <a:spcBef>
              <a:spcPct val="0"/>
            </a:spcBef>
            <a:spcAft>
              <a:spcPct val="35000"/>
            </a:spcAft>
            <a:buNone/>
          </a:pPr>
          <a:endParaRPr lang="en-US" sz="1200" kern="1200" dirty="0">
            <a:latin typeface="+mn-lt"/>
          </a:endParaRPr>
        </a:p>
        <a:p>
          <a:pPr marL="0" lvl="0" indent="0" algn="l" defTabSz="622300">
            <a:lnSpc>
              <a:spcPct val="90000"/>
            </a:lnSpc>
            <a:spcBef>
              <a:spcPct val="0"/>
            </a:spcBef>
            <a:spcAft>
              <a:spcPct val="35000"/>
            </a:spcAft>
            <a:buNone/>
          </a:pPr>
          <a:endParaRPr lang="en-US" sz="1200" kern="1200" dirty="0">
            <a:latin typeface="+mn-lt"/>
          </a:endParaRPr>
        </a:p>
        <a:p>
          <a:pPr marL="0" lvl="0" indent="0" algn="ctr" defTabSz="622300">
            <a:lnSpc>
              <a:spcPct val="90000"/>
            </a:lnSpc>
            <a:spcBef>
              <a:spcPct val="0"/>
            </a:spcBef>
            <a:spcAft>
              <a:spcPct val="35000"/>
            </a:spcAft>
            <a:buNone/>
          </a:pPr>
          <a:endParaRPr lang="en-US" sz="1400" kern="1200" dirty="0">
            <a:latin typeface="+mn-lt"/>
          </a:endParaRPr>
        </a:p>
        <a:p>
          <a:pPr marL="0" lvl="0" indent="0" algn="ctr" defTabSz="622300">
            <a:lnSpc>
              <a:spcPct val="90000"/>
            </a:lnSpc>
            <a:spcBef>
              <a:spcPct val="0"/>
            </a:spcBef>
            <a:spcAft>
              <a:spcPct val="35000"/>
            </a:spcAft>
            <a:buNone/>
          </a:pPr>
          <a:endParaRPr lang="en-US" sz="1400" kern="1200" dirty="0">
            <a:latin typeface="+mn-lt"/>
          </a:endParaRPr>
        </a:p>
      </dsp:txBody>
      <dsp:txXfrm rot="5400000">
        <a:off x="8249360" y="1040025"/>
        <a:ext cx="1533218" cy="3120078"/>
      </dsp:txXfrm>
    </dsp:sp>
    <dsp:sp modelId="{F828A022-25A6-4C46-AD31-637ABEEECE98}">
      <dsp:nvSpPr>
        <dsp:cNvPr id="0" name=""/>
        <dsp:cNvSpPr/>
      </dsp:nvSpPr>
      <dsp:spPr>
        <a:xfrm rot="16200000">
          <a:off x="8064115" y="1833455"/>
          <a:ext cx="5200130" cy="1533218"/>
        </a:xfrm>
        <a:prstGeom prst="flowChartManualOperati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2550" tIns="0" rIns="82550" bIns="0" numCol="1" spcCol="1270" anchor="ctr" anchorCtr="0">
          <a:noAutofit/>
        </a:bodyPr>
        <a:lstStyle/>
        <a:p>
          <a:pPr marL="0" lvl="0" indent="0" algn="ctr" defTabSz="577850">
            <a:lnSpc>
              <a:spcPct val="90000"/>
            </a:lnSpc>
            <a:spcBef>
              <a:spcPct val="0"/>
            </a:spcBef>
            <a:spcAft>
              <a:spcPct val="35000"/>
            </a:spcAft>
            <a:buNone/>
          </a:pPr>
          <a:r>
            <a:rPr lang="en-US" sz="1300" kern="1200" dirty="0">
              <a:latin typeface="+mn-lt"/>
            </a:rPr>
            <a:t>研修3事後学習</a:t>
          </a:r>
        </a:p>
        <a:p>
          <a:pPr marL="0" lvl="0" indent="0" algn="ctr" defTabSz="577850">
            <a:lnSpc>
              <a:spcPct val="90000"/>
            </a:lnSpc>
            <a:spcBef>
              <a:spcPct val="0"/>
            </a:spcBef>
            <a:spcAft>
              <a:spcPct val="35000"/>
            </a:spcAft>
            <a:buNone/>
          </a:pPr>
          <a:r>
            <a:rPr lang="ja-JP" altLang="en-US" sz="1300" b="1" i="0" u="none" kern="1200"/>
            <a:t>掲示板でのコミュニケーション</a:t>
          </a:r>
          <a:endParaRPr lang="en-US" altLang="ja-JP" sz="1300" b="1" i="0" u="none" kern="1200" dirty="0"/>
        </a:p>
        <a:p>
          <a:pPr marL="0" lvl="0" indent="0" algn="l" defTabSz="577850">
            <a:lnSpc>
              <a:spcPct val="90000"/>
            </a:lnSpc>
            <a:spcBef>
              <a:spcPct val="0"/>
            </a:spcBef>
            <a:spcAft>
              <a:spcPct val="35000"/>
            </a:spcAft>
            <a:buNone/>
          </a:pPr>
          <a:r>
            <a:rPr lang="ja-JP" altLang="en-US" sz="1300" b="0" i="0" u="none" kern="1200"/>
            <a:t>① </a:t>
          </a:r>
          <a:r>
            <a:rPr lang="ja-JP" altLang="en-US" sz="1100" b="1" i="0" u="none" kern="1200"/>
            <a:t>アクションプラン</a:t>
          </a:r>
          <a:endParaRPr lang="en-US" altLang="ja-JP" sz="1100" b="1" i="0" u="none" kern="1200" dirty="0"/>
        </a:p>
        <a:p>
          <a:pPr marL="0" lvl="0" indent="0" algn="l" defTabSz="577850">
            <a:lnSpc>
              <a:spcPct val="90000"/>
            </a:lnSpc>
            <a:spcBef>
              <a:spcPct val="0"/>
            </a:spcBef>
            <a:spcAft>
              <a:spcPct val="35000"/>
            </a:spcAft>
            <a:buNone/>
          </a:pPr>
          <a:r>
            <a:rPr lang="ja-JP" altLang="en-US" sz="1100" b="1" i="0" u="none" kern="1200"/>
            <a:t>②自己評価シート</a:t>
          </a:r>
          <a:endParaRPr lang="en-US" altLang="ja-JP" sz="1100" b="1" i="0" u="none" kern="1200" dirty="0"/>
        </a:p>
        <a:p>
          <a:pPr marL="0" lvl="0" indent="0" algn="l" defTabSz="577850">
            <a:lnSpc>
              <a:spcPct val="90000"/>
            </a:lnSpc>
            <a:spcBef>
              <a:spcPct val="0"/>
            </a:spcBef>
            <a:spcAft>
              <a:spcPct val="35000"/>
            </a:spcAft>
            <a:buNone/>
          </a:pPr>
          <a:r>
            <a:rPr lang="en-US" sz="1100" b="1" i="0" u="none" kern="1200" dirty="0">
              <a:latin typeface="+mn-lt"/>
              <a:ea typeface="Meiryo UI" panose="020B0604030504040204" pitchFamily="50" charset="-128"/>
            </a:rPr>
            <a:t>*</a:t>
          </a:r>
          <a:r>
            <a:rPr lang="ja-JP" altLang="en-US" sz="1100" b="1" i="0" u="none" kern="1200"/>
            <a:t>掲示板でのコミュニケーション</a:t>
          </a:r>
          <a:endParaRPr lang="en-US" altLang="ja-JP" sz="1100" b="1" i="0" u="none" kern="1200" dirty="0"/>
        </a:p>
        <a:p>
          <a:pPr marL="0" lvl="0" indent="0" algn="l" defTabSz="577850">
            <a:lnSpc>
              <a:spcPct val="90000"/>
            </a:lnSpc>
            <a:spcBef>
              <a:spcPct val="0"/>
            </a:spcBef>
            <a:spcAft>
              <a:spcPct val="35000"/>
            </a:spcAft>
            <a:buNone/>
          </a:pPr>
          <a:endParaRPr lang="en-US" sz="1100" b="1" i="0" u="none" kern="1200" dirty="0">
            <a:latin typeface="+mn-lt"/>
          </a:endParaRPr>
        </a:p>
        <a:p>
          <a:pPr marL="0" lvl="0" indent="0" algn="l" defTabSz="577850">
            <a:lnSpc>
              <a:spcPct val="90000"/>
            </a:lnSpc>
            <a:spcBef>
              <a:spcPct val="0"/>
            </a:spcBef>
            <a:spcAft>
              <a:spcPct val="35000"/>
            </a:spcAft>
            <a:buNone/>
          </a:pPr>
          <a:endParaRPr lang="en-US" sz="1100" b="1" i="0" u="none" kern="1200" dirty="0">
            <a:latin typeface="+mn-lt"/>
          </a:endParaRPr>
        </a:p>
        <a:p>
          <a:pPr marL="0" lvl="0" indent="0" algn="l" defTabSz="577850">
            <a:lnSpc>
              <a:spcPct val="90000"/>
            </a:lnSpc>
            <a:spcBef>
              <a:spcPct val="0"/>
            </a:spcBef>
            <a:spcAft>
              <a:spcPct val="35000"/>
            </a:spcAft>
            <a:buNone/>
          </a:pPr>
          <a:endParaRPr lang="en-US" sz="1100" b="1" i="0" u="none" kern="1200" dirty="0">
            <a:latin typeface="+mn-lt"/>
          </a:endParaRPr>
        </a:p>
        <a:p>
          <a:pPr marL="0" lvl="0" indent="0" algn="l" defTabSz="577850">
            <a:lnSpc>
              <a:spcPct val="90000"/>
            </a:lnSpc>
            <a:spcBef>
              <a:spcPct val="0"/>
            </a:spcBef>
            <a:spcAft>
              <a:spcPct val="35000"/>
            </a:spcAft>
            <a:buNone/>
          </a:pPr>
          <a:endParaRPr lang="en-US" sz="1100" kern="1200" dirty="0">
            <a:latin typeface="+mn-lt"/>
          </a:endParaRPr>
        </a:p>
      </dsp:txBody>
      <dsp:txXfrm rot="5400000">
        <a:off x="9897571" y="1040025"/>
        <a:ext cx="1533218" cy="3120078"/>
      </dsp:txXfrm>
    </dsp:sp>
  </dsp:spTree>
</dsp:drawing>
</file>

<file path=ppt/diagrams/layout1.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JP"/>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0CC7D7-9722-5642-9388-80EF891CA686}" type="datetimeFigureOut">
              <a:rPr lang="en-JP" smtClean="0"/>
              <a:t>2025/01/20</a:t>
            </a:fld>
            <a:endParaRPr lang="en-JP"/>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JP"/>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JP"/>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JP"/>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C5C6915-5B57-BA4B-B59B-5A81C76EB5F5}" type="slidenum">
              <a:rPr lang="en-JP" smtClean="0"/>
              <a:t>‹#›</a:t>
            </a:fld>
            <a:endParaRPr lang="en-JP"/>
          </a:p>
        </p:txBody>
      </p:sp>
    </p:spTree>
    <p:extLst>
      <p:ext uri="{BB962C8B-B14F-4D97-AF65-F5344CB8AC3E}">
        <p14:creationId xmlns:p14="http://schemas.microsoft.com/office/powerpoint/2010/main" val="35535750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a:t>研修</a:t>
            </a:r>
            <a:r>
              <a:rPr lang="ja-JP" altLang="en-US" dirty="0"/>
              <a:t>へようこそ。これから、研修の概要を簡単に説明します。研修のねらい、研修の流れ、研修までにやっていただきたいことなどを紹介します。事前学習、事後学習などには、主に、現在お使いの学習管理システムを使います。学習管理システムの使い方が分からない場合は、別紙を参照してください。</a:t>
            </a:r>
            <a:endParaRPr lang="en-US" dirty="0"/>
          </a:p>
          <a:p>
            <a:endParaRPr lang="en-US" dirty="0"/>
          </a:p>
        </p:txBody>
      </p:sp>
      <p:sp>
        <p:nvSpPr>
          <p:cNvPr id="4" name="Slide Number Placeholder 3"/>
          <p:cNvSpPr>
            <a:spLocks noGrp="1"/>
          </p:cNvSpPr>
          <p:nvPr>
            <p:ph type="sldNum" sz="quarter" idx="5"/>
          </p:nvPr>
        </p:nvSpPr>
        <p:spPr/>
        <p:txBody>
          <a:bodyPr/>
          <a:lstStyle/>
          <a:p>
            <a:fld id="{65344FAB-ACF2-4948-B5E7-FB279489DCA4}" type="slidenum">
              <a:rPr lang="en-US" smtClean="0"/>
              <a:t>1</a:t>
            </a:fld>
            <a:endParaRPr lang="en-US"/>
          </a:p>
        </p:txBody>
      </p:sp>
    </p:spTree>
    <p:extLst>
      <p:ext uri="{BB962C8B-B14F-4D97-AF65-F5344CB8AC3E}">
        <p14:creationId xmlns:p14="http://schemas.microsoft.com/office/powerpoint/2010/main" val="4495056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1"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65344FAB-ACF2-4948-B5E7-FB279489DCA4}" type="slidenum">
              <a:rPr lang="en-US" smtClean="0"/>
              <a:t>11</a:t>
            </a:fld>
            <a:endParaRPr lang="en-US"/>
          </a:p>
        </p:txBody>
      </p:sp>
    </p:spTree>
    <p:extLst>
      <p:ext uri="{BB962C8B-B14F-4D97-AF65-F5344CB8AC3E}">
        <p14:creationId xmlns:p14="http://schemas.microsoft.com/office/powerpoint/2010/main" val="3662169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1" kern="1200" dirty="0">
              <a:solidFill>
                <a:schemeClr val="tx1"/>
              </a:solidFill>
              <a:effectLst/>
              <a:latin typeface="+mn-lt"/>
              <a:ea typeface="+mn-ea"/>
              <a:cs typeface="+mn-cs"/>
            </a:endParaRPr>
          </a:p>
          <a:p>
            <a:pPr marL="0" indent="0">
              <a:buNone/>
            </a:pPr>
            <a:r>
              <a:rPr lang="ja-JP" altLang="en-US" sz="1200"/>
              <a:t>実際のワーク用フォーム</a:t>
            </a:r>
            <a:endParaRPr lang="en-US" altLang="ja-JP" sz="1200" dirty="0"/>
          </a:p>
          <a:p>
            <a:pPr marL="0" indent="0">
              <a:buNone/>
            </a:pPr>
            <a:r>
              <a:rPr lang="ja-JP" altLang="en-US" sz="1200"/>
              <a:t>グループ１</a:t>
            </a:r>
            <a:r>
              <a:rPr lang="en-US" altLang="ja-JP" sz="1200" dirty="0"/>
              <a:t>:https://</a:t>
            </a:r>
            <a:r>
              <a:rPr lang="en-US" altLang="ja-JP" sz="1200" dirty="0" err="1"/>
              <a:t>docs.google.com</a:t>
            </a:r>
            <a:r>
              <a:rPr lang="en-US" altLang="ja-JP" sz="1200" dirty="0"/>
              <a:t>/document/d/1wB90GQjipNA2xIGv2PB4I4JoEp1AJ1poW_XppoCtdNg/</a:t>
            </a:r>
            <a:r>
              <a:rPr lang="en-US" altLang="ja-JP" sz="1200" dirty="0" err="1"/>
              <a:t>edit?usp</a:t>
            </a:r>
            <a:r>
              <a:rPr lang="en-US" altLang="ja-JP" sz="1200" dirty="0"/>
              <a:t>=sharing</a:t>
            </a:r>
          </a:p>
          <a:p>
            <a:pPr marL="0" indent="0">
              <a:buNone/>
            </a:pPr>
            <a:r>
              <a:rPr lang="ja-JP" altLang="en-US" sz="1200"/>
              <a:t>グループ２</a:t>
            </a:r>
            <a:r>
              <a:rPr lang="en-US" altLang="ja-JP" sz="1200" dirty="0"/>
              <a:t>:https://</a:t>
            </a:r>
            <a:r>
              <a:rPr lang="en-US" altLang="ja-JP" sz="1200" dirty="0" err="1"/>
              <a:t>docs.google.com</a:t>
            </a:r>
            <a:r>
              <a:rPr lang="en-US" altLang="ja-JP" sz="1200" dirty="0"/>
              <a:t>/document/d/1hxWe289llD0qPtZc_fICxgI1czeVMZbCmwEmVObwIPs/</a:t>
            </a:r>
            <a:r>
              <a:rPr lang="en-US" altLang="ja-JP" sz="1200" dirty="0" err="1"/>
              <a:t>edit?usp</a:t>
            </a:r>
            <a:r>
              <a:rPr lang="en-US" altLang="ja-JP" sz="1200" dirty="0"/>
              <a:t>=sharing</a:t>
            </a:r>
          </a:p>
          <a:p>
            <a:pPr marL="0" indent="0">
              <a:buNone/>
            </a:pPr>
            <a:r>
              <a:rPr lang="ja-JP" altLang="en-US" sz="1200"/>
              <a:t>グループ３</a:t>
            </a:r>
            <a:r>
              <a:rPr lang="en-US" altLang="ja-JP" sz="1200" dirty="0"/>
              <a:t>:https://</a:t>
            </a:r>
            <a:r>
              <a:rPr lang="en-US" altLang="ja-JP" sz="1200" dirty="0" err="1"/>
              <a:t>docs.google.com</a:t>
            </a:r>
            <a:r>
              <a:rPr lang="en-US" altLang="ja-JP" sz="1200" dirty="0"/>
              <a:t>/document/d/1VK0_08duzX3NraxbrNDIxsZOwWjmHXX1PSrtV1YeWFo/</a:t>
            </a:r>
            <a:r>
              <a:rPr lang="en-US" altLang="ja-JP" sz="1200" dirty="0" err="1"/>
              <a:t>edit?usp</a:t>
            </a:r>
            <a:r>
              <a:rPr lang="en-US" altLang="ja-JP" sz="1200" dirty="0"/>
              <a:t>=sharing</a:t>
            </a:r>
          </a:p>
          <a:p>
            <a:pPr marL="0" indent="0">
              <a:buNone/>
            </a:pPr>
            <a:r>
              <a:rPr lang="ja-JP" altLang="en-US" sz="1200"/>
              <a:t>グループ４</a:t>
            </a:r>
            <a:r>
              <a:rPr lang="en-US" altLang="ja-JP" sz="1200" dirty="0"/>
              <a:t>:https://</a:t>
            </a:r>
            <a:r>
              <a:rPr lang="en-US" altLang="ja-JP" sz="1200" dirty="0" err="1"/>
              <a:t>docs.google.com</a:t>
            </a:r>
            <a:r>
              <a:rPr lang="en-US" altLang="ja-JP" sz="1200" dirty="0"/>
              <a:t>/document/d/1erXXv0uTt_VC7xYLcbN3RyDfzLjLvGg8B6t8r_nW6jE/</a:t>
            </a:r>
            <a:r>
              <a:rPr lang="en-US" altLang="ja-JP" sz="1200" dirty="0" err="1"/>
              <a:t>edit?usp</a:t>
            </a:r>
            <a:r>
              <a:rPr lang="en-US" altLang="ja-JP" sz="1200" dirty="0"/>
              <a:t>=sharing</a:t>
            </a:r>
          </a:p>
          <a:p>
            <a:pPr marL="0" indent="0">
              <a:buNone/>
            </a:pPr>
            <a:endParaRPr lang="en-US" altLang="ja-JP" sz="1200" dirty="0"/>
          </a:p>
          <a:p>
            <a:endParaRPr lang="en-US" sz="1200" b="1" kern="1200" dirty="0">
              <a:solidFill>
                <a:schemeClr val="tx1"/>
              </a:solidFill>
              <a:effectLst/>
              <a:latin typeface="+mn-lt"/>
              <a:ea typeface="+mn-ea"/>
              <a:cs typeface="+mn-cs"/>
            </a:endParaRPr>
          </a:p>
          <a:p>
            <a:endParaRPr lang="en-US" sz="1200" b="1"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65344FAB-ACF2-4948-B5E7-FB279489DCA4}" type="slidenum">
              <a:rPr lang="en-US" smtClean="0"/>
              <a:t>15</a:t>
            </a:fld>
            <a:endParaRPr lang="en-US"/>
          </a:p>
        </p:txBody>
      </p:sp>
    </p:spTree>
    <p:extLst>
      <p:ext uri="{BB962C8B-B14F-4D97-AF65-F5344CB8AC3E}">
        <p14:creationId xmlns:p14="http://schemas.microsoft.com/office/powerpoint/2010/main" val="41097578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1" kern="1200" dirty="0">
              <a:solidFill>
                <a:schemeClr val="tx1"/>
              </a:solidFill>
              <a:effectLst/>
              <a:latin typeface="+mn-lt"/>
              <a:ea typeface="+mn-ea"/>
              <a:cs typeface="+mn-cs"/>
            </a:endParaRPr>
          </a:p>
          <a:p>
            <a:endParaRPr lang="en-US" sz="1200" b="1"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65344FAB-ACF2-4948-B5E7-FB279489DCA4}" type="slidenum">
              <a:rPr lang="en-US" smtClean="0"/>
              <a:t>16</a:t>
            </a:fld>
            <a:endParaRPr lang="en-US"/>
          </a:p>
        </p:txBody>
      </p:sp>
    </p:spTree>
    <p:extLst>
      <p:ext uri="{BB962C8B-B14F-4D97-AF65-F5344CB8AC3E}">
        <p14:creationId xmlns:p14="http://schemas.microsoft.com/office/powerpoint/2010/main" val="24566446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1"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65344FAB-ACF2-4948-B5E7-FB279489DCA4}" type="slidenum">
              <a:rPr lang="en-US" smtClean="0"/>
              <a:t>17</a:t>
            </a:fld>
            <a:endParaRPr lang="en-US"/>
          </a:p>
        </p:txBody>
      </p:sp>
    </p:spTree>
    <p:extLst>
      <p:ext uri="{BB962C8B-B14F-4D97-AF65-F5344CB8AC3E}">
        <p14:creationId xmlns:p14="http://schemas.microsoft.com/office/powerpoint/2010/main" val="15230462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5344FAB-ACF2-4948-B5E7-FB279489DCA4}" type="slidenum">
              <a:rPr lang="en-US" smtClean="0"/>
              <a:t>20</a:t>
            </a:fld>
            <a:endParaRPr lang="en-US"/>
          </a:p>
        </p:txBody>
      </p:sp>
    </p:spTree>
    <p:extLst>
      <p:ext uri="{BB962C8B-B14F-4D97-AF65-F5344CB8AC3E}">
        <p14:creationId xmlns:p14="http://schemas.microsoft.com/office/powerpoint/2010/main" val="23815870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JP" dirty="0"/>
          </a:p>
        </p:txBody>
      </p:sp>
      <p:sp>
        <p:nvSpPr>
          <p:cNvPr id="4" name="Slide Number Placeholder 3"/>
          <p:cNvSpPr>
            <a:spLocks noGrp="1"/>
          </p:cNvSpPr>
          <p:nvPr>
            <p:ph type="sldNum" sz="quarter" idx="5"/>
          </p:nvPr>
        </p:nvSpPr>
        <p:spPr/>
        <p:txBody>
          <a:bodyPr/>
          <a:lstStyle/>
          <a:p>
            <a:fld id="{EC5C6915-5B57-BA4B-B59B-5A81C76EB5F5}" type="slidenum">
              <a:rPr lang="en-JP" smtClean="0"/>
              <a:t>21</a:t>
            </a:fld>
            <a:endParaRPr lang="en-JP"/>
          </a:p>
        </p:txBody>
      </p:sp>
    </p:spTree>
    <p:extLst>
      <p:ext uri="{BB962C8B-B14F-4D97-AF65-F5344CB8AC3E}">
        <p14:creationId xmlns:p14="http://schemas.microsoft.com/office/powerpoint/2010/main" val="313101873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1"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65344FAB-ACF2-4948-B5E7-FB279489DCA4}" type="slidenum">
              <a:rPr lang="en-US" smtClean="0"/>
              <a:t>25</a:t>
            </a:fld>
            <a:endParaRPr lang="en-US"/>
          </a:p>
        </p:txBody>
      </p:sp>
    </p:spTree>
    <p:extLst>
      <p:ext uri="{BB962C8B-B14F-4D97-AF65-F5344CB8AC3E}">
        <p14:creationId xmlns:p14="http://schemas.microsoft.com/office/powerpoint/2010/main" val="359808706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5344FAB-ACF2-4948-B5E7-FB279489DCA4}" type="slidenum">
              <a:rPr lang="en-US" smtClean="0"/>
              <a:t>27</a:t>
            </a:fld>
            <a:endParaRPr lang="en-US"/>
          </a:p>
        </p:txBody>
      </p:sp>
    </p:spTree>
    <p:extLst>
      <p:ext uri="{BB962C8B-B14F-4D97-AF65-F5344CB8AC3E}">
        <p14:creationId xmlns:p14="http://schemas.microsoft.com/office/powerpoint/2010/main" val="38928575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fld id="{65344FAB-ACF2-4948-B5E7-FB279489DCA4}" type="slidenum">
              <a:rPr lang="en-US" smtClean="0"/>
              <a:t>29</a:t>
            </a:fld>
            <a:endParaRPr lang="en-US"/>
          </a:p>
        </p:txBody>
      </p:sp>
    </p:spTree>
    <p:extLst>
      <p:ext uri="{BB962C8B-B14F-4D97-AF65-F5344CB8AC3E}">
        <p14:creationId xmlns:p14="http://schemas.microsoft.com/office/powerpoint/2010/main" val="87413012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1"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65344FAB-ACF2-4948-B5E7-FB279489DCA4}" type="slidenum">
              <a:rPr lang="en-US" smtClean="0"/>
              <a:t>30</a:t>
            </a:fld>
            <a:endParaRPr lang="en-US"/>
          </a:p>
        </p:txBody>
      </p:sp>
    </p:spTree>
    <p:extLst>
      <p:ext uri="{BB962C8B-B14F-4D97-AF65-F5344CB8AC3E}">
        <p14:creationId xmlns:p14="http://schemas.microsoft.com/office/powerpoint/2010/main" val="1330329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ja-JP" altLang="en-US"/>
              <a:t>本講座を受講すると、以下の３点をできるようになることを目指しています。</a:t>
            </a:r>
            <a:endParaRPr lang="en-US" altLang="ja-JP" dirty="0"/>
          </a:p>
          <a:p>
            <a:r>
              <a:rPr lang="en-US" dirty="0"/>
              <a:t>1</a:t>
            </a:r>
            <a:r>
              <a:rPr lang="ja-JP" altLang="en-US">
                <a:latin typeface="Meiryo UI" panose="020B0604030504040204" pitchFamily="50" charset="-128"/>
                <a:ea typeface="Meiryo UI" panose="020B0604030504040204" pitchFamily="50" charset="-128"/>
              </a:rPr>
              <a:t>授業改善サポーターとして、各種ツールを活用して授業改善のためのコンサルテーションを行うことができる</a:t>
            </a:r>
          </a:p>
          <a:p>
            <a:endParaRPr lang="ja-JP" altLang="en-US">
              <a:latin typeface="Meiryo UI" panose="020B0604030504040204" pitchFamily="50" charset="-128"/>
              <a:ea typeface="Meiryo UI" panose="020B0604030504040204" pitchFamily="50" charset="-128"/>
            </a:endParaRPr>
          </a:p>
          <a:p>
            <a:r>
              <a:rPr lang="ja-JP" altLang="en-US">
                <a:latin typeface="Meiryo UI" panose="020B0604030504040204" pitchFamily="50" charset="-128"/>
                <a:ea typeface="Meiryo UI" panose="020B0604030504040204" pitchFamily="50" charset="-128"/>
              </a:rPr>
              <a:t>自校における授業コンサルテーションの普及を目指した施策を、個人レベル、組織レベルで提案することができる</a:t>
            </a:r>
          </a:p>
          <a:p>
            <a:endParaRPr lang="ja-JP" altLang="en-US">
              <a:latin typeface="Meiryo UI" panose="020B0604030504040204" pitchFamily="50" charset="-128"/>
              <a:ea typeface="Meiryo UI" panose="020B0604030504040204" pitchFamily="50" charset="-128"/>
            </a:endParaRPr>
          </a:p>
          <a:p>
            <a:r>
              <a:rPr lang="ja-JP" altLang="en-US">
                <a:latin typeface="Meiryo UI" panose="020B0604030504040204" pitchFamily="50" charset="-128"/>
                <a:ea typeface="Meiryo UI" panose="020B0604030504040204" pitchFamily="50" charset="-128"/>
              </a:rPr>
              <a:t>授業改善サポーターとして相談し支援し合えるコミュニティを形成する</a:t>
            </a:r>
          </a:p>
          <a:p>
            <a:endParaRPr lang="en-US" altLang="ja-JP" dirty="0"/>
          </a:p>
        </p:txBody>
      </p:sp>
      <p:sp>
        <p:nvSpPr>
          <p:cNvPr id="4" name="Slide Number Placeholder 3"/>
          <p:cNvSpPr>
            <a:spLocks noGrp="1"/>
          </p:cNvSpPr>
          <p:nvPr>
            <p:ph type="sldNum" sz="quarter" idx="5"/>
          </p:nvPr>
        </p:nvSpPr>
        <p:spPr/>
        <p:txBody>
          <a:bodyPr/>
          <a:lstStyle/>
          <a:p>
            <a:fld id="{65344FAB-ACF2-4948-B5E7-FB279489DCA4}" type="slidenum">
              <a:rPr lang="en-US" smtClean="0"/>
              <a:t>2</a:t>
            </a:fld>
            <a:endParaRPr lang="en-US"/>
          </a:p>
        </p:txBody>
      </p:sp>
    </p:spTree>
    <p:extLst>
      <p:ext uri="{BB962C8B-B14F-4D97-AF65-F5344CB8AC3E}">
        <p14:creationId xmlns:p14="http://schemas.microsoft.com/office/powerpoint/2010/main" val="128797297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tLang="ja-JP" dirty="0"/>
          </a:p>
        </p:txBody>
      </p:sp>
      <p:sp>
        <p:nvSpPr>
          <p:cNvPr id="4" name="Slide Number Placeholder 3"/>
          <p:cNvSpPr>
            <a:spLocks noGrp="1"/>
          </p:cNvSpPr>
          <p:nvPr>
            <p:ph type="sldNum" sz="quarter" idx="5"/>
          </p:nvPr>
        </p:nvSpPr>
        <p:spPr/>
        <p:txBody>
          <a:bodyPr/>
          <a:lstStyle/>
          <a:p>
            <a:fld id="{65344FAB-ACF2-4948-B5E7-FB279489DCA4}" type="slidenum">
              <a:rPr lang="en-US" smtClean="0"/>
              <a:t>31</a:t>
            </a:fld>
            <a:endParaRPr lang="en-US"/>
          </a:p>
        </p:txBody>
      </p:sp>
    </p:spTree>
    <p:extLst>
      <p:ext uri="{BB962C8B-B14F-4D97-AF65-F5344CB8AC3E}">
        <p14:creationId xmlns:p14="http://schemas.microsoft.com/office/powerpoint/2010/main" val="74430978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1"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65344FAB-ACF2-4948-B5E7-FB279489DCA4}" type="slidenum">
              <a:rPr lang="en-US" smtClean="0"/>
              <a:t>32</a:t>
            </a:fld>
            <a:endParaRPr lang="en-US"/>
          </a:p>
        </p:txBody>
      </p:sp>
    </p:spTree>
    <p:extLst>
      <p:ext uri="{BB962C8B-B14F-4D97-AF65-F5344CB8AC3E}">
        <p14:creationId xmlns:p14="http://schemas.microsoft.com/office/powerpoint/2010/main" val="3684708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5344FAB-ACF2-4948-B5E7-FB279489DCA4}" type="slidenum">
              <a:rPr lang="en-US" smtClean="0"/>
              <a:t>3</a:t>
            </a:fld>
            <a:endParaRPr lang="en-US"/>
          </a:p>
        </p:txBody>
      </p:sp>
    </p:spTree>
    <p:extLst>
      <p:ext uri="{BB962C8B-B14F-4D97-AF65-F5344CB8AC3E}">
        <p14:creationId xmlns:p14="http://schemas.microsoft.com/office/powerpoint/2010/main" val="28638221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tLang="ja-JP" dirty="0"/>
          </a:p>
        </p:txBody>
      </p:sp>
      <p:sp>
        <p:nvSpPr>
          <p:cNvPr id="4" name="Slide Number Placeholder 3"/>
          <p:cNvSpPr>
            <a:spLocks noGrp="1"/>
          </p:cNvSpPr>
          <p:nvPr>
            <p:ph type="sldNum" sz="quarter" idx="5"/>
          </p:nvPr>
        </p:nvSpPr>
        <p:spPr/>
        <p:txBody>
          <a:bodyPr/>
          <a:lstStyle/>
          <a:p>
            <a:fld id="{65344FAB-ACF2-4948-B5E7-FB279489DCA4}" type="slidenum">
              <a:rPr lang="en-US" smtClean="0"/>
              <a:t>4</a:t>
            </a:fld>
            <a:endParaRPr lang="en-US"/>
          </a:p>
        </p:txBody>
      </p:sp>
    </p:spTree>
    <p:extLst>
      <p:ext uri="{BB962C8B-B14F-4D97-AF65-F5344CB8AC3E}">
        <p14:creationId xmlns:p14="http://schemas.microsoft.com/office/powerpoint/2010/main" val="42610062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fld id="{65344FAB-ACF2-4948-B5E7-FB279489DCA4}" type="slidenum">
              <a:rPr lang="en-US" smtClean="0"/>
              <a:t>5</a:t>
            </a:fld>
            <a:endParaRPr lang="en-US"/>
          </a:p>
        </p:txBody>
      </p:sp>
    </p:spTree>
    <p:extLst>
      <p:ext uri="{BB962C8B-B14F-4D97-AF65-F5344CB8AC3E}">
        <p14:creationId xmlns:p14="http://schemas.microsoft.com/office/powerpoint/2010/main" val="6503004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1"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65344FAB-ACF2-4948-B5E7-FB279489DCA4}" type="slidenum">
              <a:rPr lang="en-US" smtClean="0"/>
              <a:t>7</a:t>
            </a:fld>
            <a:endParaRPr lang="en-US"/>
          </a:p>
        </p:txBody>
      </p:sp>
    </p:spTree>
    <p:extLst>
      <p:ext uri="{BB962C8B-B14F-4D97-AF65-F5344CB8AC3E}">
        <p14:creationId xmlns:p14="http://schemas.microsoft.com/office/powerpoint/2010/main" val="41815527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1"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65344FAB-ACF2-4948-B5E7-FB279489DCA4}" type="slidenum">
              <a:rPr lang="en-US" smtClean="0"/>
              <a:t>8</a:t>
            </a:fld>
            <a:endParaRPr lang="en-US"/>
          </a:p>
        </p:txBody>
      </p:sp>
    </p:spTree>
    <p:extLst>
      <p:ext uri="{BB962C8B-B14F-4D97-AF65-F5344CB8AC3E}">
        <p14:creationId xmlns:p14="http://schemas.microsoft.com/office/powerpoint/2010/main" val="18296598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1"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65344FAB-ACF2-4948-B5E7-FB279489DCA4}" type="slidenum">
              <a:rPr lang="en-US" smtClean="0"/>
              <a:t>9</a:t>
            </a:fld>
            <a:endParaRPr lang="en-US"/>
          </a:p>
        </p:txBody>
      </p:sp>
    </p:spTree>
    <p:extLst>
      <p:ext uri="{BB962C8B-B14F-4D97-AF65-F5344CB8AC3E}">
        <p14:creationId xmlns:p14="http://schemas.microsoft.com/office/powerpoint/2010/main" val="10408979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1"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65344FAB-ACF2-4948-B5E7-FB279489DCA4}" type="slidenum">
              <a:rPr lang="en-US" smtClean="0"/>
              <a:t>10</a:t>
            </a:fld>
            <a:endParaRPr lang="en-US"/>
          </a:p>
        </p:txBody>
      </p:sp>
    </p:spTree>
    <p:extLst>
      <p:ext uri="{BB962C8B-B14F-4D97-AF65-F5344CB8AC3E}">
        <p14:creationId xmlns:p14="http://schemas.microsoft.com/office/powerpoint/2010/main" val="160911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866CDB-85E1-47C5-C27E-31E2DDB4CBE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JP"/>
          </a:p>
        </p:txBody>
      </p:sp>
      <p:sp>
        <p:nvSpPr>
          <p:cNvPr id="3" name="Subtitle 2">
            <a:extLst>
              <a:ext uri="{FF2B5EF4-FFF2-40B4-BE49-F238E27FC236}">
                <a16:creationId xmlns:a16="http://schemas.microsoft.com/office/drawing/2014/main" id="{00F1F257-4650-126A-6EA4-CA120AD8E17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JP"/>
          </a:p>
        </p:txBody>
      </p:sp>
      <p:sp>
        <p:nvSpPr>
          <p:cNvPr id="4" name="Date Placeholder 3">
            <a:extLst>
              <a:ext uri="{FF2B5EF4-FFF2-40B4-BE49-F238E27FC236}">
                <a16:creationId xmlns:a16="http://schemas.microsoft.com/office/drawing/2014/main" id="{20E9C5C7-5EEA-F9D4-9609-E317CB9E3E01}"/>
              </a:ext>
            </a:extLst>
          </p:cNvPr>
          <p:cNvSpPr>
            <a:spLocks noGrp="1"/>
          </p:cNvSpPr>
          <p:nvPr>
            <p:ph type="dt" sz="half" idx="10"/>
          </p:nvPr>
        </p:nvSpPr>
        <p:spPr/>
        <p:txBody>
          <a:bodyPr/>
          <a:lstStyle/>
          <a:p>
            <a:fld id="{5199D2FF-D60F-5D47-8DEA-4DC14FC1CA92}" type="datetimeFigureOut">
              <a:rPr lang="en-JP" smtClean="0"/>
              <a:t>2025/01/20</a:t>
            </a:fld>
            <a:endParaRPr lang="en-JP"/>
          </a:p>
        </p:txBody>
      </p:sp>
      <p:sp>
        <p:nvSpPr>
          <p:cNvPr id="5" name="Footer Placeholder 4">
            <a:extLst>
              <a:ext uri="{FF2B5EF4-FFF2-40B4-BE49-F238E27FC236}">
                <a16:creationId xmlns:a16="http://schemas.microsoft.com/office/drawing/2014/main" id="{D5908729-387F-C66B-0389-A3269FC831C8}"/>
              </a:ext>
            </a:extLst>
          </p:cNvPr>
          <p:cNvSpPr>
            <a:spLocks noGrp="1"/>
          </p:cNvSpPr>
          <p:nvPr>
            <p:ph type="ftr" sz="quarter" idx="11"/>
          </p:nvPr>
        </p:nvSpPr>
        <p:spPr/>
        <p:txBody>
          <a:bodyPr/>
          <a:lstStyle/>
          <a:p>
            <a:endParaRPr lang="en-JP"/>
          </a:p>
        </p:txBody>
      </p:sp>
      <p:sp>
        <p:nvSpPr>
          <p:cNvPr id="6" name="Slide Number Placeholder 5">
            <a:extLst>
              <a:ext uri="{FF2B5EF4-FFF2-40B4-BE49-F238E27FC236}">
                <a16:creationId xmlns:a16="http://schemas.microsoft.com/office/drawing/2014/main" id="{8E9D7525-7847-F719-4E95-8CDF17E6B504}"/>
              </a:ext>
            </a:extLst>
          </p:cNvPr>
          <p:cNvSpPr>
            <a:spLocks noGrp="1"/>
          </p:cNvSpPr>
          <p:nvPr>
            <p:ph type="sldNum" sz="quarter" idx="12"/>
          </p:nvPr>
        </p:nvSpPr>
        <p:spPr/>
        <p:txBody>
          <a:bodyPr/>
          <a:lstStyle/>
          <a:p>
            <a:fld id="{4584463E-44F1-C34F-8988-5A039679688D}" type="slidenum">
              <a:rPr lang="en-JP" smtClean="0"/>
              <a:t>‹#›</a:t>
            </a:fld>
            <a:endParaRPr lang="en-JP"/>
          </a:p>
        </p:txBody>
      </p:sp>
    </p:spTree>
    <p:extLst>
      <p:ext uri="{BB962C8B-B14F-4D97-AF65-F5344CB8AC3E}">
        <p14:creationId xmlns:p14="http://schemas.microsoft.com/office/powerpoint/2010/main" val="25740276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399666-80DD-1B9B-94FC-73B309416439}"/>
              </a:ext>
            </a:extLst>
          </p:cNvPr>
          <p:cNvSpPr>
            <a:spLocks noGrp="1"/>
          </p:cNvSpPr>
          <p:nvPr>
            <p:ph type="title"/>
          </p:nvPr>
        </p:nvSpPr>
        <p:spPr/>
        <p:txBody>
          <a:bodyPr/>
          <a:lstStyle/>
          <a:p>
            <a:r>
              <a:rPr lang="en-US"/>
              <a:t>Click to edit Master title style</a:t>
            </a:r>
            <a:endParaRPr lang="en-JP"/>
          </a:p>
        </p:txBody>
      </p:sp>
      <p:sp>
        <p:nvSpPr>
          <p:cNvPr id="3" name="Vertical Text Placeholder 2">
            <a:extLst>
              <a:ext uri="{FF2B5EF4-FFF2-40B4-BE49-F238E27FC236}">
                <a16:creationId xmlns:a16="http://schemas.microsoft.com/office/drawing/2014/main" id="{64A48B2F-6A5F-695C-B9FA-927F16237B3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JP"/>
          </a:p>
        </p:txBody>
      </p:sp>
      <p:sp>
        <p:nvSpPr>
          <p:cNvPr id="4" name="Date Placeholder 3">
            <a:extLst>
              <a:ext uri="{FF2B5EF4-FFF2-40B4-BE49-F238E27FC236}">
                <a16:creationId xmlns:a16="http://schemas.microsoft.com/office/drawing/2014/main" id="{398D7336-B58C-F0A4-D949-1E8EF161E4DB}"/>
              </a:ext>
            </a:extLst>
          </p:cNvPr>
          <p:cNvSpPr>
            <a:spLocks noGrp="1"/>
          </p:cNvSpPr>
          <p:nvPr>
            <p:ph type="dt" sz="half" idx="10"/>
          </p:nvPr>
        </p:nvSpPr>
        <p:spPr/>
        <p:txBody>
          <a:bodyPr/>
          <a:lstStyle/>
          <a:p>
            <a:fld id="{5199D2FF-D60F-5D47-8DEA-4DC14FC1CA92}" type="datetimeFigureOut">
              <a:rPr lang="en-JP" smtClean="0"/>
              <a:t>2025/01/20</a:t>
            </a:fld>
            <a:endParaRPr lang="en-JP"/>
          </a:p>
        </p:txBody>
      </p:sp>
      <p:sp>
        <p:nvSpPr>
          <p:cNvPr id="5" name="Footer Placeholder 4">
            <a:extLst>
              <a:ext uri="{FF2B5EF4-FFF2-40B4-BE49-F238E27FC236}">
                <a16:creationId xmlns:a16="http://schemas.microsoft.com/office/drawing/2014/main" id="{F23FB7F8-80DB-3F64-2518-0C9C5D8C6648}"/>
              </a:ext>
            </a:extLst>
          </p:cNvPr>
          <p:cNvSpPr>
            <a:spLocks noGrp="1"/>
          </p:cNvSpPr>
          <p:nvPr>
            <p:ph type="ftr" sz="quarter" idx="11"/>
          </p:nvPr>
        </p:nvSpPr>
        <p:spPr/>
        <p:txBody>
          <a:bodyPr/>
          <a:lstStyle/>
          <a:p>
            <a:endParaRPr lang="en-JP"/>
          </a:p>
        </p:txBody>
      </p:sp>
      <p:sp>
        <p:nvSpPr>
          <p:cNvPr id="6" name="Slide Number Placeholder 5">
            <a:extLst>
              <a:ext uri="{FF2B5EF4-FFF2-40B4-BE49-F238E27FC236}">
                <a16:creationId xmlns:a16="http://schemas.microsoft.com/office/drawing/2014/main" id="{C4C387DC-10A4-7E15-C5D4-E37E7426E0DE}"/>
              </a:ext>
            </a:extLst>
          </p:cNvPr>
          <p:cNvSpPr>
            <a:spLocks noGrp="1"/>
          </p:cNvSpPr>
          <p:nvPr>
            <p:ph type="sldNum" sz="quarter" idx="12"/>
          </p:nvPr>
        </p:nvSpPr>
        <p:spPr/>
        <p:txBody>
          <a:bodyPr/>
          <a:lstStyle/>
          <a:p>
            <a:fld id="{4584463E-44F1-C34F-8988-5A039679688D}" type="slidenum">
              <a:rPr lang="en-JP" smtClean="0"/>
              <a:t>‹#›</a:t>
            </a:fld>
            <a:endParaRPr lang="en-JP"/>
          </a:p>
        </p:txBody>
      </p:sp>
    </p:spTree>
    <p:extLst>
      <p:ext uri="{BB962C8B-B14F-4D97-AF65-F5344CB8AC3E}">
        <p14:creationId xmlns:p14="http://schemas.microsoft.com/office/powerpoint/2010/main" val="12057657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DCD3A75-FAFB-8527-E520-54CE5D6226D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JP"/>
          </a:p>
        </p:txBody>
      </p:sp>
      <p:sp>
        <p:nvSpPr>
          <p:cNvPr id="3" name="Vertical Text Placeholder 2">
            <a:extLst>
              <a:ext uri="{FF2B5EF4-FFF2-40B4-BE49-F238E27FC236}">
                <a16:creationId xmlns:a16="http://schemas.microsoft.com/office/drawing/2014/main" id="{4FA5B894-7A38-AC81-FA1B-04D30004028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JP"/>
          </a:p>
        </p:txBody>
      </p:sp>
      <p:sp>
        <p:nvSpPr>
          <p:cNvPr id="4" name="Date Placeholder 3">
            <a:extLst>
              <a:ext uri="{FF2B5EF4-FFF2-40B4-BE49-F238E27FC236}">
                <a16:creationId xmlns:a16="http://schemas.microsoft.com/office/drawing/2014/main" id="{052C31A3-39AD-8798-2A21-9D9B12B432D0}"/>
              </a:ext>
            </a:extLst>
          </p:cNvPr>
          <p:cNvSpPr>
            <a:spLocks noGrp="1"/>
          </p:cNvSpPr>
          <p:nvPr>
            <p:ph type="dt" sz="half" idx="10"/>
          </p:nvPr>
        </p:nvSpPr>
        <p:spPr/>
        <p:txBody>
          <a:bodyPr/>
          <a:lstStyle/>
          <a:p>
            <a:fld id="{5199D2FF-D60F-5D47-8DEA-4DC14FC1CA92}" type="datetimeFigureOut">
              <a:rPr lang="en-JP" smtClean="0"/>
              <a:t>2025/01/20</a:t>
            </a:fld>
            <a:endParaRPr lang="en-JP"/>
          </a:p>
        </p:txBody>
      </p:sp>
      <p:sp>
        <p:nvSpPr>
          <p:cNvPr id="5" name="Footer Placeholder 4">
            <a:extLst>
              <a:ext uri="{FF2B5EF4-FFF2-40B4-BE49-F238E27FC236}">
                <a16:creationId xmlns:a16="http://schemas.microsoft.com/office/drawing/2014/main" id="{D78DEF72-7653-6C04-CB92-00EDBF5AF31B}"/>
              </a:ext>
            </a:extLst>
          </p:cNvPr>
          <p:cNvSpPr>
            <a:spLocks noGrp="1"/>
          </p:cNvSpPr>
          <p:nvPr>
            <p:ph type="ftr" sz="quarter" idx="11"/>
          </p:nvPr>
        </p:nvSpPr>
        <p:spPr/>
        <p:txBody>
          <a:bodyPr/>
          <a:lstStyle/>
          <a:p>
            <a:endParaRPr lang="en-JP"/>
          </a:p>
        </p:txBody>
      </p:sp>
      <p:sp>
        <p:nvSpPr>
          <p:cNvPr id="6" name="Slide Number Placeholder 5">
            <a:extLst>
              <a:ext uri="{FF2B5EF4-FFF2-40B4-BE49-F238E27FC236}">
                <a16:creationId xmlns:a16="http://schemas.microsoft.com/office/drawing/2014/main" id="{755B27AF-C2E3-2D53-9FE3-C4B0C131EF03}"/>
              </a:ext>
            </a:extLst>
          </p:cNvPr>
          <p:cNvSpPr>
            <a:spLocks noGrp="1"/>
          </p:cNvSpPr>
          <p:nvPr>
            <p:ph type="sldNum" sz="quarter" idx="12"/>
          </p:nvPr>
        </p:nvSpPr>
        <p:spPr/>
        <p:txBody>
          <a:bodyPr/>
          <a:lstStyle/>
          <a:p>
            <a:fld id="{4584463E-44F1-C34F-8988-5A039679688D}" type="slidenum">
              <a:rPr lang="en-JP" smtClean="0"/>
              <a:t>‹#›</a:t>
            </a:fld>
            <a:endParaRPr lang="en-JP"/>
          </a:p>
        </p:txBody>
      </p:sp>
    </p:spTree>
    <p:extLst>
      <p:ext uri="{BB962C8B-B14F-4D97-AF65-F5344CB8AC3E}">
        <p14:creationId xmlns:p14="http://schemas.microsoft.com/office/powerpoint/2010/main" val="13715206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155383-5B6B-B4E1-2BEF-9DFD54C0F763}"/>
              </a:ext>
            </a:extLst>
          </p:cNvPr>
          <p:cNvSpPr>
            <a:spLocks noGrp="1"/>
          </p:cNvSpPr>
          <p:nvPr>
            <p:ph type="title"/>
          </p:nvPr>
        </p:nvSpPr>
        <p:spPr/>
        <p:txBody>
          <a:bodyPr/>
          <a:lstStyle/>
          <a:p>
            <a:r>
              <a:rPr lang="en-US"/>
              <a:t>Click to edit Master title style</a:t>
            </a:r>
            <a:endParaRPr lang="en-JP"/>
          </a:p>
        </p:txBody>
      </p:sp>
      <p:sp>
        <p:nvSpPr>
          <p:cNvPr id="3" name="Content Placeholder 2">
            <a:extLst>
              <a:ext uri="{FF2B5EF4-FFF2-40B4-BE49-F238E27FC236}">
                <a16:creationId xmlns:a16="http://schemas.microsoft.com/office/drawing/2014/main" id="{3639D9BA-3406-7329-266C-CF9590BFF9D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JP"/>
          </a:p>
        </p:txBody>
      </p:sp>
      <p:sp>
        <p:nvSpPr>
          <p:cNvPr id="4" name="Date Placeholder 3">
            <a:extLst>
              <a:ext uri="{FF2B5EF4-FFF2-40B4-BE49-F238E27FC236}">
                <a16:creationId xmlns:a16="http://schemas.microsoft.com/office/drawing/2014/main" id="{BC1B5D69-3826-9F71-5865-9E879D011842}"/>
              </a:ext>
            </a:extLst>
          </p:cNvPr>
          <p:cNvSpPr>
            <a:spLocks noGrp="1"/>
          </p:cNvSpPr>
          <p:nvPr>
            <p:ph type="dt" sz="half" idx="10"/>
          </p:nvPr>
        </p:nvSpPr>
        <p:spPr/>
        <p:txBody>
          <a:bodyPr/>
          <a:lstStyle/>
          <a:p>
            <a:fld id="{5199D2FF-D60F-5D47-8DEA-4DC14FC1CA92}" type="datetimeFigureOut">
              <a:rPr lang="en-JP" smtClean="0"/>
              <a:t>2025/01/20</a:t>
            </a:fld>
            <a:endParaRPr lang="en-JP"/>
          </a:p>
        </p:txBody>
      </p:sp>
      <p:sp>
        <p:nvSpPr>
          <p:cNvPr id="5" name="Footer Placeholder 4">
            <a:extLst>
              <a:ext uri="{FF2B5EF4-FFF2-40B4-BE49-F238E27FC236}">
                <a16:creationId xmlns:a16="http://schemas.microsoft.com/office/drawing/2014/main" id="{BA888670-F279-1A30-6C94-BEC710109644}"/>
              </a:ext>
            </a:extLst>
          </p:cNvPr>
          <p:cNvSpPr>
            <a:spLocks noGrp="1"/>
          </p:cNvSpPr>
          <p:nvPr>
            <p:ph type="ftr" sz="quarter" idx="11"/>
          </p:nvPr>
        </p:nvSpPr>
        <p:spPr/>
        <p:txBody>
          <a:bodyPr/>
          <a:lstStyle/>
          <a:p>
            <a:endParaRPr lang="en-JP"/>
          </a:p>
        </p:txBody>
      </p:sp>
      <p:sp>
        <p:nvSpPr>
          <p:cNvPr id="6" name="Slide Number Placeholder 5">
            <a:extLst>
              <a:ext uri="{FF2B5EF4-FFF2-40B4-BE49-F238E27FC236}">
                <a16:creationId xmlns:a16="http://schemas.microsoft.com/office/drawing/2014/main" id="{673AEF0F-9E25-4030-E530-40EAE5CC435A}"/>
              </a:ext>
            </a:extLst>
          </p:cNvPr>
          <p:cNvSpPr>
            <a:spLocks noGrp="1"/>
          </p:cNvSpPr>
          <p:nvPr>
            <p:ph type="sldNum" sz="quarter" idx="12"/>
          </p:nvPr>
        </p:nvSpPr>
        <p:spPr/>
        <p:txBody>
          <a:bodyPr/>
          <a:lstStyle/>
          <a:p>
            <a:fld id="{4584463E-44F1-C34F-8988-5A039679688D}" type="slidenum">
              <a:rPr lang="en-JP" smtClean="0"/>
              <a:t>‹#›</a:t>
            </a:fld>
            <a:endParaRPr lang="en-JP"/>
          </a:p>
        </p:txBody>
      </p:sp>
    </p:spTree>
    <p:extLst>
      <p:ext uri="{BB962C8B-B14F-4D97-AF65-F5344CB8AC3E}">
        <p14:creationId xmlns:p14="http://schemas.microsoft.com/office/powerpoint/2010/main" val="28271786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30937D-C9E6-A8BB-4BF4-674B61834EA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JP"/>
          </a:p>
        </p:txBody>
      </p:sp>
      <p:sp>
        <p:nvSpPr>
          <p:cNvPr id="3" name="Text Placeholder 2">
            <a:extLst>
              <a:ext uri="{FF2B5EF4-FFF2-40B4-BE49-F238E27FC236}">
                <a16:creationId xmlns:a16="http://schemas.microsoft.com/office/drawing/2014/main" id="{B4527A37-DC01-8734-CD12-9183EF1B0D3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69C769C-B5E9-D0D5-510B-687019F71A74}"/>
              </a:ext>
            </a:extLst>
          </p:cNvPr>
          <p:cNvSpPr>
            <a:spLocks noGrp="1"/>
          </p:cNvSpPr>
          <p:nvPr>
            <p:ph type="dt" sz="half" idx="10"/>
          </p:nvPr>
        </p:nvSpPr>
        <p:spPr/>
        <p:txBody>
          <a:bodyPr/>
          <a:lstStyle/>
          <a:p>
            <a:fld id="{5199D2FF-D60F-5D47-8DEA-4DC14FC1CA92}" type="datetimeFigureOut">
              <a:rPr lang="en-JP" smtClean="0"/>
              <a:t>2025/01/20</a:t>
            </a:fld>
            <a:endParaRPr lang="en-JP"/>
          </a:p>
        </p:txBody>
      </p:sp>
      <p:sp>
        <p:nvSpPr>
          <p:cNvPr id="5" name="Footer Placeholder 4">
            <a:extLst>
              <a:ext uri="{FF2B5EF4-FFF2-40B4-BE49-F238E27FC236}">
                <a16:creationId xmlns:a16="http://schemas.microsoft.com/office/drawing/2014/main" id="{4B6FCD39-4D82-283D-A832-16E754787382}"/>
              </a:ext>
            </a:extLst>
          </p:cNvPr>
          <p:cNvSpPr>
            <a:spLocks noGrp="1"/>
          </p:cNvSpPr>
          <p:nvPr>
            <p:ph type="ftr" sz="quarter" idx="11"/>
          </p:nvPr>
        </p:nvSpPr>
        <p:spPr/>
        <p:txBody>
          <a:bodyPr/>
          <a:lstStyle/>
          <a:p>
            <a:endParaRPr lang="en-JP"/>
          </a:p>
        </p:txBody>
      </p:sp>
      <p:sp>
        <p:nvSpPr>
          <p:cNvPr id="6" name="Slide Number Placeholder 5">
            <a:extLst>
              <a:ext uri="{FF2B5EF4-FFF2-40B4-BE49-F238E27FC236}">
                <a16:creationId xmlns:a16="http://schemas.microsoft.com/office/drawing/2014/main" id="{4BC09BA6-4357-986D-003E-9CA0DCE250DA}"/>
              </a:ext>
            </a:extLst>
          </p:cNvPr>
          <p:cNvSpPr>
            <a:spLocks noGrp="1"/>
          </p:cNvSpPr>
          <p:nvPr>
            <p:ph type="sldNum" sz="quarter" idx="12"/>
          </p:nvPr>
        </p:nvSpPr>
        <p:spPr/>
        <p:txBody>
          <a:bodyPr/>
          <a:lstStyle/>
          <a:p>
            <a:fld id="{4584463E-44F1-C34F-8988-5A039679688D}" type="slidenum">
              <a:rPr lang="en-JP" smtClean="0"/>
              <a:t>‹#›</a:t>
            </a:fld>
            <a:endParaRPr lang="en-JP"/>
          </a:p>
        </p:txBody>
      </p:sp>
    </p:spTree>
    <p:extLst>
      <p:ext uri="{BB962C8B-B14F-4D97-AF65-F5344CB8AC3E}">
        <p14:creationId xmlns:p14="http://schemas.microsoft.com/office/powerpoint/2010/main" val="3216561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966835-3789-8746-690C-A118FE26E62C}"/>
              </a:ext>
            </a:extLst>
          </p:cNvPr>
          <p:cNvSpPr>
            <a:spLocks noGrp="1"/>
          </p:cNvSpPr>
          <p:nvPr>
            <p:ph type="title"/>
          </p:nvPr>
        </p:nvSpPr>
        <p:spPr/>
        <p:txBody>
          <a:bodyPr/>
          <a:lstStyle/>
          <a:p>
            <a:r>
              <a:rPr lang="en-US"/>
              <a:t>Click to edit Master title style</a:t>
            </a:r>
            <a:endParaRPr lang="en-JP"/>
          </a:p>
        </p:txBody>
      </p:sp>
      <p:sp>
        <p:nvSpPr>
          <p:cNvPr id="3" name="Content Placeholder 2">
            <a:extLst>
              <a:ext uri="{FF2B5EF4-FFF2-40B4-BE49-F238E27FC236}">
                <a16:creationId xmlns:a16="http://schemas.microsoft.com/office/drawing/2014/main" id="{35000C2A-3D31-6115-D7FF-9DFC79D52E2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JP"/>
          </a:p>
        </p:txBody>
      </p:sp>
      <p:sp>
        <p:nvSpPr>
          <p:cNvPr id="4" name="Content Placeholder 3">
            <a:extLst>
              <a:ext uri="{FF2B5EF4-FFF2-40B4-BE49-F238E27FC236}">
                <a16:creationId xmlns:a16="http://schemas.microsoft.com/office/drawing/2014/main" id="{18C39F6C-1CBB-FB86-0027-C093F286297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JP"/>
          </a:p>
        </p:txBody>
      </p:sp>
      <p:sp>
        <p:nvSpPr>
          <p:cNvPr id="5" name="Date Placeholder 4">
            <a:extLst>
              <a:ext uri="{FF2B5EF4-FFF2-40B4-BE49-F238E27FC236}">
                <a16:creationId xmlns:a16="http://schemas.microsoft.com/office/drawing/2014/main" id="{2488CE13-455E-1D50-B1B2-8C657899B332}"/>
              </a:ext>
            </a:extLst>
          </p:cNvPr>
          <p:cNvSpPr>
            <a:spLocks noGrp="1"/>
          </p:cNvSpPr>
          <p:nvPr>
            <p:ph type="dt" sz="half" idx="10"/>
          </p:nvPr>
        </p:nvSpPr>
        <p:spPr/>
        <p:txBody>
          <a:bodyPr/>
          <a:lstStyle/>
          <a:p>
            <a:fld id="{5199D2FF-D60F-5D47-8DEA-4DC14FC1CA92}" type="datetimeFigureOut">
              <a:rPr lang="en-JP" smtClean="0"/>
              <a:t>2025/01/20</a:t>
            </a:fld>
            <a:endParaRPr lang="en-JP"/>
          </a:p>
        </p:txBody>
      </p:sp>
      <p:sp>
        <p:nvSpPr>
          <p:cNvPr id="6" name="Footer Placeholder 5">
            <a:extLst>
              <a:ext uri="{FF2B5EF4-FFF2-40B4-BE49-F238E27FC236}">
                <a16:creationId xmlns:a16="http://schemas.microsoft.com/office/drawing/2014/main" id="{DB5A2056-5CF5-159A-F06C-A2BEB78C8574}"/>
              </a:ext>
            </a:extLst>
          </p:cNvPr>
          <p:cNvSpPr>
            <a:spLocks noGrp="1"/>
          </p:cNvSpPr>
          <p:nvPr>
            <p:ph type="ftr" sz="quarter" idx="11"/>
          </p:nvPr>
        </p:nvSpPr>
        <p:spPr/>
        <p:txBody>
          <a:bodyPr/>
          <a:lstStyle/>
          <a:p>
            <a:endParaRPr lang="en-JP"/>
          </a:p>
        </p:txBody>
      </p:sp>
      <p:sp>
        <p:nvSpPr>
          <p:cNvPr id="7" name="Slide Number Placeholder 6">
            <a:extLst>
              <a:ext uri="{FF2B5EF4-FFF2-40B4-BE49-F238E27FC236}">
                <a16:creationId xmlns:a16="http://schemas.microsoft.com/office/drawing/2014/main" id="{1EEB1231-AF15-916C-0DE4-82896B03786F}"/>
              </a:ext>
            </a:extLst>
          </p:cNvPr>
          <p:cNvSpPr>
            <a:spLocks noGrp="1"/>
          </p:cNvSpPr>
          <p:nvPr>
            <p:ph type="sldNum" sz="quarter" idx="12"/>
          </p:nvPr>
        </p:nvSpPr>
        <p:spPr/>
        <p:txBody>
          <a:bodyPr/>
          <a:lstStyle/>
          <a:p>
            <a:fld id="{4584463E-44F1-C34F-8988-5A039679688D}" type="slidenum">
              <a:rPr lang="en-JP" smtClean="0"/>
              <a:t>‹#›</a:t>
            </a:fld>
            <a:endParaRPr lang="en-JP"/>
          </a:p>
        </p:txBody>
      </p:sp>
    </p:spTree>
    <p:extLst>
      <p:ext uri="{BB962C8B-B14F-4D97-AF65-F5344CB8AC3E}">
        <p14:creationId xmlns:p14="http://schemas.microsoft.com/office/powerpoint/2010/main" val="675475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698631-D59D-D79D-F34A-84524B8B8B5A}"/>
              </a:ext>
            </a:extLst>
          </p:cNvPr>
          <p:cNvSpPr>
            <a:spLocks noGrp="1"/>
          </p:cNvSpPr>
          <p:nvPr>
            <p:ph type="title"/>
          </p:nvPr>
        </p:nvSpPr>
        <p:spPr>
          <a:xfrm>
            <a:off x="839788" y="365125"/>
            <a:ext cx="10515600" cy="1325563"/>
          </a:xfrm>
        </p:spPr>
        <p:txBody>
          <a:bodyPr/>
          <a:lstStyle/>
          <a:p>
            <a:r>
              <a:rPr lang="en-US"/>
              <a:t>Click to edit Master title style</a:t>
            </a:r>
            <a:endParaRPr lang="en-JP"/>
          </a:p>
        </p:txBody>
      </p:sp>
      <p:sp>
        <p:nvSpPr>
          <p:cNvPr id="3" name="Text Placeholder 2">
            <a:extLst>
              <a:ext uri="{FF2B5EF4-FFF2-40B4-BE49-F238E27FC236}">
                <a16:creationId xmlns:a16="http://schemas.microsoft.com/office/drawing/2014/main" id="{B7E89300-25BC-A35E-11FF-BCC634A2C78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05FDDD8-5838-45F6-84B6-F34534A502B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JP"/>
          </a:p>
        </p:txBody>
      </p:sp>
      <p:sp>
        <p:nvSpPr>
          <p:cNvPr id="5" name="Text Placeholder 4">
            <a:extLst>
              <a:ext uri="{FF2B5EF4-FFF2-40B4-BE49-F238E27FC236}">
                <a16:creationId xmlns:a16="http://schemas.microsoft.com/office/drawing/2014/main" id="{BD462F8B-D720-FC04-7D78-F7656683CC2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0A3D99E-CEE0-90AF-4EEE-39DC1BEE39E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JP"/>
          </a:p>
        </p:txBody>
      </p:sp>
      <p:sp>
        <p:nvSpPr>
          <p:cNvPr id="7" name="Date Placeholder 6">
            <a:extLst>
              <a:ext uri="{FF2B5EF4-FFF2-40B4-BE49-F238E27FC236}">
                <a16:creationId xmlns:a16="http://schemas.microsoft.com/office/drawing/2014/main" id="{C7E94CA6-153B-6182-4154-76E197A703B5}"/>
              </a:ext>
            </a:extLst>
          </p:cNvPr>
          <p:cNvSpPr>
            <a:spLocks noGrp="1"/>
          </p:cNvSpPr>
          <p:nvPr>
            <p:ph type="dt" sz="half" idx="10"/>
          </p:nvPr>
        </p:nvSpPr>
        <p:spPr/>
        <p:txBody>
          <a:bodyPr/>
          <a:lstStyle/>
          <a:p>
            <a:fld id="{5199D2FF-D60F-5D47-8DEA-4DC14FC1CA92}" type="datetimeFigureOut">
              <a:rPr lang="en-JP" smtClean="0"/>
              <a:t>2025/01/20</a:t>
            </a:fld>
            <a:endParaRPr lang="en-JP"/>
          </a:p>
        </p:txBody>
      </p:sp>
      <p:sp>
        <p:nvSpPr>
          <p:cNvPr id="8" name="Footer Placeholder 7">
            <a:extLst>
              <a:ext uri="{FF2B5EF4-FFF2-40B4-BE49-F238E27FC236}">
                <a16:creationId xmlns:a16="http://schemas.microsoft.com/office/drawing/2014/main" id="{F1EAB764-0863-0FFB-B2B2-764EC4515F5C}"/>
              </a:ext>
            </a:extLst>
          </p:cNvPr>
          <p:cNvSpPr>
            <a:spLocks noGrp="1"/>
          </p:cNvSpPr>
          <p:nvPr>
            <p:ph type="ftr" sz="quarter" idx="11"/>
          </p:nvPr>
        </p:nvSpPr>
        <p:spPr/>
        <p:txBody>
          <a:bodyPr/>
          <a:lstStyle/>
          <a:p>
            <a:endParaRPr lang="en-JP"/>
          </a:p>
        </p:txBody>
      </p:sp>
      <p:sp>
        <p:nvSpPr>
          <p:cNvPr id="9" name="Slide Number Placeholder 8">
            <a:extLst>
              <a:ext uri="{FF2B5EF4-FFF2-40B4-BE49-F238E27FC236}">
                <a16:creationId xmlns:a16="http://schemas.microsoft.com/office/drawing/2014/main" id="{13EB28DC-6971-F0E1-BB55-4C346F3F6995}"/>
              </a:ext>
            </a:extLst>
          </p:cNvPr>
          <p:cNvSpPr>
            <a:spLocks noGrp="1"/>
          </p:cNvSpPr>
          <p:nvPr>
            <p:ph type="sldNum" sz="quarter" idx="12"/>
          </p:nvPr>
        </p:nvSpPr>
        <p:spPr/>
        <p:txBody>
          <a:bodyPr/>
          <a:lstStyle/>
          <a:p>
            <a:fld id="{4584463E-44F1-C34F-8988-5A039679688D}" type="slidenum">
              <a:rPr lang="en-JP" smtClean="0"/>
              <a:t>‹#›</a:t>
            </a:fld>
            <a:endParaRPr lang="en-JP"/>
          </a:p>
        </p:txBody>
      </p:sp>
    </p:spTree>
    <p:extLst>
      <p:ext uri="{BB962C8B-B14F-4D97-AF65-F5344CB8AC3E}">
        <p14:creationId xmlns:p14="http://schemas.microsoft.com/office/powerpoint/2010/main" val="13440872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2AAEDC-EB50-D13A-45AE-CB1648220FD1}"/>
              </a:ext>
            </a:extLst>
          </p:cNvPr>
          <p:cNvSpPr>
            <a:spLocks noGrp="1"/>
          </p:cNvSpPr>
          <p:nvPr>
            <p:ph type="title"/>
          </p:nvPr>
        </p:nvSpPr>
        <p:spPr/>
        <p:txBody>
          <a:bodyPr/>
          <a:lstStyle/>
          <a:p>
            <a:r>
              <a:rPr lang="en-US"/>
              <a:t>Click to edit Master title style</a:t>
            </a:r>
            <a:endParaRPr lang="en-JP"/>
          </a:p>
        </p:txBody>
      </p:sp>
      <p:sp>
        <p:nvSpPr>
          <p:cNvPr id="3" name="Date Placeholder 2">
            <a:extLst>
              <a:ext uri="{FF2B5EF4-FFF2-40B4-BE49-F238E27FC236}">
                <a16:creationId xmlns:a16="http://schemas.microsoft.com/office/drawing/2014/main" id="{71428C80-DCA8-A8BE-9206-3764F4F5BACB}"/>
              </a:ext>
            </a:extLst>
          </p:cNvPr>
          <p:cNvSpPr>
            <a:spLocks noGrp="1"/>
          </p:cNvSpPr>
          <p:nvPr>
            <p:ph type="dt" sz="half" idx="10"/>
          </p:nvPr>
        </p:nvSpPr>
        <p:spPr/>
        <p:txBody>
          <a:bodyPr/>
          <a:lstStyle/>
          <a:p>
            <a:fld id="{5199D2FF-D60F-5D47-8DEA-4DC14FC1CA92}" type="datetimeFigureOut">
              <a:rPr lang="en-JP" smtClean="0"/>
              <a:t>2025/01/20</a:t>
            </a:fld>
            <a:endParaRPr lang="en-JP"/>
          </a:p>
        </p:txBody>
      </p:sp>
      <p:sp>
        <p:nvSpPr>
          <p:cNvPr id="4" name="Footer Placeholder 3">
            <a:extLst>
              <a:ext uri="{FF2B5EF4-FFF2-40B4-BE49-F238E27FC236}">
                <a16:creationId xmlns:a16="http://schemas.microsoft.com/office/drawing/2014/main" id="{3E11DDF0-0B8C-C020-6DBF-987C81EA9261}"/>
              </a:ext>
            </a:extLst>
          </p:cNvPr>
          <p:cNvSpPr>
            <a:spLocks noGrp="1"/>
          </p:cNvSpPr>
          <p:nvPr>
            <p:ph type="ftr" sz="quarter" idx="11"/>
          </p:nvPr>
        </p:nvSpPr>
        <p:spPr/>
        <p:txBody>
          <a:bodyPr/>
          <a:lstStyle/>
          <a:p>
            <a:endParaRPr lang="en-JP"/>
          </a:p>
        </p:txBody>
      </p:sp>
      <p:sp>
        <p:nvSpPr>
          <p:cNvPr id="5" name="Slide Number Placeholder 4">
            <a:extLst>
              <a:ext uri="{FF2B5EF4-FFF2-40B4-BE49-F238E27FC236}">
                <a16:creationId xmlns:a16="http://schemas.microsoft.com/office/drawing/2014/main" id="{0AA7CC5A-42FE-A4CA-4F49-591C8078DB54}"/>
              </a:ext>
            </a:extLst>
          </p:cNvPr>
          <p:cNvSpPr>
            <a:spLocks noGrp="1"/>
          </p:cNvSpPr>
          <p:nvPr>
            <p:ph type="sldNum" sz="quarter" idx="12"/>
          </p:nvPr>
        </p:nvSpPr>
        <p:spPr/>
        <p:txBody>
          <a:bodyPr/>
          <a:lstStyle/>
          <a:p>
            <a:fld id="{4584463E-44F1-C34F-8988-5A039679688D}" type="slidenum">
              <a:rPr lang="en-JP" smtClean="0"/>
              <a:t>‹#›</a:t>
            </a:fld>
            <a:endParaRPr lang="en-JP"/>
          </a:p>
        </p:txBody>
      </p:sp>
    </p:spTree>
    <p:extLst>
      <p:ext uri="{BB962C8B-B14F-4D97-AF65-F5344CB8AC3E}">
        <p14:creationId xmlns:p14="http://schemas.microsoft.com/office/powerpoint/2010/main" val="19623423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25FDA05-EB1F-D200-40F0-CE1D43B1FBBE}"/>
              </a:ext>
            </a:extLst>
          </p:cNvPr>
          <p:cNvSpPr>
            <a:spLocks noGrp="1"/>
          </p:cNvSpPr>
          <p:nvPr>
            <p:ph type="dt" sz="half" idx="10"/>
          </p:nvPr>
        </p:nvSpPr>
        <p:spPr/>
        <p:txBody>
          <a:bodyPr/>
          <a:lstStyle/>
          <a:p>
            <a:fld id="{5199D2FF-D60F-5D47-8DEA-4DC14FC1CA92}" type="datetimeFigureOut">
              <a:rPr lang="en-JP" smtClean="0"/>
              <a:t>2025/01/20</a:t>
            </a:fld>
            <a:endParaRPr lang="en-JP"/>
          </a:p>
        </p:txBody>
      </p:sp>
      <p:sp>
        <p:nvSpPr>
          <p:cNvPr id="3" name="Footer Placeholder 2">
            <a:extLst>
              <a:ext uri="{FF2B5EF4-FFF2-40B4-BE49-F238E27FC236}">
                <a16:creationId xmlns:a16="http://schemas.microsoft.com/office/drawing/2014/main" id="{EF3FEB9C-52F9-6F8E-CC01-F066EE753F98}"/>
              </a:ext>
            </a:extLst>
          </p:cNvPr>
          <p:cNvSpPr>
            <a:spLocks noGrp="1"/>
          </p:cNvSpPr>
          <p:nvPr>
            <p:ph type="ftr" sz="quarter" idx="11"/>
          </p:nvPr>
        </p:nvSpPr>
        <p:spPr/>
        <p:txBody>
          <a:bodyPr/>
          <a:lstStyle/>
          <a:p>
            <a:endParaRPr lang="en-JP"/>
          </a:p>
        </p:txBody>
      </p:sp>
      <p:sp>
        <p:nvSpPr>
          <p:cNvPr id="4" name="Slide Number Placeholder 3">
            <a:extLst>
              <a:ext uri="{FF2B5EF4-FFF2-40B4-BE49-F238E27FC236}">
                <a16:creationId xmlns:a16="http://schemas.microsoft.com/office/drawing/2014/main" id="{22005A88-965D-C28A-9B86-695B66800AFF}"/>
              </a:ext>
            </a:extLst>
          </p:cNvPr>
          <p:cNvSpPr>
            <a:spLocks noGrp="1"/>
          </p:cNvSpPr>
          <p:nvPr>
            <p:ph type="sldNum" sz="quarter" idx="12"/>
          </p:nvPr>
        </p:nvSpPr>
        <p:spPr/>
        <p:txBody>
          <a:bodyPr/>
          <a:lstStyle/>
          <a:p>
            <a:fld id="{4584463E-44F1-C34F-8988-5A039679688D}" type="slidenum">
              <a:rPr lang="en-JP" smtClean="0"/>
              <a:t>‹#›</a:t>
            </a:fld>
            <a:endParaRPr lang="en-JP"/>
          </a:p>
        </p:txBody>
      </p:sp>
    </p:spTree>
    <p:extLst>
      <p:ext uri="{BB962C8B-B14F-4D97-AF65-F5344CB8AC3E}">
        <p14:creationId xmlns:p14="http://schemas.microsoft.com/office/powerpoint/2010/main" val="6229552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546999-9914-2864-40FB-17650673E1F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JP"/>
          </a:p>
        </p:txBody>
      </p:sp>
      <p:sp>
        <p:nvSpPr>
          <p:cNvPr id="3" name="Content Placeholder 2">
            <a:extLst>
              <a:ext uri="{FF2B5EF4-FFF2-40B4-BE49-F238E27FC236}">
                <a16:creationId xmlns:a16="http://schemas.microsoft.com/office/drawing/2014/main" id="{721DBEC0-85F9-A13E-2877-28F160CC120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JP"/>
          </a:p>
        </p:txBody>
      </p:sp>
      <p:sp>
        <p:nvSpPr>
          <p:cNvPr id="4" name="Text Placeholder 3">
            <a:extLst>
              <a:ext uri="{FF2B5EF4-FFF2-40B4-BE49-F238E27FC236}">
                <a16:creationId xmlns:a16="http://schemas.microsoft.com/office/drawing/2014/main" id="{59C92076-3DCF-FC94-E5C7-D88AFAFB753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51EC47A-BC08-2CF2-D7D3-4A80EC7BC1BF}"/>
              </a:ext>
            </a:extLst>
          </p:cNvPr>
          <p:cNvSpPr>
            <a:spLocks noGrp="1"/>
          </p:cNvSpPr>
          <p:nvPr>
            <p:ph type="dt" sz="half" idx="10"/>
          </p:nvPr>
        </p:nvSpPr>
        <p:spPr/>
        <p:txBody>
          <a:bodyPr/>
          <a:lstStyle/>
          <a:p>
            <a:fld id="{5199D2FF-D60F-5D47-8DEA-4DC14FC1CA92}" type="datetimeFigureOut">
              <a:rPr lang="en-JP" smtClean="0"/>
              <a:t>2025/01/20</a:t>
            </a:fld>
            <a:endParaRPr lang="en-JP"/>
          </a:p>
        </p:txBody>
      </p:sp>
      <p:sp>
        <p:nvSpPr>
          <p:cNvPr id="6" name="Footer Placeholder 5">
            <a:extLst>
              <a:ext uri="{FF2B5EF4-FFF2-40B4-BE49-F238E27FC236}">
                <a16:creationId xmlns:a16="http://schemas.microsoft.com/office/drawing/2014/main" id="{0F61DEB2-20A0-7E59-2B34-C81C09EB47E2}"/>
              </a:ext>
            </a:extLst>
          </p:cNvPr>
          <p:cNvSpPr>
            <a:spLocks noGrp="1"/>
          </p:cNvSpPr>
          <p:nvPr>
            <p:ph type="ftr" sz="quarter" idx="11"/>
          </p:nvPr>
        </p:nvSpPr>
        <p:spPr/>
        <p:txBody>
          <a:bodyPr/>
          <a:lstStyle/>
          <a:p>
            <a:endParaRPr lang="en-JP"/>
          </a:p>
        </p:txBody>
      </p:sp>
      <p:sp>
        <p:nvSpPr>
          <p:cNvPr id="7" name="Slide Number Placeholder 6">
            <a:extLst>
              <a:ext uri="{FF2B5EF4-FFF2-40B4-BE49-F238E27FC236}">
                <a16:creationId xmlns:a16="http://schemas.microsoft.com/office/drawing/2014/main" id="{AEC7135C-5E41-1689-23A7-067A08A53D2D}"/>
              </a:ext>
            </a:extLst>
          </p:cNvPr>
          <p:cNvSpPr>
            <a:spLocks noGrp="1"/>
          </p:cNvSpPr>
          <p:nvPr>
            <p:ph type="sldNum" sz="quarter" idx="12"/>
          </p:nvPr>
        </p:nvSpPr>
        <p:spPr/>
        <p:txBody>
          <a:bodyPr/>
          <a:lstStyle/>
          <a:p>
            <a:fld id="{4584463E-44F1-C34F-8988-5A039679688D}" type="slidenum">
              <a:rPr lang="en-JP" smtClean="0"/>
              <a:t>‹#›</a:t>
            </a:fld>
            <a:endParaRPr lang="en-JP"/>
          </a:p>
        </p:txBody>
      </p:sp>
    </p:spTree>
    <p:extLst>
      <p:ext uri="{BB962C8B-B14F-4D97-AF65-F5344CB8AC3E}">
        <p14:creationId xmlns:p14="http://schemas.microsoft.com/office/powerpoint/2010/main" val="39930204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501D06-0BB1-A8F2-E2B0-E123A85161E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JP"/>
          </a:p>
        </p:txBody>
      </p:sp>
      <p:sp>
        <p:nvSpPr>
          <p:cNvPr id="3" name="Picture Placeholder 2">
            <a:extLst>
              <a:ext uri="{FF2B5EF4-FFF2-40B4-BE49-F238E27FC236}">
                <a16:creationId xmlns:a16="http://schemas.microsoft.com/office/drawing/2014/main" id="{B689B155-B6EB-0BA8-9256-A1421A1375D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JP"/>
          </a:p>
        </p:txBody>
      </p:sp>
      <p:sp>
        <p:nvSpPr>
          <p:cNvPr id="4" name="Text Placeholder 3">
            <a:extLst>
              <a:ext uri="{FF2B5EF4-FFF2-40B4-BE49-F238E27FC236}">
                <a16:creationId xmlns:a16="http://schemas.microsoft.com/office/drawing/2014/main" id="{A51A05D8-3A01-FDDE-86EE-DE9C7902E78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9894FCE-B3CF-3C5D-55B8-6209C2CB1314}"/>
              </a:ext>
            </a:extLst>
          </p:cNvPr>
          <p:cNvSpPr>
            <a:spLocks noGrp="1"/>
          </p:cNvSpPr>
          <p:nvPr>
            <p:ph type="dt" sz="half" idx="10"/>
          </p:nvPr>
        </p:nvSpPr>
        <p:spPr/>
        <p:txBody>
          <a:bodyPr/>
          <a:lstStyle/>
          <a:p>
            <a:fld id="{5199D2FF-D60F-5D47-8DEA-4DC14FC1CA92}" type="datetimeFigureOut">
              <a:rPr lang="en-JP" smtClean="0"/>
              <a:t>2025/01/20</a:t>
            </a:fld>
            <a:endParaRPr lang="en-JP"/>
          </a:p>
        </p:txBody>
      </p:sp>
      <p:sp>
        <p:nvSpPr>
          <p:cNvPr id="6" name="Footer Placeholder 5">
            <a:extLst>
              <a:ext uri="{FF2B5EF4-FFF2-40B4-BE49-F238E27FC236}">
                <a16:creationId xmlns:a16="http://schemas.microsoft.com/office/drawing/2014/main" id="{8E301332-3A4D-E981-E4A6-568299E0C9D9}"/>
              </a:ext>
            </a:extLst>
          </p:cNvPr>
          <p:cNvSpPr>
            <a:spLocks noGrp="1"/>
          </p:cNvSpPr>
          <p:nvPr>
            <p:ph type="ftr" sz="quarter" idx="11"/>
          </p:nvPr>
        </p:nvSpPr>
        <p:spPr/>
        <p:txBody>
          <a:bodyPr/>
          <a:lstStyle/>
          <a:p>
            <a:endParaRPr lang="en-JP"/>
          </a:p>
        </p:txBody>
      </p:sp>
      <p:sp>
        <p:nvSpPr>
          <p:cNvPr id="7" name="Slide Number Placeholder 6">
            <a:extLst>
              <a:ext uri="{FF2B5EF4-FFF2-40B4-BE49-F238E27FC236}">
                <a16:creationId xmlns:a16="http://schemas.microsoft.com/office/drawing/2014/main" id="{E5A47E3D-C2D6-5508-EA83-7DB2280BBC7F}"/>
              </a:ext>
            </a:extLst>
          </p:cNvPr>
          <p:cNvSpPr>
            <a:spLocks noGrp="1"/>
          </p:cNvSpPr>
          <p:nvPr>
            <p:ph type="sldNum" sz="quarter" idx="12"/>
          </p:nvPr>
        </p:nvSpPr>
        <p:spPr/>
        <p:txBody>
          <a:bodyPr/>
          <a:lstStyle/>
          <a:p>
            <a:fld id="{4584463E-44F1-C34F-8988-5A039679688D}" type="slidenum">
              <a:rPr lang="en-JP" smtClean="0"/>
              <a:t>‹#›</a:t>
            </a:fld>
            <a:endParaRPr lang="en-JP"/>
          </a:p>
        </p:txBody>
      </p:sp>
    </p:spTree>
    <p:extLst>
      <p:ext uri="{BB962C8B-B14F-4D97-AF65-F5344CB8AC3E}">
        <p14:creationId xmlns:p14="http://schemas.microsoft.com/office/powerpoint/2010/main" val="8110510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A47B363-D611-BBE6-4CC2-7DBDB8A8B2B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JP"/>
          </a:p>
        </p:txBody>
      </p:sp>
      <p:sp>
        <p:nvSpPr>
          <p:cNvPr id="3" name="Text Placeholder 2">
            <a:extLst>
              <a:ext uri="{FF2B5EF4-FFF2-40B4-BE49-F238E27FC236}">
                <a16:creationId xmlns:a16="http://schemas.microsoft.com/office/drawing/2014/main" id="{B5315F3C-4E4D-064F-E99B-432A93718C1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JP"/>
          </a:p>
        </p:txBody>
      </p:sp>
      <p:sp>
        <p:nvSpPr>
          <p:cNvPr id="4" name="Date Placeholder 3">
            <a:extLst>
              <a:ext uri="{FF2B5EF4-FFF2-40B4-BE49-F238E27FC236}">
                <a16:creationId xmlns:a16="http://schemas.microsoft.com/office/drawing/2014/main" id="{BEFBA707-818E-9B78-0612-CC38A86AF79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99D2FF-D60F-5D47-8DEA-4DC14FC1CA92}" type="datetimeFigureOut">
              <a:rPr lang="en-JP" smtClean="0"/>
              <a:t>2025/01/20</a:t>
            </a:fld>
            <a:endParaRPr lang="en-JP"/>
          </a:p>
        </p:txBody>
      </p:sp>
      <p:sp>
        <p:nvSpPr>
          <p:cNvPr id="5" name="Footer Placeholder 4">
            <a:extLst>
              <a:ext uri="{FF2B5EF4-FFF2-40B4-BE49-F238E27FC236}">
                <a16:creationId xmlns:a16="http://schemas.microsoft.com/office/drawing/2014/main" id="{272CDEEB-62C5-B232-97A6-82F965AD09A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JP"/>
          </a:p>
        </p:txBody>
      </p:sp>
      <p:sp>
        <p:nvSpPr>
          <p:cNvPr id="6" name="Slide Number Placeholder 5">
            <a:extLst>
              <a:ext uri="{FF2B5EF4-FFF2-40B4-BE49-F238E27FC236}">
                <a16:creationId xmlns:a16="http://schemas.microsoft.com/office/drawing/2014/main" id="{CDBFBB4D-556B-144B-F1D5-2A3603A6661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84463E-44F1-C34F-8988-5A039679688D}" type="slidenum">
              <a:rPr lang="en-JP" smtClean="0"/>
              <a:t>‹#›</a:t>
            </a:fld>
            <a:endParaRPr lang="en-JP"/>
          </a:p>
        </p:txBody>
      </p:sp>
    </p:spTree>
    <p:extLst>
      <p:ext uri="{BB962C8B-B14F-4D97-AF65-F5344CB8AC3E}">
        <p14:creationId xmlns:p14="http://schemas.microsoft.com/office/powerpoint/2010/main" val="41746953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JP"/>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3BB0A9-9997-7441-8DF4-C6CC35D88E03}"/>
              </a:ext>
            </a:extLst>
          </p:cNvPr>
          <p:cNvSpPr>
            <a:spLocks noGrp="1"/>
          </p:cNvSpPr>
          <p:nvPr>
            <p:ph type="ctrTitle"/>
          </p:nvPr>
        </p:nvSpPr>
        <p:spPr/>
        <p:txBody>
          <a:bodyPr>
            <a:normAutofit fontScale="90000"/>
          </a:bodyPr>
          <a:lstStyle/>
          <a:p>
            <a:br>
              <a:rPr lang="en-US" altLang="ja-JP" dirty="0">
                <a:latin typeface="Meiryo UI" panose="020B0604030504040204" pitchFamily="50" charset="-128"/>
                <a:ea typeface="Meiryo UI" panose="020B0604030504040204" pitchFamily="50" charset="-128"/>
              </a:rPr>
            </a:br>
            <a:r>
              <a:rPr lang="ja-JP" altLang="en-US">
                <a:latin typeface="Meiryo UI" panose="020B0604030504040204" pitchFamily="50" charset="-128"/>
                <a:ea typeface="Meiryo UI" panose="020B0604030504040204" pitchFamily="50" charset="-128"/>
              </a:rPr>
              <a:t>授業改善サポーター養成講座</a:t>
            </a:r>
            <a:endParaRPr lang="en-US" dirty="0">
              <a:latin typeface="Meiryo UI" panose="020B0604030504040204" pitchFamily="50" charset="-128"/>
              <a:ea typeface="Meiryo UI" panose="020B0604030504040204" pitchFamily="50" charset="-128"/>
            </a:endParaRPr>
          </a:p>
        </p:txBody>
      </p:sp>
      <p:sp>
        <p:nvSpPr>
          <p:cNvPr id="3" name="Subtitle 2">
            <a:extLst>
              <a:ext uri="{FF2B5EF4-FFF2-40B4-BE49-F238E27FC236}">
                <a16:creationId xmlns:a16="http://schemas.microsoft.com/office/drawing/2014/main" id="{6D0B6F59-10D8-B046-9E79-95E8E76AD16A}"/>
              </a:ext>
            </a:extLst>
          </p:cNvPr>
          <p:cNvSpPr>
            <a:spLocks noGrp="1"/>
          </p:cNvSpPr>
          <p:nvPr>
            <p:ph type="subTitle" idx="1"/>
          </p:nvPr>
        </p:nvSpPr>
        <p:spPr/>
        <p:txBody>
          <a:bodyPr>
            <a:normAutofit/>
          </a:bodyPr>
          <a:lstStyle/>
          <a:p>
            <a:r>
              <a:rPr lang="ja-JP" altLang="en-US" dirty="0">
                <a:solidFill>
                  <a:schemeClr val="bg2">
                    <a:lumMod val="90000"/>
                  </a:schemeClr>
                </a:solidFill>
                <a:latin typeface="Meiryo UI" panose="020B0604030504040204" pitchFamily="50" charset="-128"/>
                <a:ea typeface="Meiryo UI" panose="020B0604030504040204" pitchFamily="50" charset="-128"/>
              </a:rPr>
              <a:t>（研修</a:t>
            </a:r>
            <a:r>
              <a:rPr lang="en-US" altLang="ja-JP" dirty="0">
                <a:solidFill>
                  <a:schemeClr val="bg2">
                    <a:lumMod val="90000"/>
                  </a:schemeClr>
                </a:solidFill>
                <a:latin typeface="Meiryo UI" panose="020B0604030504040204" pitchFamily="50" charset="-128"/>
                <a:ea typeface="Meiryo UI" panose="020B0604030504040204" pitchFamily="50" charset="-128"/>
              </a:rPr>
              <a:t>1</a:t>
            </a:r>
            <a:r>
              <a:rPr lang="ja-JP" altLang="en-US" dirty="0">
                <a:solidFill>
                  <a:schemeClr val="bg2">
                    <a:lumMod val="90000"/>
                  </a:schemeClr>
                </a:solidFill>
                <a:latin typeface="Meiryo UI" panose="020B0604030504040204" pitchFamily="50" charset="-128"/>
                <a:ea typeface="Meiryo UI" panose="020B0604030504040204" pitchFamily="50" charset="-128"/>
              </a:rPr>
              <a:t>）令和</a:t>
            </a:r>
            <a:r>
              <a:rPr lang="en-US" altLang="ja-JP" dirty="0">
                <a:solidFill>
                  <a:schemeClr val="bg2">
                    <a:lumMod val="90000"/>
                  </a:schemeClr>
                </a:solidFill>
                <a:latin typeface="Meiryo UI" panose="020B0604030504040204" pitchFamily="50" charset="-128"/>
                <a:ea typeface="Meiryo UI" panose="020B0604030504040204" pitchFamily="50" charset="-128"/>
              </a:rPr>
              <a:t>6</a:t>
            </a:r>
            <a:r>
              <a:rPr lang="ja-JP" altLang="en-US" dirty="0">
                <a:solidFill>
                  <a:schemeClr val="bg2">
                    <a:lumMod val="90000"/>
                  </a:schemeClr>
                </a:solidFill>
                <a:latin typeface="Meiryo UI" panose="020B0604030504040204" pitchFamily="50" charset="-128"/>
                <a:ea typeface="Meiryo UI" panose="020B0604030504040204" pitchFamily="50" charset="-128"/>
              </a:rPr>
              <a:t>年</a:t>
            </a:r>
            <a:r>
              <a:rPr lang="en-US" altLang="ja-JP" dirty="0">
                <a:solidFill>
                  <a:schemeClr val="bg2">
                    <a:lumMod val="90000"/>
                  </a:schemeClr>
                </a:solidFill>
                <a:latin typeface="Meiryo UI" panose="020B0604030504040204" pitchFamily="50" charset="-128"/>
                <a:ea typeface="Meiryo UI" panose="020B0604030504040204" pitchFamily="50" charset="-128"/>
              </a:rPr>
              <a:t>11</a:t>
            </a:r>
            <a:r>
              <a:rPr lang="ja-JP" altLang="en-US" dirty="0">
                <a:solidFill>
                  <a:schemeClr val="bg2">
                    <a:lumMod val="90000"/>
                  </a:schemeClr>
                </a:solidFill>
                <a:latin typeface="Meiryo UI" panose="020B0604030504040204" pitchFamily="50" charset="-128"/>
                <a:ea typeface="Meiryo UI" panose="020B0604030504040204" pitchFamily="50" charset="-128"/>
              </a:rPr>
              <a:t>月</a:t>
            </a:r>
            <a:r>
              <a:rPr lang="en-US" altLang="ja-JP" dirty="0">
                <a:solidFill>
                  <a:schemeClr val="bg2">
                    <a:lumMod val="90000"/>
                  </a:schemeClr>
                </a:solidFill>
                <a:latin typeface="Meiryo UI" panose="020B0604030504040204" pitchFamily="50" charset="-128"/>
                <a:ea typeface="Meiryo UI" panose="020B0604030504040204" pitchFamily="50" charset="-128"/>
              </a:rPr>
              <a:t>5</a:t>
            </a:r>
            <a:r>
              <a:rPr lang="ja-JP" altLang="en-US" dirty="0">
                <a:solidFill>
                  <a:schemeClr val="bg2">
                    <a:lumMod val="90000"/>
                  </a:schemeClr>
                </a:solidFill>
                <a:latin typeface="Meiryo UI" panose="020B0604030504040204" pitchFamily="50" charset="-128"/>
                <a:ea typeface="Meiryo UI" panose="020B0604030504040204" pitchFamily="50" charset="-128"/>
              </a:rPr>
              <a:t>日（火）</a:t>
            </a:r>
            <a:r>
              <a:rPr lang="en-US" altLang="ja-JP" dirty="0">
                <a:solidFill>
                  <a:schemeClr val="bg2">
                    <a:lumMod val="90000"/>
                  </a:schemeClr>
                </a:solidFill>
                <a:latin typeface="Meiryo UI" panose="020B0604030504040204" pitchFamily="50" charset="-128"/>
                <a:ea typeface="Meiryo UI" panose="020B0604030504040204" pitchFamily="50" charset="-128"/>
              </a:rPr>
              <a:t>13:00-16:00 </a:t>
            </a:r>
            <a:r>
              <a:rPr lang="ja-JP" altLang="en-US" dirty="0">
                <a:solidFill>
                  <a:schemeClr val="bg2">
                    <a:lumMod val="90000"/>
                  </a:schemeClr>
                </a:solidFill>
                <a:latin typeface="Meiryo UI" panose="020B0604030504040204" pitchFamily="50" charset="-128"/>
                <a:ea typeface="Meiryo UI" panose="020B0604030504040204" pitchFamily="50" charset="-128"/>
              </a:rPr>
              <a:t>福岡</a:t>
            </a:r>
          </a:p>
          <a:p>
            <a:r>
              <a:rPr lang="ja-JP" altLang="en-US" b="1" dirty="0">
                <a:latin typeface="Meiryo UI" panose="020B0604030504040204" pitchFamily="50" charset="-128"/>
                <a:ea typeface="Meiryo UI" panose="020B0604030504040204" pitchFamily="50" charset="-128"/>
              </a:rPr>
              <a:t>（研修</a:t>
            </a:r>
            <a:r>
              <a:rPr lang="en-US" altLang="ja-JP" b="1" dirty="0">
                <a:latin typeface="Meiryo UI" panose="020B0604030504040204" pitchFamily="50" charset="-128"/>
                <a:ea typeface="Meiryo UI" panose="020B0604030504040204" pitchFamily="50" charset="-128"/>
              </a:rPr>
              <a:t>2</a:t>
            </a:r>
            <a:r>
              <a:rPr lang="ja-JP" altLang="en-US" b="1" dirty="0">
                <a:latin typeface="Meiryo UI" panose="020B0604030504040204" pitchFamily="50" charset="-128"/>
                <a:ea typeface="Meiryo UI" panose="020B0604030504040204" pitchFamily="50" charset="-128"/>
              </a:rPr>
              <a:t>）令和</a:t>
            </a:r>
            <a:r>
              <a:rPr lang="en-US" altLang="ja-JP" b="1" dirty="0">
                <a:latin typeface="Meiryo UI" panose="020B0604030504040204" pitchFamily="50" charset="-128"/>
                <a:ea typeface="Meiryo UI" panose="020B0604030504040204" pitchFamily="50" charset="-128"/>
              </a:rPr>
              <a:t>6</a:t>
            </a:r>
            <a:r>
              <a:rPr lang="ja-JP" altLang="en-US" b="1" dirty="0">
                <a:latin typeface="Meiryo UI" panose="020B0604030504040204" pitchFamily="50" charset="-128"/>
                <a:ea typeface="Meiryo UI" panose="020B0604030504040204" pitchFamily="50" charset="-128"/>
              </a:rPr>
              <a:t>年</a:t>
            </a:r>
            <a:r>
              <a:rPr lang="en-US" altLang="ja-JP" b="1" dirty="0">
                <a:latin typeface="Meiryo UI" panose="020B0604030504040204" pitchFamily="50" charset="-128"/>
                <a:ea typeface="Meiryo UI" panose="020B0604030504040204" pitchFamily="50" charset="-128"/>
              </a:rPr>
              <a:t>11</a:t>
            </a:r>
            <a:r>
              <a:rPr lang="ja-JP" altLang="en-US" b="1" dirty="0">
                <a:latin typeface="Meiryo UI" panose="020B0604030504040204" pitchFamily="50" charset="-128"/>
                <a:ea typeface="Meiryo UI" panose="020B0604030504040204" pitchFamily="50" charset="-128"/>
              </a:rPr>
              <a:t>月</a:t>
            </a:r>
            <a:r>
              <a:rPr lang="en-US" altLang="ja-JP" b="1" dirty="0">
                <a:latin typeface="Meiryo UI" panose="020B0604030504040204" pitchFamily="50" charset="-128"/>
                <a:ea typeface="Meiryo UI" panose="020B0604030504040204" pitchFamily="50" charset="-128"/>
              </a:rPr>
              <a:t>26</a:t>
            </a:r>
            <a:r>
              <a:rPr lang="ja-JP" altLang="en-US" b="1" dirty="0">
                <a:latin typeface="Meiryo UI" panose="020B0604030504040204" pitchFamily="50" charset="-128"/>
                <a:ea typeface="Meiryo UI" panose="020B0604030504040204" pitchFamily="50" charset="-128"/>
              </a:rPr>
              <a:t>日（火）</a:t>
            </a:r>
            <a:r>
              <a:rPr lang="en-US" altLang="ja-JP" b="1" dirty="0">
                <a:latin typeface="Meiryo UI" panose="020B0604030504040204" pitchFamily="50" charset="-128"/>
                <a:ea typeface="Meiryo UI" panose="020B0604030504040204" pitchFamily="50" charset="-128"/>
              </a:rPr>
              <a:t>15:00-18:00 </a:t>
            </a:r>
            <a:r>
              <a:rPr lang="ja-JP" altLang="en-JP" b="1" dirty="0">
                <a:latin typeface="Meiryo UI" panose="020B0604030504040204" pitchFamily="50" charset="-128"/>
                <a:ea typeface="Meiryo UI" panose="020B0604030504040204" pitchFamily="50" charset="-128"/>
              </a:rPr>
              <a:t>オン</a:t>
            </a:r>
            <a:r>
              <a:rPr lang="ja-JP" altLang="en-US" b="1" dirty="0">
                <a:latin typeface="Meiryo UI" panose="020B0604030504040204" pitchFamily="50" charset="-128"/>
                <a:ea typeface="Meiryo UI" panose="020B0604030504040204" pitchFamily="50" charset="-128"/>
              </a:rPr>
              <a:t>ライン</a:t>
            </a:r>
            <a:endParaRPr lang="en-US" altLang="ja-JP" b="1" dirty="0">
              <a:latin typeface="Meiryo UI" panose="020B0604030504040204" pitchFamily="50" charset="-128"/>
              <a:ea typeface="Meiryo UI" panose="020B0604030504040204" pitchFamily="50" charset="-128"/>
            </a:endParaRPr>
          </a:p>
          <a:p>
            <a:r>
              <a:rPr lang="ja-JP" altLang="en-US" dirty="0">
                <a:solidFill>
                  <a:schemeClr val="bg2">
                    <a:lumMod val="90000"/>
                  </a:schemeClr>
                </a:solidFill>
                <a:latin typeface="Meiryo UI" panose="020B0604030504040204" pitchFamily="50" charset="-128"/>
                <a:ea typeface="Meiryo UI" panose="020B0604030504040204" pitchFamily="50" charset="-128"/>
              </a:rPr>
              <a:t>（研修</a:t>
            </a:r>
            <a:r>
              <a:rPr lang="en-US" altLang="ja-JP" dirty="0">
                <a:solidFill>
                  <a:schemeClr val="bg2">
                    <a:lumMod val="90000"/>
                  </a:schemeClr>
                </a:solidFill>
                <a:latin typeface="Meiryo UI" panose="020B0604030504040204" pitchFamily="50" charset="-128"/>
                <a:ea typeface="Meiryo UI" panose="020B0604030504040204" pitchFamily="50" charset="-128"/>
              </a:rPr>
              <a:t>3</a:t>
            </a:r>
            <a:r>
              <a:rPr lang="ja-JP" altLang="en-US" dirty="0">
                <a:solidFill>
                  <a:schemeClr val="bg2">
                    <a:lumMod val="90000"/>
                  </a:schemeClr>
                </a:solidFill>
                <a:latin typeface="Meiryo UI" panose="020B0604030504040204" pitchFamily="50" charset="-128"/>
                <a:ea typeface="Meiryo UI" panose="020B0604030504040204" pitchFamily="50" charset="-128"/>
              </a:rPr>
              <a:t>）令和</a:t>
            </a:r>
            <a:r>
              <a:rPr lang="en-US" altLang="ja-JP" dirty="0">
                <a:solidFill>
                  <a:schemeClr val="bg2">
                    <a:lumMod val="90000"/>
                  </a:schemeClr>
                </a:solidFill>
                <a:latin typeface="Meiryo UI" panose="020B0604030504040204" pitchFamily="50" charset="-128"/>
                <a:ea typeface="Meiryo UI" panose="020B0604030504040204" pitchFamily="50" charset="-128"/>
              </a:rPr>
              <a:t>6</a:t>
            </a:r>
            <a:r>
              <a:rPr lang="ja-JP" altLang="en-US" dirty="0">
                <a:solidFill>
                  <a:schemeClr val="bg2">
                    <a:lumMod val="90000"/>
                  </a:schemeClr>
                </a:solidFill>
                <a:latin typeface="Meiryo UI" panose="020B0604030504040204" pitchFamily="50" charset="-128"/>
                <a:ea typeface="Meiryo UI" panose="020B0604030504040204" pitchFamily="50" charset="-128"/>
              </a:rPr>
              <a:t>年</a:t>
            </a:r>
            <a:r>
              <a:rPr lang="en-US" altLang="ja-JP" dirty="0">
                <a:solidFill>
                  <a:schemeClr val="bg2">
                    <a:lumMod val="90000"/>
                  </a:schemeClr>
                </a:solidFill>
                <a:latin typeface="Meiryo UI" panose="020B0604030504040204" pitchFamily="50" charset="-128"/>
                <a:ea typeface="Meiryo UI" panose="020B0604030504040204" pitchFamily="50" charset="-128"/>
              </a:rPr>
              <a:t>12</a:t>
            </a:r>
            <a:r>
              <a:rPr lang="ja-JP" altLang="en-US" dirty="0">
                <a:solidFill>
                  <a:schemeClr val="bg2">
                    <a:lumMod val="90000"/>
                  </a:schemeClr>
                </a:solidFill>
                <a:latin typeface="Meiryo UI" panose="020B0604030504040204" pitchFamily="50" charset="-128"/>
                <a:ea typeface="Meiryo UI" panose="020B0604030504040204" pitchFamily="50" charset="-128"/>
              </a:rPr>
              <a:t>月</a:t>
            </a:r>
            <a:r>
              <a:rPr lang="en-US" altLang="ja-JP" dirty="0">
                <a:solidFill>
                  <a:schemeClr val="bg2">
                    <a:lumMod val="90000"/>
                  </a:schemeClr>
                </a:solidFill>
                <a:latin typeface="Meiryo UI" panose="020B0604030504040204" pitchFamily="50" charset="-128"/>
                <a:ea typeface="Meiryo UI" panose="020B0604030504040204" pitchFamily="50" charset="-128"/>
              </a:rPr>
              <a:t>17</a:t>
            </a:r>
            <a:r>
              <a:rPr lang="ja-JP" altLang="en-US" dirty="0">
                <a:solidFill>
                  <a:schemeClr val="bg2">
                    <a:lumMod val="90000"/>
                  </a:schemeClr>
                </a:solidFill>
                <a:latin typeface="Meiryo UI" panose="020B0604030504040204" pitchFamily="50" charset="-128"/>
                <a:ea typeface="Meiryo UI" panose="020B0604030504040204" pitchFamily="50" charset="-128"/>
              </a:rPr>
              <a:t>日（火）</a:t>
            </a:r>
            <a:r>
              <a:rPr lang="en-US" altLang="ja-JP" dirty="0">
                <a:solidFill>
                  <a:schemeClr val="bg2">
                    <a:lumMod val="90000"/>
                  </a:schemeClr>
                </a:solidFill>
                <a:latin typeface="Meiryo UI" panose="020B0604030504040204" pitchFamily="50" charset="-128"/>
                <a:ea typeface="Meiryo UI" panose="020B0604030504040204" pitchFamily="50" charset="-128"/>
              </a:rPr>
              <a:t>16:00-18:00 </a:t>
            </a:r>
            <a:r>
              <a:rPr lang="ja-JP" altLang="en-US" dirty="0">
                <a:solidFill>
                  <a:schemeClr val="bg2">
                    <a:lumMod val="90000"/>
                  </a:schemeClr>
                </a:solidFill>
                <a:latin typeface="Meiryo UI" panose="020B0604030504040204" pitchFamily="50" charset="-128"/>
                <a:ea typeface="Meiryo UI" panose="020B0604030504040204" pitchFamily="50" charset="-128"/>
              </a:rPr>
              <a:t>オンライン</a:t>
            </a:r>
          </a:p>
        </p:txBody>
      </p:sp>
    </p:spTree>
    <p:extLst>
      <p:ext uri="{BB962C8B-B14F-4D97-AF65-F5344CB8AC3E}">
        <p14:creationId xmlns:p14="http://schemas.microsoft.com/office/powerpoint/2010/main" val="9320351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AAB16-C0FD-3C4E-9C26-ACC49FF0FE3F}"/>
              </a:ext>
            </a:extLst>
          </p:cNvPr>
          <p:cNvSpPr>
            <a:spLocks noGrp="1"/>
          </p:cNvSpPr>
          <p:nvPr>
            <p:ph type="title"/>
          </p:nvPr>
        </p:nvSpPr>
        <p:spPr/>
        <p:txBody>
          <a:bodyPr/>
          <a:lstStyle/>
          <a:p>
            <a:r>
              <a:rPr lang="ja-JP" altLang="en-US" b="1">
                <a:latin typeface="+mj-ea"/>
              </a:rPr>
              <a:t>更なる学び：シラバスの改善</a:t>
            </a:r>
            <a:endParaRPr lang="ja-JP" altLang="en-US" b="1" dirty="0">
              <a:latin typeface="+mj-ea"/>
            </a:endParaRPr>
          </a:p>
        </p:txBody>
      </p:sp>
      <p:sp>
        <p:nvSpPr>
          <p:cNvPr id="3" name="Content Placeholder 2">
            <a:extLst>
              <a:ext uri="{FF2B5EF4-FFF2-40B4-BE49-F238E27FC236}">
                <a16:creationId xmlns:a16="http://schemas.microsoft.com/office/drawing/2014/main" id="{BAE5C4E1-7815-134E-983C-A2B538DAB135}"/>
              </a:ext>
            </a:extLst>
          </p:cNvPr>
          <p:cNvSpPr>
            <a:spLocks noGrp="1"/>
          </p:cNvSpPr>
          <p:nvPr>
            <p:ph idx="1"/>
          </p:nvPr>
        </p:nvSpPr>
        <p:spPr>
          <a:xfrm>
            <a:off x="838199" y="1979861"/>
            <a:ext cx="10515600" cy="4351338"/>
          </a:xfrm>
        </p:spPr>
        <p:txBody>
          <a:bodyPr>
            <a:normAutofit/>
          </a:bodyPr>
          <a:lstStyle/>
          <a:p>
            <a:pPr lvl="0" algn="l"/>
            <a:r>
              <a:rPr lang="ja-JP" altLang="en-US" sz="3200"/>
              <a:t>新しいグループなので、知り合いになろう</a:t>
            </a:r>
            <a:endParaRPr lang="en-US" altLang="ja-JP" sz="3200" dirty="0"/>
          </a:p>
          <a:p>
            <a:pPr lvl="1"/>
            <a:r>
              <a:rPr lang="ja-JP" altLang="en-US" sz="3200"/>
              <a:t>自分の期待＋同僚・上司の</a:t>
            </a:r>
            <a:endParaRPr lang="en-US" altLang="ja-JP" sz="3200" dirty="0"/>
          </a:p>
          <a:p>
            <a:pPr marL="457200" lvl="1" indent="0">
              <a:buNone/>
            </a:pPr>
            <a:r>
              <a:rPr lang="ja-JP" altLang="en-US" sz="3200"/>
              <a:t>期待も含め自己紹介</a:t>
            </a:r>
            <a:endParaRPr lang="en-US" altLang="ja-JP" sz="3200" dirty="0"/>
          </a:p>
          <a:p>
            <a:pPr marL="457200" lvl="1" indent="0">
              <a:buNone/>
            </a:pPr>
            <a:endParaRPr lang="en-US" altLang="ja-JP" sz="3200" dirty="0"/>
          </a:p>
          <a:p>
            <a:r>
              <a:rPr lang="ja-JP" altLang="en-US" sz="3600"/>
              <a:t>シラバス改善</a:t>
            </a:r>
            <a:endParaRPr lang="en-US" altLang="ja-JP" sz="3600" dirty="0"/>
          </a:p>
          <a:p>
            <a:pPr lvl="1"/>
            <a:r>
              <a:rPr lang="ja-JP" altLang="en-US" sz="3200"/>
              <a:t>さらに改善したいと考えた事</a:t>
            </a:r>
            <a:endParaRPr lang="en-US" altLang="ja-JP" sz="3200" dirty="0"/>
          </a:p>
          <a:p>
            <a:pPr lvl="1"/>
            <a:r>
              <a:rPr lang="ja-JP" altLang="en-US" sz="3200"/>
              <a:t>新しくアドバイスしたいと思った事　</a:t>
            </a:r>
            <a:r>
              <a:rPr lang="ja-JP" altLang="en-US" sz="3600"/>
              <a:t>など</a:t>
            </a:r>
            <a:endParaRPr lang="en-US" sz="3600" dirty="0"/>
          </a:p>
          <a:p>
            <a:pPr marL="0" indent="0">
              <a:buNone/>
            </a:pPr>
            <a:endParaRPr lang="en-US" altLang="ja-JP" sz="3600" dirty="0"/>
          </a:p>
          <a:p>
            <a:pPr marL="0" indent="0">
              <a:buNone/>
            </a:pPr>
            <a:endParaRPr lang="en-US" altLang="ja-JP" dirty="0"/>
          </a:p>
        </p:txBody>
      </p:sp>
      <p:sp>
        <p:nvSpPr>
          <p:cNvPr id="4" name="楕円 4">
            <a:extLst>
              <a:ext uri="{FF2B5EF4-FFF2-40B4-BE49-F238E27FC236}">
                <a16:creationId xmlns:a16="http://schemas.microsoft.com/office/drawing/2014/main" id="{9014A3B6-80CE-E649-8481-0712F504B0C7}"/>
              </a:ext>
            </a:extLst>
          </p:cNvPr>
          <p:cNvSpPr/>
          <p:nvPr/>
        </p:nvSpPr>
        <p:spPr>
          <a:xfrm>
            <a:off x="8819147" y="398325"/>
            <a:ext cx="2845029" cy="293112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2000" dirty="0">
              <a:latin typeface="Meiryo UI" panose="020B0604030504040204" pitchFamily="50" charset="-128"/>
              <a:ea typeface="Meiryo UI" panose="020B0604030504040204" pitchFamily="50" charset="-128"/>
            </a:endParaRPr>
          </a:p>
          <a:p>
            <a:pPr algn="ctr"/>
            <a:endParaRPr kumimoji="1" lang="en-US" altLang="ja-JP" sz="2000" dirty="0">
              <a:latin typeface="Meiryo UI" panose="020B0604030504040204" pitchFamily="50" charset="-128"/>
              <a:ea typeface="Meiryo UI" panose="020B0604030504040204" pitchFamily="50" charset="-128"/>
            </a:endParaRPr>
          </a:p>
          <a:p>
            <a:pPr algn="ctr"/>
            <a:r>
              <a:rPr kumimoji="1" lang="ja-JP" altLang="en-US" sz="2000">
                <a:latin typeface="Meiryo UI" panose="020B0604030504040204" pitchFamily="50" charset="-128"/>
                <a:ea typeface="Meiryo UI" panose="020B0604030504040204" pitchFamily="50" charset="-128"/>
              </a:rPr>
              <a:t>研修</a:t>
            </a:r>
            <a:r>
              <a:rPr kumimoji="1" lang="en-US" altLang="ja-JP" sz="2000" dirty="0">
                <a:latin typeface="Meiryo UI" panose="020B0604030504040204" pitchFamily="50" charset="-128"/>
                <a:ea typeface="Meiryo UI" panose="020B0604030504040204" pitchFamily="50" charset="-128"/>
              </a:rPr>
              <a:t>2</a:t>
            </a:r>
            <a:r>
              <a:rPr kumimoji="1" lang="ja-JP" altLang="en-US" sz="2000">
                <a:latin typeface="Meiryo UI" panose="020B0604030504040204" pitchFamily="50" charset="-128"/>
                <a:ea typeface="Meiryo UI" panose="020B0604030504040204" pitchFamily="50" charset="-128"/>
              </a:rPr>
              <a:t>グループ</a:t>
            </a:r>
            <a:r>
              <a:rPr kumimoji="1" lang="en-US" altLang="ja-JP" sz="5400" dirty="0">
                <a:latin typeface="Meiryo UI" panose="020B0604030504040204" pitchFamily="50" charset="-128"/>
                <a:ea typeface="Meiryo UI" panose="020B0604030504040204" pitchFamily="50" charset="-128"/>
              </a:rPr>
              <a:t>15</a:t>
            </a:r>
            <a:r>
              <a:rPr kumimoji="1" lang="ja-JP" altLang="en-US" sz="5400">
                <a:latin typeface="Meiryo UI" panose="020B0604030504040204" pitchFamily="50" charset="-128"/>
                <a:ea typeface="Meiryo UI" panose="020B0604030504040204" pitchFamily="50" charset="-128"/>
              </a:rPr>
              <a:t>分</a:t>
            </a:r>
            <a:r>
              <a:rPr kumimoji="1" lang="en-US" altLang="ja-JP" sz="4000" dirty="0">
                <a:latin typeface="Meiryo UI" panose="020B0604030504040204" pitchFamily="50" charset="-128"/>
                <a:ea typeface="Meiryo UI" panose="020B0604030504040204" pitchFamily="50" charset="-128"/>
              </a:rPr>
              <a:t>(5+10)</a:t>
            </a:r>
          </a:p>
          <a:p>
            <a:pPr algn="ctr"/>
            <a:endParaRPr kumimoji="1" lang="ja-JP" altLang="en-US" sz="2400" dirty="0">
              <a:latin typeface="Meiryo UI" panose="020B0604030504040204" pitchFamily="50" charset="-128"/>
              <a:ea typeface="Meiryo UI" panose="020B0604030504040204" pitchFamily="50" charset="-128"/>
            </a:endParaRPr>
          </a:p>
        </p:txBody>
      </p:sp>
      <p:sp>
        <p:nvSpPr>
          <p:cNvPr id="5" name="TextBox 4">
            <a:extLst>
              <a:ext uri="{FF2B5EF4-FFF2-40B4-BE49-F238E27FC236}">
                <a16:creationId xmlns:a16="http://schemas.microsoft.com/office/drawing/2014/main" id="{D2FFC20B-5E20-E546-56B0-82A4528A7ECB}"/>
              </a:ext>
            </a:extLst>
          </p:cNvPr>
          <p:cNvSpPr txBox="1"/>
          <p:nvPr/>
        </p:nvSpPr>
        <p:spPr>
          <a:xfrm>
            <a:off x="1355415" y="5746157"/>
            <a:ext cx="8736036" cy="954107"/>
          </a:xfrm>
          <a:prstGeom prst="rect">
            <a:avLst/>
          </a:prstGeom>
          <a:solidFill>
            <a:schemeClr val="accent6">
              <a:lumMod val="20000"/>
              <a:lumOff val="80000"/>
            </a:schemeClr>
          </a:solidFill>
        </p:spPr>
        <p:txBody>
          <a:bodyPr wrap="square" rtlCol="0">
            <a:spAutoFit/>
          </a:bodyPr>
          <a:lstStyle/>
          <a:p>
            <a:r>
              <a:rPr lang="en-US" altLang="ja-JP" sz="2800" dirty="0"/>
              <a:t>5</a:t>
            </a:r>
            <a:r>
              <a:rPr lang="ja-JP" altLang="en-US" sz="2800"/>
              <a:t>分で全員が自己紹介＋</a:t>
            </a:r>
            <a:r>
              <a:rPr lang="en-US" altLang="ja-JP" sz="2800" dirty="0"/>
              <a:t>10</a:t>
            </a:r>
            <a:r>
              <a:rPr lang="ja-JP" altLang="en-US" sz="2800"/>
              <a:t>分でシラバス改善を共有し研修</a:t>
            </a:r>
            <a:r>
              <a:rPr lang="en-US" altLang="ja-JP" sz="2800" dirty="0"/>
              <a:t>1</a:t>
            </a:r>
            <a:r>
              <a:rPr lang="ja-JP" altLang="en-US" sz="2800"/>
              <a:t>と</a:t>
            </a:r>
            <a:r>
              <a:rPr lang="en-JP" altLang="ja-JP" sz="2800" dirty="0"/>
              <a:t>1</a:t>
            </a:r>
            <a:r>
              <a:rPr lang="ja-JP" altLang="en-US" sz="2800"/>
              <a:t>ヶ月の学習を通じて考えたことを話し合う</a:t>
            </a:r>
            <a:endParaRPr lang="en-US" altLang="ja-JP" sz="2800" dirty="0"/>
          </a:p>
        </p:txBody>
      </p:sp>
      <p:sp>
        <p:nvSpPr>
          <p:cNvPr id="6" name="TextBox 5">
            <a:extLst>
              <a:ext uri="{FF2B5EF4-FFF2-40B4-BE49-F238E27FC236}">
                <a16:creationId xmlns:a16="http://schemas.microsoft.com/office/drawing/2014/main" id="{69DDB645-06A5-6D14-A5FB-866971B2D078}"/>
              </a:ext>
            </a:extLst>
          </p:cNvPr>
          <p:cNvSpPr txBox="1"/>
          <p:nvPr/>
        </p:nvSpPr>
        <p:spPr>
          <a:xfrm>
            <a:off x="838201" y="1282883"/>
            <a:ext cx="7821058" cy="830997"/>
          </a:xfrm>
          <a:prstGeom prst="rect">
            <a:avLst/>
          </a:prstGeom>
          <a:noFill/>
        </p:spPr>
        <p:txBody>
          <a:bodyPr wrap="square" rtlCol="0">
            <a:spAutoFit/>
          </a:bodyPr>
          <a:lstStyle/>
          <a:p>
            <a:r>
              <a:rPr lang="en-US" altLang="ja-JP" sz="2400" dirty="0"/>
              <a:t>https://kyoten1a.cica.jp/</a:t>
            </a:r>
            <a:r>
              <a:rPr lang="en-US" altLang="ja-JP" sz="2400" dirty="0" err="1"/>
              <a:t>moodle</a:t>
            </a:r>
            <a:r>
              <a:rPr lang="en-US" altLang="ja-JP" sz="2400" dirty="0"/>
              <a:t>/course/</a:t>
            </a:r>
            <a:r>
              <a:rPr lang="en-US" altLang="ja-JP" sz="2400" dirty="0" err="1"/>
              <a:t>view.php?id</a:t>
            </a:r>
            <a:r>
              <a:rPr lang="en-US" altLang="ja-JP" sz="2400" dirty="0"/>
              <a:t>=96</a:t>
            </a:r>
          </a:p>
          <a:p>
            <a:endParaRPr lang="en-JP" sz="2400" dirty="0"/>
          </a:p>
        </p:txBody>
      </p:sp>
    </p:spTree>
    <p:extLst>
      <p:ext uri="{BB962C8B-B14F-4D97-AF65-F5344CB8AC3E}">
        <p14:creationId xmlns:p14="http://schemas.microsoft.com/office/powerpoint/2010/main" val="32979466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AAB16-C0FD-3C4E-9C26-ACC49FF0FE3F}"/>
              </a:ext>
            </a:extLst>
          </p:cNvPr>
          <p:cNvSpPr>
            <a:spLocks noGrp="1"/>
          </p:cNvSpPr>
          <p:nvPr>
            <p:ph type="title"/>
          </p:nvPr>
        </p:nvSpPr>
        <p:spPr/>
        <p:txBody>
          <a:bodyPr/>
          <a:lstStyle/>
          <a:p>
            <a:r>
              <a:rPr lang="ja-JP" altLang="en-US" b="1">
                <a:latin typeface="+mj-ea"/>
              </a:rPr>
              <a:t>更なる学び：シラバスの改善</a:t>
            </a:r>
            <a:endParaRPr lang="ja-JP" altLang="en-US" b="1" dirty="0">
              <a:latin typeface="+mj-ea"/>
            </a:endParaRPr>
          </a:p>
        </p:txBody>
      </p:sp>
      <p:sp>
        <p:nvSpPr>
          <p:cNvPr id="3" name="Content Placeholder 2">
            <a:extLst>
              <a:ext uri="{FF2B5EF4-FFF2-40B4-BE49-F238E27FC236}">
                <a16:creationId xmlns:a16="http://schemas.microsoft.com/office/drawing/2014/main" id="{BAE5C4E1-7815-134E-983C-A2B538DAB135}"/>
              </a:ext>
            </a:extLst>
          </p:cNvPr>
          <p:cNvSpPr>
            <a:spLocks noGrp="1"/>
          </p:cNvSpPr>
          <p:nvPr>
            <p:ph idx="1"/>
          </p:nvPr>
        </p:nvSpPr>
        <p:spPr>
          <a:xfrm>
            <a:off x="838199" y="1979861"/>
            <a:ext cx="10515600" cy="4351338"/>
          </a:xfrm>
        </p:spPr>
        <p:txBody>
          <a:bodyPr>
            <a:normAutofit/>
          </a:bodyPr>
          <a:lstStyle/>
          <a:p>
            <a:pPr lvl="0" algn="l"/>
            <a:r>
              <a:rPr lang="ja-JP" altLang="en-US" sz="3200"/>
              <a:t>新しいグループなので、知り合いになろう</a:t>
            </a:r>
            <a:endParaRPr lang="en-US" altLang="ja-JP" sz="3200" dirty="0"/>
          </a:p>
          <a:p>
            <a:pPr lvl="1"/>
            <a:r>
              <a:rPr lang="ja-JP" altLang="en-US" sz="3200"/>
              <a:t>自分の期待＋同僚・上司の</a:t>
            </a:r>
            <a:endParaRPr lang="en-US" altLang="ja-JP" sz="3200" dirty="0"/>
          </a:p>
          <a:p>
            <a:pPr marL="457200" lvl="1" indent="0">
              <a:buNone/>
            </a:pPr>
            <a:r>
              <a:rPr lang="ja-JP" altLang="en-US" sz="3200"/>
              <a:t>期待も含め自己紹介</a:t>
            </a:r>
            <a:endParaRPr lang="en-US" altLang="ja-JP" sz="3200" dirty="0"/>
          </a:p>
          <a:p>
            <a:pPr marL="457200" lvl="1" indent="0">
              <a:buNone/>
            </a:pPr>
            <a:endParaRPr lang="en-US" altLang="ja-JP" sz="3200" dirty="0"/>
          </a:p>
          <a:p>
            <a:r>
              <a:rPr lang="ja-JP" altLang="en-US" sz="3600"/>
              <a:t>シラバス改善</a:t>
            </a:r>
            <a:endParaRPr lang="en-US" altLang="ja-JP" sz="3600" dirty="0"/>
          </a:p>
          <a:p>
            <a:pPr lvl="1"/>
            <a:r>
              <a:rPr lang="ja-JP" altLang="en-US" sz="3200"/>
              <a:t>さらに改善したいと考えた事</a:t>
            </a:r>
            <a:endParaRPr lang="en-US" altLang="ja-JP" sz="3200" dirty="0"/>
          </a:p>
          <a:p>
            <a:pPr lvl="1"/>
            <a:r>
              <a:rPr lang="ja-JP" altLang="en-US" sz="3200"/>
              <a:t>新しくアドバイスしたいと思った事　</a:t>
            </a:r>
            <a:r>
              <a:rPr lang="ja-JP" altLang="en-US" sz="3600"/>
              <a:t>など</a:t>
            </a:r>
            <a:endParaRPr lang="en-US" sz="3600" dirty="0"/>
          </a:p>
          <a:p>
            <a:pPr marL="0" indent="0">
              <a:buNone/>
            </a:pPr>
            <a:endParaRPr lang="en-US" altLang="ja-JP" sz="3600" dirty="0"/>
          </a:p>
          <a:p>
            <a:pPr marL="0" indent="0">
              <a:buNone/>
            </a:pPr>
            <a:endParaRPr lang="en-US" altLang="ja-JP" dirty="0"/>
          </a:p>
        </p:txBody>
      </p:sp>
      <p:sp>
        <p:nvSpPr>
          <p:cNvPr id="6" name="TextBox 5">
            <a:extLst>
              <a:ext uri="{FF2B5EF4-FFF2-40B4-BE49-F238E27FC236}">
                <a16:creationId xmlns:a16="http://schemas.microsoft.com/office/drawing/2014/main" id="{69DDB645-06A5-6D14-A5FB-866971B2D078}"/>
              </a:ext>
            </a:extLst>
          </p:cNvPr>
          <p:cNvSpPr txBox="1"/>
          <p:nvPr/>
        </p:nvSpPr>
        <p:spPr>
          <a:xfrm>
            <a:off x="838201" y="1282883"/>
            <a:ext cx="7821058" cy="830997"/>
          </a:xfrm>
          <a:prstGeom prst="rect">
            <a:avLst/>
          </a:prstGeom>
          <a:noFill/>
        </p:spPr>
        <p:txBody>
          <a:bodyPr wrap="square" rtlCol="0">
            <a:spAutoFit/>
          </a:bodyPr>
          <a:lstStyle/>
          <a:p>
            <a:r>
              <a:rPr lang="en-US" altLang="ja-JP" sz="2400" dirty="0"/>
              <a:t>https://kyoten1a.cica.jp/</a:t>
            </a:r>
            <a:r>
              <a:rPr lang="en-US" altLang="ja-JP" sz="2400" dirty="0" err="1"/>
              <a:t>moodle</a:t>
            </a:r>
            <a:r>
              <a:rPr lang="en-US" altLang="ja-JP" sz="2400" dirty="0"/>
              <a:t>/course/</a:t>
            </a:r>
            <a:r>
              <a:rPr lang="en-US" altLang="ja-JP" sz="2400" dirty="0" err="1"/>
              <a:t>view.php?id</a:t>
            </a:r>
            <a:r>
              <a:rPr lang="en-US" altLang="ja-JP" sz="2400" dirty="0"/>
              <a:t>=96</a:t>
            </a:r>
          </a:p>
          <a:p>
            <a:endParaRPr lang="en-JP" sz="2400" dirty="0"/>
          </a:p>
        </p:txBody>
      </p:sp>
      <p:sp>
        <p:nvSpPr>
          <p:cNvPr id="8" name="楕円 4">
            <a:extLst>
              <a:ext uri="{FF2B5EF4-FFF2-40B4-BE49-F238E27FC236}">
                <a16:creationId xmlns:a16="http://schemas.microsoft.com/office/drawing/2014/main" id="{B43A424A-57F2-A2E8-1B9E-6AD5A8C39AB1}"/>
              </a:ext>
            </a:extLst>
          </p:cNvPr>
          <p:cNvSpPr/>
          <p:nvPr/>
        </p:nvSpPr>
        <p:spPr>
          <a:xfrm>
            <a:off x="8819147" y="398325"/>
            <a:ext cx="2845029" cy="293112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2000" dirty="0">
              <a:latin typeface="Meiryo UI" panose="020B0604030504040204" pitchFamily="50" charset="-128"/>
              <a:ea typeface="Meiryo UI" panose="020B0604030504040204" pitchFamily="50" charset="-128"/>
            </a:endParaRPr>
          </a:p>
          <a:p>
            <a:pPr algn="ctr"/>
            <a:r>
              <a:rPr kumimoji="1" lang="ja-JP" altLang="en-US" sz="2000">
                <a:latin typeface="Meiryo UI" panose="020B0604030504040204" pitchFamily="50" charset="-128"/>
                <a:ea typeface="Meiryo UI" panose="020B0604030504040204" pitchFamily="50" charset="-128"/>
              </a:rPr>
              <a:t>講師による回答</a:t>
            </a:r>
            <a:endParaRPr kumimoji="1" lang="en-US" altLang="ja-JP" sz="2000" dirty="0">
              <a:latin typeface="Meiryo UI" panose="020B0604030504040204" pitchFamily="50" charset="-128"/>
              <a:ea typeface="Meiryo UI" panose="020B0604030504040204" pitchFamily="50" charset="-128"/>
            </a:endParaRPr>
          </a:p>
          <a:p>
            <a:pPr algn="ctr"/>
            <a:r>
              <a:rPr kumimoji="1" lang="en-US" altLang="ja-JP" sz="5400" dirty="0">
                <a:latin typeface="Meiryo UI" panose="020B0604030504040204" pitchFamily="50" charset="-128"/>
                <a:ea typeface="Meiryo UI" panose="020B0604030504040204" pitchFamily="50" charset="-128"/>
              </a:rPr>
              <a:t>5</a:t>
            </a:r>
            <a:r>
              <a:rPr kumimoji="1" lang="ja-JP" altLang="en-US" sz="5400">
                <a:latin typeface="Meiryo UI" panose="020B0604030504040204" pitchFamily="50" charset="-128"/>
                <a:ea typeface="Meiryo UI" panose="020B0604030504040204" pitchFamily="50" charset="-128"/>
              </a:rPr>
              <a:t>分</a:t>
            </a:r>
            <a:endParaRPr kumimoji="1" lang="en-US" altLang="ja-JP" sz="5400" dirty="0">
              <a:latin typeface="Meiryo UI" panose="020B0604030504040204" pitchFamily="50" charset="-128"/>
              <a:ea typeface="Meiryo UI" panose="020B0604030504040204" pitchFamily="50" charset="-128"/>
            </a:endParaRPr>
          </a:p>
        </p:txBody>
      </p:sp>
      <p:sp>
        <p:nvSpPr>
          <p:cNvPr id="9" name="TextBox 8">
            <a:extLst>
              <a:ext uri="{FF2B5EF4-FFF2-40B4-BE49-F238E27FC236}">
                <a16:creationId xmlns:a16="http://schemas.microsoft.com/office/drawing/2014/main" id="{2967C6FF-B6D5-7906-2F60-31E8F46F8190}"/>
              </a:ext>
            </a:extLst>
          </p:cNvPr>
          <p:cNvSpPr txBox="1"/>
          <p:nvPr/>
        </p:nvSpPr>
        <p:spPr>
          <a:xfrm>
            <a:off x="2728731" y="5666265"/>
            <a:ext cx="6734536" cy="954107"/>
          </a:xfrm>
          <a:prstGeom prst="rect">
            <a:avLst/>
          </a:prstGeom>
          <a:solidFill>
            <a:schemeClr val="accent6">
              <a:lumMod val="20000"/>
              <a:lumOff val="80000"/>
            </a:schemeClr>
          </a:solidFill>
        </p:spPr>
        <p:txBody>
          <a:bodyPr wrap="none" rtlCol="0">
            <a:spAutoFit/>
          </a:bodyPr>
          <a:lstStyle/>
          <a:p>
            <a:r>
              <a:rPr lang="ja-JP" altLang="en-US" sz="2800"/>
              <a:t>グループで出たコメントを共有</a:t>
            </a:r>
            <a:endParaRPr lang="en-US" altLang="ja-JP" sz="2800" dirty="0"/>
          </a:p>
          <a:p>
            <a:r>
              <a:rPr lang="ja-JP" altLang="en-US" sz="2800"/>
              <a:t>講師が必要に応じフィードバックします</a:t>
            </a:r>
            <a:endParaRPr lang="en-US" altLang="ja-JP" sz="2800" dirty="0"/>
          </a:p>
        </p:txBody>
      </p:sp>
    </p:spTree>
    <p:extLst>
      <p:ext uri="{BB962C8B-B14F-4D97-AF65-F5344CB8AC3E}">
        <p14:creationId xmlns:p14="http://schemas.microsoft.com/office/powerpoint/2010/main" val="21420082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A0151EA-23E6-C42A-D3A7-723D9F9A1D58}"/>
              </a:ext>
            </a:extLst>
          </p:cNvPr>
          <p:cNvSpPr>
            <a:spLocks noGrp="1"/>
          </p:cNvSpPr>
          <p:nvPr>
            <p:ph type="title"/>
          </p:nvPr>
        </p:nvSpPr>
        <p:spPr/>
        <p:txBody>
          <a:bodyPr/>
          <a:lstStyle/>
          <a:p>
            <a:pPr algn="ctr"/>
            <a:r>
              <a:rPr lang="en-JP" dirty="0"/>
              <a:t>休憩</a:t>
            </a:r>
          </a:p>
        </p:txBody>
      </p:sp>
      <p:sp>
        <p:nvSpPr>
          <p:cNvPr id="5" name="Text Placeholder 4">
            <a:extLst>
              <a:ext uri="{FF2B5EF4-FFF2-40B4-BE49-F238E27FC236}">
                <a16:creationId xmlns:a16="http://schemas.microsoft.com/office/drawing/2014/main" id="{0E345C62-B41C-C250-C61C-F6335E5BB4BD}"/>
              </a:ext>
            </a:extLst>
          </p:cNvPr>
          <p:cNvSpPr>
            <a:spLocks noGrp="1"/>
          </p:cNvSpPr>
          <p:nvPr>
            <p:ph type="body" idx="1"/>
          </p:nvPr>
        </p:nvSpPr>
        <p:spPr/>
        <p:txBody>
          <a:bodyPr/>
          <a:lstStyle/>
          <a:p>
            <a:pPr algn="ctr"/>
            <a:r>
              <a:rPr lang="en-JP" dirty="0"/>
              <a:t>次は16:20スタートです！</a:t>
            </a:r>
          </a:p>
        </p:txBody>
      </p:sp>
    </p:spTree>
    <p:extLst>
      <p:ext uri="{BB962C8B-B14F-4D97-AF65-F5344CB8AC3E}">
        <p14:creationId xmlns:p14="http://schemas.microsoft.com/office/powerpoint/2010/main" val="41609555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41B2DD3-BB25-01D5-266F-542D9806F6EE}"/>
              </a:ext>
            </a:extLst>
          </p:cNvPr>
          <p:cNvSpPr>
            <a:spLocks noGrp="1"/>
          </p:cNvSpPr>
          <p:nvPr>
            <p:ph type="ctrTitle"/>
          </p:nvPr>
        </p:nvSpPr>
        <p:spPr/>
        <p:txBody>
          <a:bodyPr/>
          <a:lstStyle/>
          <a:p>
            <a:r>
              <a:rPr lang="en-JP" dirty="0"/>
              <a:t>セッション2</a:t>
            </a:r>
          </a:p>
        </p:txBody>
      </p:sp>
      <p:sp>
        <p:nvSpPr>
          <p:cNvPr id="5" name="Subtitle 4">
            <a:extLst>
              <a:ext uri="{FF2B5EF4-FFF2-40B4-BE49-F238E27FC236}">
                <a16:creationId xmlns:a16="http://schemas.microsoft.com/office/drawing/2014/main" id="{B07BEC2A-3597-2C50-FDEE-F17792079693}"/>
              </a:ext>
            </a:extLst>
          </p:cNvPr>
          <p:cNvSpPr>
            <a:spLocks noGrp="1"/>
          </p:cNvSpPr>
          <p:nvPr>
            <p:ph type="subTitle" idx="1"/>
          </p:nvPr>
        </p:nvSpPr>
        <p:spPr/>
        <p:txBody>
          <a:bodyPr>
            <a:normAutofit fontScale="85000" lnSpcReduction="20000"/>
          </a:bodyPr>
          <a:lstStyle/>
          <a:p>
            <a:r>
              <a:rPr lang="ja-JP" altLang="en-US" sz="4400">
                <a:effectLst/>
              </a:rPr>
              <a:t>実践から改善へ</a:t>
            </a:r>
            <a:endParaRPr lang="en-US" altLang="ja-JP" sz="4400" dirty="0">
              <a:effectLst/>
            </a:endParaRPr>
          </a:p>
          <a:p>
            <a:r>
              <a:rPr lang="ja-JP" altLang="en-US" sz="4400">
                <a:effectLst/>
              </a:rPr>
              <a:t>研修</a:t>
            </a:r>
            <a:r>
              <a:rPr lang="en-US" altLang="ja-JP" sz="4400" dirty="0">
                <a:effectLst/>
              </a:rPr>
              <a:t>2</a:t>
            </a:r>
            <a:r>
              <a:rPr lang="ja-JP" altLang="en-US" sz="4400">
                <a:effectLst/>
              </a:rPr>
              <a:t>事前課題② </a:t>
            </a:r>
            <a:endParaRPr lang="en-US" altLang="ja-JP" sz="4400" dirty="0">
              <a:effectLst/>
            </a:endParaRPr>
          </a:p>
          <a:p>
            <a:r>
              <a:rPr lang="ja-JP" altLang="en-US" sz="4400">
                <a:effectLst/>
              </a:rPr>
              <a:t>授業改善サポート実施報告</a:t>
            </a:r>
            <a:r>
              <a:rPr lang="en-US" altLang="ja-JP" sz="4400" dirty="0">
                <a:effectLst/>
              </a:rPr>
              <a:t>1</a:t>
            </a:r>
          </a:p>
          <a:p>
            <a:endParaRPr lang="en-US" altLang="ja-JP" sz="4400" dirty="0">
              <a:effectLst/>
            </a:endParaRPr>
          </a:p>
          <a:p>
            <a:endParaRPr lang="ja-JP" altLang="en-US" sz="4400">
              <a:effectLst/>
            </a:endParaRPr>
          </a:p>
          <a:p>
            <a:endParaRPr lang="en-JP" sz="4400" dirty="0">
              <a:effectLst/>
            </a:endParaRPr>
          </a:p>
        </p:txBody>
      </p:sp>
    </p:spTree>
    <p:extLst>
      <p:ext uri="{BB962C8B-B14F-4D97-AF65-F5344CB8AC3E}">
        <p14:creationId xmlns:p14="http://schemas.microsoft.com/office/powerpoint/2010/main" val="13063501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BCE371-87AD-5AD2-27DD-E8F9FDBAC314}"/>
              </a:ext>
            </a:extLst>
          </p:cNvPr>
          <p:cNvSpPr>
            <a:spLocks noGrp="1"/>
          </p:cNvSpPr>
          <p:nvPr>
            <p:ph type="title"/>
          </p:nvPr>
        </p:nvSpPr>
        <p:spPr>
          <a:xfrm>
            <a:off x="838200" y="229661"/>
            <a:ext cx="10515600" cy="1325563"/>
          </a:xfrm>
        </p:spPr>
        <p:txBody>
          <a:bodyPr/>
          <a:lstStyle/>
          <a:p>
            <a:r>
              <a:rPr lang="en-JP" dirty="0"/>
              <a:t>授業改善活動分析テンプレート</a:t>
            </a:r>
          </a:p>
        </p:txBody>
      </p:sp>
      <p:graphicFrame>
        <p:nvGraphicFramePr>
          <p:cNvPr id="4" name="Content Placeholder 3">
            <a:extLst>
              <a:ext uri="{FF2B5EF4-FFF2-40B4-BE49-F238E27FC236}">
                <a16:creationId xmlns:a16="http://schemas.microsoft.com/office/drawing/2014/main" id="{FE775FEA-EF95-944A-F81A-B307293D94F4}"/>
              </a:ext>
            </a:extLst>
          </p:cNvPr>
          <p:cNvGraphicFramePr>
            <a:graphicFrameLocks noGrp="1"/>
          </p:cNvGraphicFramePr>
          <p:nvPr>
            <p:ph idx="1"/>
          </p:nvPr>
        </p:nvGraphicFramePr>
        <p:xfrm>
          <a:off x="309033" y="1402822"/>
          <a:ext cx="11573934" cy="4949190"/>
        </p:xfrm>
        <a:graphic>
          <a:graphicData uri="http://schemas.openxmlformats.org/drawingml/2006/table">
            <a:tbl>
              <a:tblPr>
                <a:tableStyleId>{5C22544A-7EE6-4342-B048-85BDC9FD1C3A}</a:tableStyleId>
              </a:tblPr>
              <a:tblGrid>
                <a:gridCol w="875340">
                  <a:extLst>
                    <a:ext uri="{9D8B030D-6E8A-4147-A177-3AD203B41FA5}">
                      <a16:colId xmlns:a16="http://schemas.microsoft.com/office/drawing/2014/main" val="2389656142"/>
                    </a:ext>
                  </a:extLst>
                </a:gridCol>
                <a:gridCol w="2139247">
                  <a:extLst>
                    <a:ext uri="{9D8B030D-6E8A-4147-A177-3AD203B41FA5}">
                      <a16:colId xmlns:a16="http://schemas.microsoft.com/office/drawing/2014/main" val="1934689945"/>
                    </a:ext>
                  </a:extLst>
                </a:gridCol>
                <a:gridCol w="1883922">
                  <a:extLst>
                    <a:ext uri="{9D8B030D-6E8A-4147-A177-3AD203B41FA5}">
                      <a16:colId xmlns:a16="http://schemas.microsoft.com/office/drawing/2014/main" val="3196517954"/>
                    </a:ext>
                  </a:extLst>
                </a:gridCol>
                <a:gridCol w="1888727">
                  <a:extLst>
                    <a:ext uri="{9D8B030D-6E8A-4147-A177-3AD203B41FA5}">
                      <a16:colId xmlns:a16="http://schemas.microsoft.com/office/drawing/2014/main" val="2333037144"/>
                    </a:ext>
                  </a:extLst>
                </a:gridCol>
                <a:gridCol w="2133829">
                  <a:extLst>
                    <a:ext uri="{9D8B030D-6E8A-4147-A177-3AD203B41FA5}">
                      <a16:colId xmlns:a16="http://schemas.microsoft.com/office/drawing/2014/main" val="2097999307"/>
                    </a:ext>
                  </a:extLst>
                </a:gridCol>
                <a:gridCol w="2652869">
                  <a:extLst>
                    <a:ext uri="{9D8B030D-6E8A-4147-A177-3AD203B41FA5}">
                      <a16:colId xmlns:a16="http://schemas.microsoft.com/office/drawing/2014/main" val="3869779772"/>
                    </a:ext>
                  </a:extLst>
                </a:gridCol>
              </a:tblGrid>
              <a:tr h="329184">
                <a:tc>
                  <a:txBody>
                    <a:bodyPr/>
                    <a:lstStyle/>
                    <a:p>
                      <a:pPr algn="ctr" fontAlgn="ctr"/>
                      <a:r>
                        <a:rPr lang="ja-JP" altLang="en-US" sz="2000" u="none" strike="noStrike">
                          <a:effectLst/>
                        </a:rPr>
                        <a:t>分類</a:t>
                      </a:r>
                      <a:endParaRPr lang="ja-JP" altLang="en-US" sz="2000" b="0" i="0" u="none" strike="noStrike">
                        <a:solidFill>
                          <a:srgbClr val="000000"/>
                        </a:solidFill>
                        <a:effectLst/>
                        <a:latin typeface="游ゴシック" panose="020B0400000000000000" pitchFamily="34" charset="-128"/>
                        <a:ea typeface="游ゴシック" panose="020B0400000000000000" pitchFamily="34" charset="-128"/>
                      </a:endParaRPr>
                    </a:p>
                  </a:txBody>
                  <a:tcPr marL="6858" marR="6858" marT="6858" marB="0" anchor="ctr"/>
                </a:tc>
                <a:tc>
                  <a:txBody>
                    <a:bodyPr/>
                    <a:lstStyle/>
                    <a:p>
                      <a:pPr algn="ctr" fontAlgn="ctr"/>
                      <a:r>
                        <a:rPr lang="ja-JP" altLang="en-US" sz="2000" u="none" strike="noStrike">
                          <a:effectLst/>
                        </a:rPr>
                        <a:t>活動名</a:t>
                      </a:r>
                      <a:endParaRPr lang="ja-JP" altLang="en-US" sz="2000" b="0" i="0" u="none" strike="noStrike">
                        <a:solidFill>
                          <a:srgbClr val="000000"/>
                        </a:solidFill>
                        <a:effectLst/>
                        <a:latin typeface="游ゴシック" panose="020B0400000000000000" pitchFamily="34" charset="-128"/>
                        <a:ea typeface="游ゴシック" panose="020B0400000000000000" pitchFamily="34" charset="-128"/>
                      </a:endParaRPr>
                    </a:p>
                  </a:txBody>
                  <a:tcPr marL="6858" marR="6858" marT="6858" marB="0" anchor="ctr"/>
                </a:tc>
                <a:tc>
                  <a:txBody>
                    <a:bodyPr/>
                    <a:lstStyle/>
                    <a:p>
                      <a:pPr algn="ctr" fontAlgn="ctr"/>
                      <a:r>
                        <a:rPr lang="ja-JP" altLang="en-US" sz="2000" u="none" strike="noStrike">
                          <a:effectLst/>
                        </a:rPr>
                        <a:t>誰が</a:t>
                      </a:r>
                      <a:endParaRPr lang="ja-JP" altLang="en-US" sz="2000" b="0" i="0" u="none" strike="noStrike">
                        <a:solidFill>
                          <a:srgbClr val="000000"/>
                        </a:solidFill>
                        <a:effectLst/>
                        <a:latin typeface="游ゴシック" panose="020B0400000000000000" pitchFamily="34" charset="-128"/>
                        <a:ea typeface="游ゴシック" panose="020B0400000000000000" pitchFamily="34" charset="-128"/>
                      </a:endParaRPr>
                    </a:p>
                  </a:txBody>
                  <a:tcPr marL="6858" marR="6858" marT="6858" marB="0" anchor="ctr"/>
                </a:tc>
                <a:tc>
                  <a:txBody>
                    <a:bodyPr/>
                    <a:lstStyle/>
                    <a:p>
                      <a:pPr algn="ctr" fontAlgn="ctr"/>
                      <a:r>
                        <a:rPr lang="ja-JP" altLang="en-US" sz="2000" u="none" strike="noStrike">
                          <a:effectLst/>
                        </a:rPr>
                        <a:t>誰に対して</a:t>
                      </a:r>
                      <a:endParaRPr lang="ja-JP" altLang="en-US" sz="2000" b="0" i="0" u="none" strike="noStrike">
                        <a:solidFill>
                          <a:srgbClr val="000000"/>
                        </a:solidFill>
                        <a:effectLst/>
                        <a:latin typeface="游ゴシック" panose="020B0400000000000000" pitchFamily="34" charset="-128"/>
                        <a:ea typeface="游ゴシック" panose="020B0400000000000000" pitchFamily="34" charset="-128"/>
                      </a:endParaRPr>
                    </a:p>
                  </a:txBody>
                  <a:tcPr marL="6858" marR="6858" marT="6858" marB="0" anchor="ctr"/>
                </a:tc>
                <a:tc>
                  <a:txBody>
                    <a:bodyPr/>
                    <a:lstStyle/>
                    <a:p>
                      <a:pPr algn="ctr" fontAlgn="ctr"/>
                      <a:r>
                        <a:rPr lang="ja-JP" altLang="en-US" sz="2000" u="none" strike="noStrike">
                          <a:effectLst/>
                        </a:rPr>
                        <a:t>実施する目的</a:t>
                      </a:r>
                      <a:endParaRPr lang="ja-JP" altLang="en-US" sz="2000" b="0" i="0" u="none" strike="noStrike">
                        <a:solidFill>
                          <a:srgbClr val="000000"/>
                        </a:solidFill>
                        <a:effectLst/>
                        <a:latin typeface="游ゴシック" panose="020B0400000000000000" pitchFamily="34" charset="-128"/>
                        <a:ea typeface="游ゴシック" panose="020B0400000000000000" pitchFamily="34" charset="-128"/>
                      </a:endParaRPr>
                    </a:p>
                  </a:txBody>
                  <a:tcPr marL="6858" marR="6858" marT="6858" marB="0" anchor="ctr"/>
                </a:tc>
                <a:tc>
                  <a:txBody>
                    <a:bodyPr/>
                    <a:lstStyle/>
                    <a:p>
                      <a:pPr algn="ctr" fontAlgn="ctr"/>
                      <a:r>
                        <a:rPr lang="ja-JP" altLang="en-US" sz="2000" u="none" strike="noStrike">
                          <a:effectLst/>
                        </a:rPr>
                        <a:t>期待される効果</a:t>
                      </a:r>
                      <a:endParaRPr lang="ja-JP" altLang="en-US" sz="2000" b="0" i="0" u="none" strike="noStrike">
                        <a:solidFill>
                          <a:srgbClr val="000000"/>
                        </a:solidFill>
                        <a:effectLst/>
                        <a:latin typeface="游ゴシック" panose="020B0400000000000000" pitchFamily="34" charset="-128"/>
                        <a:ea typeface="游ゴシック" panose="020B0400000000000000" pitchFamily="34" charset="-128"/>
                      </a:endParaRPr>
                    </a:p>
                  </a:txBody>
                  <a:tcPr marL="6858" marR="6858" marT="6858" marB="0" anchor="ctr"/>
                </a:tc>
                <a:extLst>
                  <a:ext uri="{0D108BD9-81ED-4DB2-BD59-A6C34878D82A}">
                    <a16:rowId xmlns:a16="http://schemas.microsoft.com/office/drawing/2014/main" val="3927208146"/>
                  </a:ext>
                </a:extLst>
              </a:tr>
              <a:tr h="329184">
                <a:tc rowSpan="5">
                  <a:txBody>
                    <a:bodyPr/>
                    <a:lstStyle/>
                    <a:p>
                      <a:pPr algn="ctr" fontAlgn="ctr"/>
                      <a:r>
                        <a:rPr lang="ja-JP" altLang="en-US" sz="2000" u="none" strike="noStrike">
                          <a:effectLst/>
                        </a:rPr>
                        <a:t>組織的活動</a:t>
                      </a:r>
                      <a:endParaRPr lang="ja-JP" altLang="en-US" sz="2000" b="0" i="0" u="none" strike="noStrike">
                        <a:solidFill>
                          <a:srgbClr val="000000"/>
                        </a:solidFill>
                        <a:effectLst/>
                        <a:latin typeface="游ゴシック" panose="020B0400000000000000" pitchFamily="34" charset="-128"/>
                        <a:ea typeface="游ゴシック" panose="020B0400000000000000" pitchFamily="34" charset="-128"/>
                      </a:endParaRPr>
                    </a:p>
                  </a:txBody>
                  <a:tcPr marL="6858" marR="6858" marT="6858" marB="0" anchor="ctr"/>
                </a:tc>
                <a:tc>
                  <a:txBody>
                    <a:bodyPr/>
                    <a:lstStyle/>
                    <a:p>
                      <a:pPr algn="l" fontAlgn="ctr"/>
                      <a:r>
                        <a:rPr lang="ja-JP" altLang="en-US" sz="2000" u="none" strike="noStrike">
                          <a:effectLst/>
                        </a:rPr>
                        <a:t>ステークホルダー会議</a:t>
                      </a:r>
                      <a:endParaRPr lang="ja-JP" altLang="en-US" sz="2000" b="0" i="0" u="none" strike="noStrike">
                        <a:solidFill>
                          <a:srgbClr val="000000"/>
                        </a:solidFill>
                        <a:effectLst/>
                        <a:latin typeface="游ゴシック" panose="020B0400000000000000" pitchFamily="34" charset="-128"/>
                        <a:ea typeface="游ゴシック" panose="020B0400000000000000" pitchFamily="34" charset="-128"/>
                      </a:endParaRPr>
                    </a:p>
                  </a:txBody>
                  <a:tcPr marL="6858" marR="6858" marT="6858" marB="0" anchor="ctr"/>
                </a:tc>
                <a:tc>
                  <a:txBody>
                    <a:bodyPr/>
                    <a:lstStyle/>
                    <a:p>
                      <a:pPr algn="l" fontAlgn="ctr"/>
                      <a:r>
                        <a:rPr lang="ja-JP" altLang="en-US" sz="2000" u="none" strike="noStrike">
                          <a:effectLst/>
                        </a:rPr>
                        <a:t>執行部</a:t>
                      </a:r>
                      <a:endParaRPr lang="ja-JP" altLang="en-US" sz="2000" b="0" i="0" u="none" strike="noStrike">
                        <a:solidFill>
                          <a:srgbClr val="000000"/>
                        </a:solidFill>
                        <a:effectLst/>
                        <a:latin typeface="游ゴシック" panose="020B0400000000000000" pitchFamily="34" charset="-128"/>
                        <a:ea typeface="游ゴシック" panose="020B0400000000000000" pitchFamily="34" charset="-128"/>
                      </a:endParaRPr>
                    </a:p>
                  </a:txBody>
                  <a:tcPr marL="6858" marR="6858" marT="6858" marB="0" anchor="ctr"/>
                </a:tc>
                <a:tc>
                  <a:txBody>
                    <a:bodyPr/>
                    <a:lstStyle/>
                    <a:p>
                      <a:pPr algn="l" fontAlgn="ctr"/>
                      <a:r>
                        <a:rPr lang="ja-JP" altLang="en-US" sz="2000" u="none" strike="noStrike">
                          <a:effectLst/>
                        </a:rPr>
                        <a:t>学校リーダー・教職員・学生</a:t>
                      </a:r>
                      <a:endParaRPr lang="ja-JP" altLang="en-US" sz="2000" b="0" i="0" u="none" strike="noStrike">
                        <a:solidFill>
                          <a:srgbClr val="000000"/>
                        </a:solidFill>
                        <a:effectLst/>
                        <a:latin typeface="游ゴシック" panose="020B0400000000000000" pitchFamily="34" charset="-128"/>
                        <a:ea typeface="游ゴシック" panose="020B0400000000000000" pitchFamily="34" charset="-128"/>
                      </a:endParaRPr>
                    </a:p>
                  </a:txBody>
                  <a:tcPr marL="6858" marR="6858" marT="6858" marB="0" anchor="ctr"/>
                </a:tc>
                <a:tc>
                  <a:txBody>
                    <a:bodyPr/>
                    <a:lstStyle/>
                    <a:p>
                      <a:pPr algn="l" fontAlgn="ctr"/>
                      <a:r>
                        <a:rPr lang="ja-JP" altLang="en-US" sz="2000" u="none" strike="noStrike">
                          <a:effectLst/>
                        </a:rPr>
                        <a:t>現状の理解と関係者の意見の収集</a:t>
                      </a:r>
                      <a:endParaRPr lang="ja-JP" altLang="en-US" sz="2000" b="0" i="0" u="none" strike="noStrike">
                        <a:solidFill>
                          <a:srgbClr val="000000"/>
                        </a:solidFill>
                        <a:effectLst/>
                        <a:latin typeface="游ゴシック" panose="020B0400000000000000" pitchFamily="34" charset="-128"/>
                        <a:ea typeface="游ゴシック" panose="020B0400000000000000" pitchFamily="34" charset="-128"/>
                      </a:endParaRPr>
                    </a:p>
                  </a:txBody>
                  <a:tcPr marL="6858" marR="6858" marT="6858" marB="0" anchor="ctr"/>
                </a:tc>
                <a:tc>
                  <a:txBody>
                    <a:bodyPr/>
                    <a:lstStyle/>
                    <a:p>
                      <a:pPr algn="l" fontAlgn="ctr"/>
                      <a:r>
                        <a:rPr lang="ja-JP" altLang="en-US" sz="2000" u="none" strike="noStrike">
                          <a:effectLst/>
                        </a:rPr>
                        <a:t>信頼とコミュニケーションの構築</a:t>
                      </a:r>
                      <a:endParaRPr lang="ja-JP" altLang="en-US" sz="2000" b="0" i="0" u="none" strike="noStrike">
                        <a:solidFill>
                          <a:srgbClr val="000000"/>
                        </a:solidFill>
                        <a:effectLst/>
                        <a:latin typeface="游ゴシック" panose="020B0400000000000000" pitchFamily="34" charset="-128"/>
                        <a:ea typeface="游ゴシック" panose="020B0400000000000000" pitchFamily="34" charset="-128"/>
                      </a:endParaRPr>
                    </a:p>
                  </a:txBody>
                  <a:tcPr marL="6858" marR="6858" marT="6858" marB="0" anchor="ctr"/>
                </a:tc>
                <a:extLst>
                  <a:ext uri="{0D108BD9-81ED-4DB2-BD59-A6C34878D82A}">
                    <a16:rowId xmlns:a16="http://schemas.microsoft.com/office/drawing/2014/main" val="261976398"/>
                  </a:ext>
                </a:extLst>
              </a:tr>
              <a:tr h="329184">
                <a:tc vMerge="1">
                  <a:txBody>
                    <a:bodyPr/>
                    <a:lstStyle/>
                    <a:p>
                      <a:endParaRPr lang="en-JP"/>
                    </a:p>
                  </a:txBody>
                  <a:tcPr/>
                </a:tc>
                <a:tc>
                  <a:txBody>
                    <a:bodyPr/>
                    <a:lstStyle/>
                    <a:p>
                      <a:pPr algn="l" fontAlgn="ctr"/>
                      <a:r>
                        <a:rPr lang="ja-JP" altLang="en-US" sz="2000" u="none" strike="noStrike">
                          <a:effectLst/>
                        </a:rPr>
                        <a:t>教育プログラム評価</a:t>
                      </a:r>
                      <a:endParaRPr lang="ja-JP" altLang="en-US" sz="2000" b="0" i="0" u="none" strike="noStrike">
                        <a:solidFill>
                          <a:srgbClr val="000000"/>
                        </a:solidFill>
                        <a:effectLst/>
                        <a:latin typeface="游ゴシック" panose="020B0400000000000000" pitchFamily="34" charset="-128"/>
                        <a:ea typeface="游ゴシック" panose="020B0400000000000000" pitchFamily="34" charset="-128"/>
                      </a:endParaRPr>
                    </a:p>
                  </a:txBody>
                  <a:tcPr marL="6858" marR="6858" marT="6858" marB="0" anchor="ctr"/>
                </a:tc>
                <a:tc>
                  <a:txBody>
                    <a:bodyPr/>
                    <a:lstStyle/>
                    <a:p>
                      <a:pPr algn="l" fontAlgn="ctr"/>
                      <a:r>
                        <a:rPr lang="ja-JP" altLang="en-US" sz="2000" u="none" strike="noStrike">
                          <a:effectLst/>
                        </a:rPr>
                        <a:t>執行部</a:t>
                      </a:r>
                      <a:endParaRPr lang="ja-JP" altLang="en-US" sz="2000" b="0" i="0" u="none" strike="noStrike">
                        <a:solidFill>
                          <a:srgbClr val="000000"/>
                        </a:solidFill>
                        <a:effectLst/>
                        <a:latin typeface="游ゴシック" panose="020B0400000000000000" pitchFamily="34" charset="-128"/>
                        <a:ea typeface="游ゴシック" panose="020B0400000000000000" pitchFamily="34" charset="-128"/>
                      </a:endParaRPr>
                    </a:p>
                  </a:txBody>
                  <a:tcPr marL="6858" marR="6858" marT="6858" marB="0" anchor="ctr"/>
                </a:tc>
                <a:tc>
                  <a:txBody>
                    <a:bodyPr/>
                    <a:lstStyle/>
                    <a:p>
                      <a:pPr algn="l" fontAlgn="ctr"/>
                      <a:r>
                        <a:rPr lang="ja-JP" altLang="en-US" sz="2000" u="none" strike="noStrike">
                          <a:effectLst/>
                        </a:rPr>
                        <a:t>学校リーダー・教職員</a:t>
                      </a:r>
                      <a:endParaRPr lang="ja-JP" altLang="en-US" sz="2000" b="0" i="0" u="none" strike="noStrike">
                        <a:solidFill>
                          <a:srgbClr val="000000"/>
                        </a:solidFill>
                        <a:effectLst/>
                        <a:latin typeface="游ゴシック" panose="020B0400000000000000" pitchFamily="34" charset="-128"/>
                        <a:ea typeface="游ゴシック" panose="020B0400000000000000" pitchFamily="34" charset="-128"/>
                      </a:endParaRPr>
                    </a:p>
                  </a:txBody>
                  <a:tcPr marL="6858" marR="6858" marT="6858" marB="0" anchor="ctr"/>
                </a:tc>
                <a:tc>
                  <a:txBody>
                    <a:bodyPr/>
                    <a:lstStyle/>
                    <a:p>
                      <a:pPr algn="l" fontAlgn="ctr"/>
                      <a:r>
                        <a:rPr lang="ja-JP" altLang="en-US" sz="2000" u="none" strike="noStrike">
                          <a:effectLst/>
                        </a:rPr>
                        <a:t>教育プログラムの強化と弱点の特定</a:t>
                      </a:r>
                      <a:endParaRPr lang="ja-JP" altLang="en-US" sz="2000" b="0" i="0" u="none" strike="noStrike">
                        <a:solidFill>
                          <a:srgbClr val="000000"/>
                        </a:solidFill>
                        <a:effectLst/>
                        <a:latin typeface="游ゴシック" panose="020B0400000000000000" pitchFamily="34" charset="-128"/>
                        <a:ea typeface="游ゴシック" panose="020B0400000000000000" pitchFamily="34" charset="-128"/>
                      </a:endParaRPr>
                    </a:p>
                  </a:txBody>
                  <a:tcPr marL="6858" marR="6858" marT="6858" marB="0" anchor="ctr"/>
                </a:tc>
                <a:tc>
                  <a:txBody>
                    <a:bodyPr/>
                    <a:lstStyle/>
                    <a:p>
                      <a:pPr algn="l" fontAlgn="ctr"/>
                      <a:r>
                        <a:rPr lang="ja-JP" altLang="en-US" sz="2000" u="none" strike="noStrike">
                          <a:effectLst/>
                        </a:rPr>
                        <a:t>改善のための具体的なエリアの特定</a:t>
                      </a:r>
                      <a:endParaRPr lang="ja-JP" altLang="en-US" sz="2000" b="0" i="0" u="none" strike="noStrike">
                        <a:solidFill>
                          <a:srgbClr val="000000"/>
                        </a:solidFill>
                        <a:effectLst/>
                        <a:latin typeface="游ゴシック" panose="020B0400000000000000" pitchFamily="34" charset="-128"/>
                        <a:ea typeface="游ゴシック" panose="020B0400000000000000" pitchFamily="34" charset="-128"/>
                      </a:endParaRPr>
                    </a:p>
                  </a:txBody>
                  <a:tcPr marL="6858" marR="6858" marT="6858" marB="0" anchor="ctr"/>
                </a:tc>
                <a:extLst>
                  <a:ext uri="{0D108BD9-81ED-4DB2-BD59-A6C34878D82A}">
                    <a16:rowId xmlns:a16="http://schemas.microsoft.com/office/drawing/2014/main" val="3513808706"/>
                  </a:ext>
                </a:extLst>
              </a:tr>
              <a:tr h="329184">
                <a:tc vMerge="1">
                  <a:txBody>
                    <a:bodyPr/>
                    <a:lstStyle/>
                    <a:p>
                      <a:endParaRPr lang="en-JP"/>
                    </a:p>
                  </a:txBody>
                  <a:tcPr/>
                </a:tc>
                <a:tc>
                  <a:txBody>
                    <a:bodyPr/>
                    <a:lstStyle/>
                    <a:p>
                      <a:pPr algn="l" fontAlgn="ctr"/>
                      <a:r>
                        <a:rPr lang="ja-JP" altLang="en-US" sz="2000" u="none" strike="noStrike">
                          <a:effectLst/>
                        </a:rPr>
                        <a:t>戦略的計画</a:t>
                      </a:r>
                      <a:endParaRPr lang="ja-JP" altLang="en-US" sz="2000" b="0" i="0" u="none" strike="noStrike">
                        <a:solidFill>
                          <a:srgbClr val="000000"/>
                        </a:solidFill>
                        <a:effectLst/>
                        <a:latin typeface="游ゴシック" panose="020B0400000000000000" pitchFamily="34" charset="-128"/>
                        <a:ea typeface="游ゴシック" panose="020B0400000000000000" pitchFamily="34" charset="-128"/>
                      </a:endParaRPr>
                    </a:p>
                  </a:txBody>
                  <a:tcPr marL="6858" marR="6858" marT="6858" marB="0" anchor="ctr"/>
                </a:tc>
                <a:tc>
                  <a:txBody>
                    <a:bodyPr/>
                    <a:lstStyle/>
                    <a:p>
                      <a:pPr algn="l" fontAlgn="ctr"/>
                      <a:r>
                        <a:rPr lang="ja-JP" altLang="en-US" sz="2000" u="none" strike="noStrike">
                          <a:effectLst/>
                        </a:rPr>
                        <a:t>執行部</a:t>
                      </a:r>
                      <a:endParaRPr lang="ja-JP" altLang="en-US" sz="2000" b="0" i="0" u="none" strike="noStrike">
                        <a:solidFill>
                          <a:srgbClr val="000000"/>
                        </a:solidFill>
                        <a:effectLst/>
                        <a:latin typeface="游ゴシック" panose="020B0400000000000000" pitchFamily="34" charset="-128"/>
                        <a:ea typeface="游ゴシック" panose="020B0400000000000000" pitchFamily="34" charset="-128"/>
                      </a:endParaRPr>
                    </a:p>
                  </a:txBody>
                  <a:tcPr marL="6858" marR="6858" marT="6858" marB="0" anchor="ctr"/>
                </a:tc>
                <a:tc>
                  <a:txBody>
                    <a:bodyPr/>
                    <a:lstStyle/>
                    <a:p>
                      <a:pPr algn="l" fontAlgn="ctr"/>
                      <a:r>
                        <a:rPr lang="ja-JP" altLang="en-US" sz="2000" u="none" strike="noStrike">
                          <a:effectLst/>
                        </a:rPr>
                        <a:t>学校リーダー・教職員</a:t>
                      </a:r>
                      <a:endParaRPr lang="ja-JP" altLang="en-US" sz="2000" b="0" i="0" u="none" strike="noStrike">
                        <a:solidFill>
                          <a:srgbClr val="000000"/>
                        </a:solidFill>
                        <a:effectLst/>
                        <a:latin typeface="游ゴシック" panose="020B0400000000000000" pitchFamily="34" charset="-128"/>
                        <a:ea typeface="游ゴシック" panose="020B0400000000000000" pitchFamily="34" charset="-128"/>
                      </a:endParaRPr>
                    </a:p>
                  </a:txBody>
                  <a:tcPr marL="6858" marR="6858" marT="6858" marB="0" anchor="ctr"/>
                </a:tc>
                <a:tc>
                  <a:txBody>
                    <a:bodyPr/>
                    <a:lstStyle/>
                    <a:p>
                      <a:pPr algn="l" fontAlgn="ctr"/>
                      <a:r>
                        <a:rPr lang="ja-JP" altLang="en-US" sz="2000" u="none" strike="noStrike">
                          <a:effectLst/>
                        </a:rPr>
                        <a:t>改善計画の開発</a:t>
                      </a:r>
                      <a:endParaRPr lang="ja-JP" altLang="en-US" sz="2000" b="0" i="0" u="none" strike="noStrike">
                        <a:solidFill>
                          <a:srgbClr val="000000"/>
                        </a:solidFill>
                        <a:effectLst/>
                        <a:latin typeface="游ゴシック" panose="020B0400000000000000" pitchFamily="34" charset="-128"/>
                        <a:ea typeface="游ゴシック" panose="020B0400000000000000" pitchFamily="34" charset="-128"/>
                      </a:endParaRPr>
                    </a:p>
                  </a:txBody>
                  <a:tcPr marL="6858" marR="6858" marT="6858" marB="0" anchor="ctr"/>
                </a:tc>
                <a:tc>
                  <a:txBody>
                    <a:bodyPr/>
                    <a:lstStyle/>
                    <a:p>
                      <a:pPr algn="l" fontAlgn="ctr"/>
                      <a:r>
                        <a:rPr lang="ja-JP" altLang="en-US" sz="2000" u="none" strike="noStrike">
                          <a:effectLst/>
                        </a:rPr>
                        <a:t>長期的な改善戦略の策定</a:t>
                      </a:r>
                      <a:endParaRPr lang="ja-JP" altLang="en-US" sz="2000" b="0" i="0" u="none" strike="noStrike">
                        <a:solidFill>
                          <a:srgbClr val="000000"/>
                        </a:solidFill>
                        <a:effectLst/>
                        <a:latin typeface="游ゴシック" panose="020B0400000000000000" pitchFamily="34" charset="-128"/>
                        <a:ea typeface="游ゴシック" panose="020B0400000000000000" pitchFamily="34" charset="-128"/>
                      </a:endParaRPr>
                    </a:p>
                  </a:txBody>
                  <a:tcPr marL="6858" marR="6858" marT="6858" marB="0" anchor="ctr"/>
                </a:tc>
                <a:extLst>
                  <a:ext uri="{0D108BD9-81ED-4DB2-BD59-A6C34878D82A}">
                    <a16:rowId xmlns:a16="http://schemas.microsoft.com/office/drawing/2014/main" val="2878318682"/>
                  </a:ext>
                </a:extLst>
              </a:tr>
              <a:tr h="822960">
                <a:tc vMerge="1">
                  <a:txBody>
                    <a:bodyPr/>
                    <a:lstStyle/>
                    <a:p>
                      <a:endParaRPr lang="en-JP"/>
                    </a:p>
                  </a:txBody>
                  <a:tcPr/>
                </a:tc>
                <a:tc>
                  <a:txBody>
                    <a:bodyPr/>
                    <a:lstStyle/>
                    <a:p>
                      <a:pPr algn="l" fontAlgn="ctr"/>
                      <a:r>
                        <a:rPr lang="ja-JP" altLang="en-US" sz="2000" u="none" strike="noStrike">
                          <a:effectLst/>
                        </a:rPr>
                        <a:t>プロフェッショナルデベロップメントワークショップ</a:t>
                      </a:r>
                      <a:endParaRPr lang="ja-JP" altLang="en-US" sz="2000" b="0" i="0" u="none" strike="noStrike">
                        <a:solidFill>
                          <a:srgbClr val="000000"/>
                        </a:solidFill>
                        <a:effectLst/>
                        <a:latin typeface="游ゴシック" panose="020B0400000000000000" pitchFamily="34" charset="-128"/>
                        <a:ea typeface="游ゴシック" panose="020B0400000000000000" pitchFamily="34" charset="-128"/>
                      </a:endParaRPr>
                    </a:p>
                  </a:txBody>
                  <a:tcPr marL="6858" marR="6858" marT="6858" marB="0" anchor="ctr"/>
                </a:tc>
                <a:tc>
                  <a:txBody>
                    <a:bodyPr/>
                    <a:lstStyle/>
                    <a:p>
                      <a:pPr algn="l" fontAlgn="ctr"/>
                      <a:r>
                        <a:rPr lang="ja-JP" altLang="en-US" sz="2000" u="none" strike="noStrike">
                          <a:effectLst/>
                        </a:rPr>
                        <a:t>教務部</a:t>
                      </a:r>
                      <a:endParaRPr lang="ja-JP" altLang="en-US" sz="2000" b="0" i="0" u="none" strike="noStrike">
                        <a:solidFill>
                          <a:srgbClr val="000000"/>
                        </a:solidFill>
                        <a:effectLst/>
                        <a:latin typeface="游ゴシック" panose="020B0400000000000000" pitchFamily="34" charset="-128"/>
                        <a:ea typeface="游ゴシック" panose="020B0400000000000000" pitchFamily="34" charset="-128"/>
                      </a:endParaRPr>
                    </a:p>
                  </a:txBody>
                  <a:tcPr marL="6858" marR="6858" marT="6858" marB="0" anchor="ctr"/>
                </a:tc>
                <a:tc>
                  <a:txBody>
                    <a:bodyPr/>
                    <a:lstStyle/>
                    <a:p>
                      <a:pPr algn="l" fontAlgn="ctr"/>
                      <a:r>
                        <a:rPr lang="ja-JP" altLang="en-US" sz="2000" u="none" strike="noStrike">
                          <a:effectLst/>
                        </a:rPr>
                        <a:t>教職員</a:t>
                      </a:r>
                      <a:endParaRPr lang="ja-JP" altLang="en-US" sz="2000" b="0" i="0" u="none" strike="noStrike">
                        <a:solidFill>
                          <a:srgbClr val="000000"/>
                        </a:solidFill>
                        <a:effectLst/>
                        <a:latin typeface="游ゴシック" panose="020B0400000000000000" pitchFamily="34" charset="-128"/>
                        <a:ea typeface="游ゴシック" panose="020B0400000000000000" pitchFamily="34" charset="-128"/>
                      </a:endParaRPr>
                    </a:p>
                  </a:txBody>
                  <a:tcPr marL="6858" marR="6858" marT="6858" marB="0" anchor="ctr"/>
                </a:tc>
                <a:tc>
                  <a:txBody>
                    <a:bodyPr/>
                    <a:lstStyle/>
                    <a:p>
                      <a:pPr algn="l" fontAlgn="ctr"/>
                      <a:r>
                        <a:rPr lang="ja-JP" altLang="en-US" sz="2000" u="none" strike="noStrike">
                          <a:effectLst/>
                        </a:rPr>
                        <a:t>教授スキルと評価方法の強化</a:t>
                      </a:r>
                      <a:endParaRPr lang="ja-JP" altLang="en-US" sz="2000" b="0" i="0" u="none" strike="noStrike">
                        <a:solidFill>
                          <a:srgbClr val="000000"/>
                        </a:solidFill>
                        <a:effectLst/>
                        <a:latin typeface="游ゴシック" panose="020B0400000000000000" pitchFamily="34" charset="-128"/>
                        <a:ea typeface="游ゴシック" panose="020B0400000000000000" pitchFamily="34" charset="-128"/>
                      </a:endParaRPr>
                    </a:p>
                  </a:txBody>
                  <a:tcPr marL="6858" marR="6858" marT="6858" marB="0" anchor="ctr"/>
                </a:tc>
                <a:tc>
                  <a:txBody>
                    <a:bodyPr/>
                    <a:lstStyle/>
                    <a:p>
                      <a:pPr algn="l" fontAlgn="ctr"/>
                      <a:r>
                        <a:rPr lang="ja-JP" altLang="en-US" sz="2000" u="none" strike="noStrike">
                          <a:effectLst/>
                        </a:rPr>
                        <a:t>教育の質と教職員の能力の向上</a:t>
                      </a:r>
                      <a:endParaRPr lang="ja-JP" altLang="en-US" sz="2000" b="0" i="0" u="none" strike="noStrike">
                        <a:solidFill>
                          <a:srgbClr val="000000"/>
                        </a:solidFill>
                        <a:effectLst/>
                        <a:latin typeface="游ゴシック" panose="020B0400000000000000" pitchFamily="34" charset="-128"/>
                        <a:ea typeface="游ゴシック" panose="020B0400000000000000" pitchFamily="34" charset="-128"/>
                      </a:endParaRPr>
                    </a:p>
                  </a:txBody>
                  <a:tcPr marL="6858" marR="6858" marT="6858" marB="0" anchor="ctr"/>
                </a:tc>
                <a:extLst>
                  <a:ext uri="{0D108BD9-81ED-4DB2-BD59-A6C34878D82A}">
                    <a16:rowId xmlns:a16="http://schemas.microsoft.com/office/drawing/2014/main" val="4037908691"/>
                  </a:ext>
                </a:extLst>
              </a:tr>
              <a:tr h="493776">
                <a:tc vMerge="1">
                  <a:txBody>
                    <a:bodyPr/>
                    <a:lstStyle/>
                    <a:p>
                      <a:endParaRPr lang="en-JP"/>
                    </a:p>
                  </a:txBody>
                  <a:tcPr/>
                </a:tc>
                <a:tc>
                  <a:txBody>
                    <a:bodyPr/>
                    <a:lstStyle/>
                    <a:p>
                      <a:pPr algn="l" fontAlgn="ctr"/>
                      <a:r>
                        <a:rPr lang="ja-JP" altLang="en-US" sz="2000" u="none" strike="noStrike">
                          <a:effectLst/>
                        </a:rPr>
                        <a:t>実施サポート</a:t>
                      </a:r>
                      <a:endParaRPr lang="ja-JP" altLang="en-US" sz="2000" b="0" i="0" u="none" strike="noStrike">
                        <a:solidFill>
                          <a:srgbClr val="000000"/>
                        </a:solidFill>
                        <a:effectLst/>
                        <a:latin typeface="游ゴシック" panose="020B0400000000000000" pitchFamily="34" charset="-128"/>
                        <a:ea typeface="游ゴシック" panose="020B0400000000000000" pitchFamily="34" charset="-128"/>
                      </a:endParaRPr>
                    </a:p>
                  </a:txBody>
                  <a:tcPr marL="6858" marR="6858" marT="6858" marB="0" anchor="ctr"/>
                </a:tc>
                <a:tc>
                  <a:txBody>
                    <a:bodyPr/>
                    <a:lstStyle/>
                    <a:p>
                      <a:pPr algn="l" fontAlgn="ctr"/>
                      <a:r>
                        <a:rPr lang="ja-JP" altLang="en-US" sz="2000" u="none" strike="noStrike">
                          <a:effectLst/>
                        </a:rPr>
                        <a:t>コンサルタント</a:t>
                      </a:r>
                      <a:r>
                        <a:rPr lang="en-US" altLang="ja-JP" sz="2000" u="none" strike="noStrike">
                          <a:effectLst/>
                        </a:rPr>
                        <a:t>/</a:t>
                      </a:r>
                      <a:r>
                        <a:rPr lang="ja-JP" altLang="en-US" sz="2000" u="none" strike="noStrike">
                          <a:effectLst/>
                        </a:rPr>
                        <a:t>支援者</a:t>
                      </a:r>
                      <a:endParaRPr lang="ja-JP" altLang="en-US" sz="2000" b="0" i="0" u="none" strike="noStrike">
                        <a:solidFill>
                          <a:srgbClr val="000000"/>
                        </a:solidFill>
                        <a:effectLst/>
                        <a:latin typeface="游ゴシック" panose="020B0400000000000000" pitchFamily="34" charset="-128"/>
                        <a:ea typeface="游ゴシック" panose="020B0400000000000000" pitchFamily="34" charset="-128"/>
                      </a:endParaRPr>
                    </a:p>
                  </a:txBody>
                  <a:tcPr marL="6858" marR="6858" marT="6858" marB="0" anchor="ctr"/>
                </a:tc>
                <a:tc>
                  <a:txBody>
                    <a:bodyPr/>
                    <a:lstStyle/>
                    <a:p>
                      <a:pPr algn="l" fontAlgn="ctr"/>
                      <a:r>
                        <a:rPr lang="ja-JP" altLang="en-US" sz="2000" u="none" strike="noStrike">
                          <a:effectLst/>
                        </a:rPr>
                        <a:t>学校リーダー・教職員</a:t>
                      </a:r>
                      <a:endParaRPr lang="ja-JP" altLang="en-US" sz="2000" b="0" i="0" u="none" strike="noStrike">
                        <a:solidFill>
                          <a:srgbClr val="000000"/>
                        </a:solidFill>
                        <a:effectLst/>
                        <a:latin typeface="游ゴシック" panose="020B0400000000000000" pitchFamily="34" charset="-128"/>
                        <a:ea typeface="游ゴシック" panose="020B0400000000000000" pitchFamily="34" charset="-128"/>
                      </a:endParaRPr>
                    </a:p>
                  </a:txBody>
                  <a:tcPr marL="6858" marR="6858" marT="6858" marB="0" anchor="ctr"/>
                </a:tc>
                <a:tc>
                  <a:txBody>
                    <a:bodyPr/>
                    <a:lstStyle/>
                    <a:p>
                      <a:pPr algn="l" fontAlgn="ctr"/>
                      <a:r>
                        <a:rPr lang="ja-JP" altLang="en-US" sz="2000" u="none" strike="noStrike">
                          <a:effectLst/>
                        </a:rPr>
                        <a:t>提案された改善の実施支援</a:t>
                      </a:r>
                      <a:endParaRPr lang="ja-JP" altLang="en-US" sz="2000" b="0" i="0" u="none" strike="noStrike">
                        <a:solidFill>
                          <a:srgbClr val="000000"/>
                        </a:solidFill>
                        <a:effectLst/>
                        <a:latin typeface="游ゴシック" panose="020B0400000000000000" pitchFamily="34" charset="-128"/>
                        <a:ea typeface="游ゴシック" panose="020B0400000000000000" pitchFamily="34" charset="-128"/>
                      </a:endParaRPr>
                    </a:p>
                  </a:txBody>
                  <a:tcPr marL="6858" marR="6858" marT="6858" marB="0" anchor="ctr"/>
                </a:tc>
                <a:tc>
                  <a:txBody>
                    <a:bodyPr/>
                    <a:lstStyle/>
                    <a:p>
                      <a:pPr algn="l" fontAlgn="ctr"/>
                      <a:r>
                        <a:rPr lang="ja-JP" altLang="en-US" sz="2000" u="none" strike="noStrike">
                          <a:effectLst/>
                        </a:rPr>
                        <a:t>持続可能な改善の実施</a:t>
                      </a:r>
                      <a:endParaRPr lang="ja-JP" altLang="en-US" sz="2000" b="0" i="0" u="none" strike="noStrike">
                        <a:solidFill>
                          <a:srgbClr val="000000"/>
                        </a:solidFill>
                        <a:effectLst/>
                        <a:latin typeface="游ゴシック" panose="020B0400000000000000" pitchFamily="34" charset="-128"/>
                        <a:ea typeface="游ゴシック" panose="020B0400000000000000" pitchFamily="34" charset="-128"/>
                      </a:endParaRPr>
                    </a:p>
                  </a:txBody>
                  <a:tcPr marL="6858" marR="6858" marT="6858" marB="0" anchor="ctr"/>
                </a:tc>
                <a:extLst>
                  <a:ext uri="{0D108BD9-81ED-4DB2-BD59-A6C34878D82A}">
                    <a16:rowId xmlns:a16="http://schemas.microsoft.com/office/drawing/2014/main" val="120201725"/>
                  </a:ext>
                </a:extLst>
              </a:tr>
              <a:tr h="493776">
                <a:tc rowSpan="2">
                  <a:txBody>
                    <a:bodyPr/>
                    <a:lstStyle/>
                    <a:p>
                      <a:pPr algn="ctr" fontAlgn="ctr"/>
                      <a:r>
                        <a:rPr lang="ja-JP" altLang="en-US" sz="2000" u="none" strike="noStrike">
                          <a:effectLst/>
                        </a:rPr>
                        <a:t>個人的活動</a:t>
                      </a:r>
                      <a:endParaRPr lang="ja-JP" altLang="en-US" sz="2000" b="0" i="0" u="none" strike="noStrike">
                        <a:solidFill>
                          <a:srgbClr val="000000"/>
                        </a:solidFill>
                        <a:effectLst/>
                        <a:latin typeface="游ゴシック" panose="020B0400000000000000" pitchFamily="34" charset="-128"/>
                        <a:ea typeface="游ゴシック" panose="020B0400000000000000" pitchFamily="34" charset="-128"/>
                      </a:endParaRPr>
                    </a:p>
                  </a:txBody>
                  <a:tcPr marL="6858" marR="6858" marT="6858" marB="0" anchor="ctr"/>
                </a:tc>
                <a:tc>
                  <a:txBody>
                    <a:bodyPr/>
                    <a:lstStyle/>
                    <a:p>
                      <a:pPr algn="l" fontAlgn="ctr"/>
                      <a:r>
                        <a:rPr lang="ja-JP" altLang="en-US" sz="2000" u="none" strike="noStrike">
                          <a:effectLst/>
                        </a:rPr>
                        <a:t>個別のシラバス相談</a:t>
                      </a:r>
                      <a:endParaRPr lang="ja-JP" altLang="en-US" sz="2000" b="0" i="0" u="none" strike="noStrike">
                        <a:solidFill>
                          <a:srgbClr val="000000"/>
                        </a:solidFill>
                        <a:effectLst/>
                        <a:latin typeface="游ゴシック" panose="020B0400000000000000" pitchFamily="34" charset="-128"/>
                        <a:ea typeface="游ゴシック" panose="020B0400000000000000" pitchFamily="34" charset="-128"/>
                      </a:endParaRPr>
                    </a:p>
                  </a:txBody>
                  <a:tcPr marL="6858" marR="6858" marT="6858" marB="0" anchor="ctr"/>
                </a:tc>
                <a:tc>
                  <a:txBody>
                    <a:bodyPr/>
                    <a:lstStyle/>
                    <a:p>
                      <a:pPr algn="l" fontAlgn="ctr"/>
                      <a:r>
                        <a:rPr lang="ja-JP" altLang="en-US" sz="2000" u="none" strike="noStrike">
                          <a:effectLst/>
                        </a:rPr>
                        <a:t>コンサルタント</a:t>
                      </a:r>
                      <a:r>
                        <a:rPr lang="en-US" altLang="ja-JP" sz="2000" u="none" strike="noStrike">
                          <a:effectLst/>
                        </a:rPr>
                        <a:t>/</a:t>
                      </a:r>
                      <a:r>
                        <a:rPr lang="ja-JP" altLang="en-US" sz="2000" u="none" strike="noStrike">
                          <a:effectLst/>
                        </a:rPr>
                        <a:t>支援者</a:t>
                      </a:r>
                      <a:endParaRPr lang="ja-JP" altLang="en-US" sz="2000" b="0" i="0" u="none" strike="noStrike">
                        <a:solidFill>
                          <a:srgbClr val="000000"/>
                        </a:solidFill>
                        <a:effectLst/>
                        <a:latin typeface="游ゴシック" panose="020B0400000000000000" pitchFamily="34" charset="-128"/>
                        <a:ea typeface="游ゴシック" panose="020B0400000000000000" pitchFamily="34" charset="-128"/>
                      </a:endParaRPr>
                    </a:p>
                  </a:txBody>
                  <a:tcPr marL="6858" marR="6858" marT="6858" marB="0" anchor="ctr"/>
                </a:tc>
                <a:tc>
                  <a:txBody>
                    <a:bodyPr/>
                    <a:lstStyle/>
                    <a:p>
                      <a:pPr algn="l" fontAlgn="ctr"/>
                      <a:r>
                        <a:rPr lang="ja-JP" altLang="en-US" sz="2000" u="none" strike="noStrike">
                          <a:effectLst/>
                        </a:rPr>
                        <a:t>教職員</a:t>
                      </a:r>
                      <a:endParaRPr lang="ja-JP" altLang="en-US" sz="2000" b="0" i="0" u="none" strike="noStrike">
                        <a:solidFill>
                          <a:srgbClr val="000000"/>
                        </a:solidFill>
                        <a:effectLst/>
                        <a:latin typeface="游ゴシック" panose="020B0400000000000000" pitchFamily="34" charset="-128"/>
                        <a:ea typeface="游ゴシック" panose="020B0400000000000000" pitchFamily="34" charset="-128"/>
                      </a:endParaRPr>
                    </a:p>
                  </a:txBody>
                  <a:tcPr marL="6858" marR="6858" marT="6858" marB="0" anchor="ctr"/>
                </a:tc>
                <a:tc>
                  <a:txBody>
                    <a:bodyPr/>
                    <a:lstStyle/>
                    <a:p>
                      <a:pPr algn="l" fontAlgn="ctr"/>
                      <a:r>
                        <a:rPr lang="ja-JP" altLang="en-US" sz="2000" u="none" strike="noStrike">
                          <a:effectLst/>
                        </a:rPr>
                        <a:t>シラバスの改善と教育目標の整合</a:t>
                      </a:r>
                      <a:endParaRPr lang="ja-JP" altLang="en-US" sz="2000" b="0" i="0" u="none" strike="noStrike">
                        <a:solidFill>
                          <a:srgbClr val="000000"/>
                        </a:solidFill>
                        <a:effectLst/>
                        <a:latin typeface="游ゴシック" panose="020B0400000000000000" pitchFamily="34" charset="-128"/>
                        <a:ea typeface="游ゴシック" panose="020B0400000000000000" pitchFamily="34" charset="-128"/>
                      </a:endParaRPr>
                    </a:p>
                  </a:txBody>
                  <a:tcPr marL="6858" marR="6858" marT="6858" marB="0" anchor="ctr"/>
                </a:tc>
                <a:tc>
                  <a:txBody>
                    <a:bodyPr/>
                    <a:lstStyle/>
                    <a:p>
                      <a:pPr algn="l" fontAlgn="ctr"/>
                      <a:r>
                        <a:rPr lang="ja-JP" altLang="en-US" sz="2000" u="none" strike="noStrike">
                          <a:effectLst/>
                        </a:rPr>
                        <a:t>カリキュラムのクオリティ向上</a:t>
                      </a:r>
                      <a:endParaRPr lang="ja-JP" altLang="en-US" sz="2000" b="0" i="0" u="none" strike="noStrike">
                        <a:solidFill>
                          <a:srgbClr val="000000"/>
                        </a:solidFill>
                        <a:effectLst/>
                        <a:latin typeface="游ゴシック" panose="020B0400000000000000" pitchFamily="34" charset="-128"/>
                        <a:ea typeface="游ゴシック" panose="020B0400000000000000" pitchFamily="34" charset="-128"/>
                      </a:endParaRPr>
                    </a:p>
                  </a:txBody>
                  <a:tcPr marL="6858" marR="6858" marT="6858" marB="0" anchor="ctr"/>
                </a:tc>
                <a:extLst>
                  <a:ext uri="{0D108BD9-81ED-4DB2-BD59-A6C34878D82A}">
                    <a16:rowId xmlns:a16="http://schemas.microsoft.com/office/drawing/2014/main" val="1908683324"/>
                  </a:ext>
                </a:extLst>
              </a:tr>
              <a:tr h="493776">
                <a:tc vMerge="1">
                  <a:txBody>
                    <a:bodyPr/>
                    <a:lstStyle/>
                    <a:p>
                      <a:endParaRPr lang="en-JP"/>
                    </a:p>
                  </a:txBody>
                  <a:tcPr/>
                </a:tc>
                <a:tc>
                  <a:txBody>
                    <a:bodyPr/>
                    <a:lstStyle/>
                    <a:p>
                      <a:pPr algn="l" fontAlgn="ctr"/>
                      <a:r>
                        <a:rPr lang="ja-JP" altLang="en-US" sz="2000" u="none" strike="noStrike">
                          <a:effectLst/>
                        </a:rPr>
                        <a:t>授業観察</a:t>
                      </a:r>
                      <a:endParaRPr lang="ja-JP" altLang="en-US" sz="2000" b="0" i="0" u="none" strike="noStrike">
                        <a:solidFill>
                          <a:srgbClr val="000000"/>
                        </a:solidFill>
                        <a:effectLst/>
                        <a:latin typeface="游ゴシック" panose="020B0400000000000000" pitchFamily="34" charset="-128"/>
                        <a:ea typeface="游ゴシック" panose="020B0400000000000000" pitchFamily="34" charset="-128"/>
                      </a:endParaRPr>
                    </a:p>
                  </a:txBody>
                  <a:tcPr marL="6858" marR="6858" marT="6858" marB="0" anchor="ctr"/>
                </a:tc>
                <a:tc>
                  <a:txBody>
                    <a:bodyPr/>
                    <a:lstStyle/>
                    <a:p>
                      <a:pPr algn="l" fontAlgn="ctr"/>
                      <a:r>
                        <a:rPr lang="ja-JP" altLang="en-US" sz="2000" u="none" strike="noStrike">
                          <a:effectLst/>
                        </a:rPr>
                        <a:t>コンサルタント</a:t>
                      </a:r>
                      <a:r>
                        <a:rPr lang="en-US" altLang="ja-JP" sz="2000" u="none" strike="noStrike">
                          <a:effectLst/>
                        </a:rPr>
                        <a:t>/</a:t>
                      </a:r>
                      <a:r>
                        <a:rPr lang="ja-JP" altLang="en-US" sz="2000" u="none" strike="noStrike">
                          <a:effectLst/>
                        </a:rPr>
                        <a:t>支援者</a:t>
                      </a:r>
                      <a:endParaRPr lang="ja-JP" altLang="en-US" sz="2000" b="0" i="0" u="none" strike="noStrike">
                        <a:solidFill>
                          <a:srgbClr val="000000"/>
                        </a:solidFill>
                        <a:effectLst/>
                        <a:latin typeface="游ゴシック" panose="020B0400000000000000" pitchFamily="34" charset="-128"/>
                        <a:ea typeface="游ゴシック" panose="020B0400000000000000" pitchFamily="34" charset="-128"/>
                      </a:endParaRPr>
                    </a:p>
                  </a:txBody>
                  <a:tcPr marL="6858" marR="6858" marT="6858" marB="0" anchor="ctr"/>
                </a:tc>
                <a:tc>
                  <a:txBody>
                    <a:bodyPr/>
                    <a:lstStyle/>
                    <a:p>
                      <a:pPr algn="l" fontAlgn="ctr"/>
                      <a:r>
                        <a:rPr lang="ja-JP" altLang="en-US" sz="2000" u="none" strike="noStrike">
                          <a:effectLst/>
                        </a:rPr>
                        <a:t>教職員</a:t>
                      </a:r>
                      <a:endParaRPr lang="ja-JP" altLang="en-US" sz="2000" b="0" i="0" u="none" strike="noStrike">
                        <a:solidFill>
                          <a:srgbClr val="000000"/>
                        </a:solidFill>
                        <a:effectLst/>
                        <a:latin typeface="游ゴシック" panose="020B0400000000000000" pitchFamily="34" charset="-128"/>
                        <a:ea typeface="游ゴシック" panose="020B0400000000000000" pitchFamily="34" charset="-128"/>
                      </a:endParaRPr>
                    </a:p>
                  </a:txBody>
                  <a:tcPr marL="6858" marR="6858" marT="6858" marB="0" anchor="ctr"/>
                </a:tc>
                <a:tc>
                  <a:txBody>
                    <a:bodyPr/>
                    <a:lstStyle/>
                    <a:p>
                      <a:pPr algn="l" fontAlgn="ctr"/>
                      <a:r>
                        <a:rPr lang="ja-JP" altLang="en-US" sz="2000" u="none" strike="noStrike">
                          <a:effectLst/>
                        </a:rPr>
                        <a:t>教授効果の評価とフィードバック</a:t>
                      </a:r>
                      <a:endParaRPr lang="ja-JP" altLang="en-US" sz="2000" b="0" i="0" u="none" strike="noStrike">
                        <a:solidFill>
                          <a:srgbClr val="000000"/>
                        </a:solidFill>
                        <a:effectLst/>
                        <a:latin typeface="游ゴシック" panose="020B0400000000000000" pitchFamily="34" charset="-128"/>
                        <a:ea typeface="游ゴシック" panose="020B0400000000000000" pitchFamily="34" charset="-128"/>
                      </a:endParaRPr>
                    </a:p>
                  </a:txBody>
                  <a:tcPr marL="6858" marR="6858" marT="6858" marB="0" anchor="ctr"/>
                </a:tc>
                <a:tc>
                  <a:txBody>
                    <a:bodyPr/>
                    <a:lstStyle/>
                    <a:p>
                      <a:pPr algn="l" fontAlgn="ctr"/>
                      <a:r>
                        <a:rPr lang="ja-JP" altLang="en-US" sz="2000" u="none" strike="noStrike">
                          <a:effectLst/>
                        </a:rPr>
                        <a:t>教授法の改善と学習環境の向上</a:t>
                      </a:r>
                      <a:endParaRPr lang="ja-JP" altLang="en-US" sz="2000" b="0" i="0" u="none" strike="noStrike">
                        <a:solidFill>
                          <a:srgbClr val="000000"/>
                        </a:solidFill>
                        <a:effectLst/>
                        <a:latin typeface="游ゴシック" panose="020B0400000000000000" pitchFamily="34" charset="-128"/>
                        <a:ea typeface="游ゴシック" panose="020B0400000000000000" pitchFamily="34" charset="-128"/>
                      </a:endParaRPr>
                    </a:p>
                  </a:txBody>
                  <a:tcPr marL="6858" marR="6858" marT="6858" marB="0" anchor="ctr"/>
                </a:tc>
                <a:extLst>
                  <a:ext uri="{0D108BD9-81ED-4DB2-BD59-A6C34878D82A}">
                    <a16:rowId xmlns:a16="http://schemas.microsoft.com/office/drawing/2014/main" val="3302488089"/>
                  </a:ext>
                </a:extLst>
              </a:tr>
            </a:tbl>
          </a:graphicData>
        </a:graphic>
      </p:graphicFrame>
    </p:spTree>
    <p:extLst>
      <p:ext uri="{BB962C8B-B14F-4D97-AF65-F5344CB8AC3E}">
        <p14:creationId xmlns:p14="http://schemas.microsoft.com/office/powerpoint/2010/main" val="37399119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AAB16-C0FD-3C4E-9C26-ACC49FF0FE3F}"/>
              </a:ext>
            </a:extLst>
          </p:cNvPr>
          <p:cNvSpPr>
            <a:spLocks noGrp="1"/>
          </p:cNvSpPr>
          <p:nvPr>
            <p:ph type="title"/>
          </p:nvPr>
        </p:nvSpPr>
        <p:spPr/>
        <p:txBody>
          <a:bodyPr/>
          <a:lstStyle/>
          <a:p>
            <a:r>
              <a:rPr lang="ja-JP" altLang="en-US" b="1">
                <a:latin typeface="+mj-ea"/>
              </a:rPr>
              <a:t>個人で</a:t>
            </a:r>
            <a:br>
              <a:rPr lang="en-US" altLang="ja-JP" b="1" dirty="0">
                <a:latin typeface="+mj-ea"/>
              </a:rPr>
            </a:br>
            <a:r>
              <a:rPr lang="ja-JP" altLang="en-US" b="1">
                <a:latin typeface="+mj-ea"/>
              </a:rPr>
              <a:t>実践と関連する課題の共有</a:t>
            </a:r>
            <a:endParaRPr lang="ja-JP" altLang="en-US" b="1" dirty="0">
              <a:latin typeface="+mj-ea"/>
            </a:endParaRPr>
          </a:p>
        </p:txBody>
      </p:sp>
      <p:sp>
        <p:nvSpPr>
          <p:cNvPr id="3" name="Content Placeholder 2">
            <a:extLst>
              <a:ext uri="{FF2B5EF4-FFF2-40B4-BE49-F238E27FC236}">
                <a16:creationId xmlns:a16="http://schemas.microsoft.com/office/drawing/2014/main" id="{BAE5C4E1-7815-134E-983C-A2B538DAB135}"/>
              </a:ext>
            </a:extLst>
          </p:cNvPr>
          <p:cNvSpPr>
            <a:spLocks noGrp="1"/>
          </p:cNvSpPr>
          <p:nvPr>
            <p:ph idx="1"/>
          </p:nvPr>
        </p:nvSpPr>
        <p:spPr/>
        <p:txBody>
          <a:bodyPr>
            <a:noAutofit/>
          </a:bodyPr>
          <a:lstStyle/>
          <a:p>
            <a:r>
              <a:rPr lang="en-US" altLang="ja-JP" sz="2400" dirty="0">
                <a:latin typeface="+mn-ea"/>
              </a:rPr>
              <a:t>Google</a:t>
            </a:r>
            <a:r>
              <a:rPr lang="ja-JP" altLang="en-US" sz="2400">
                <a:latin typeface="+mn-ea"/>
              </a:rPr>
              <a:t>ドキュメントを開く。</a:t>
            </a:r>
            <a:endParaRPr lang="en-US" altLang="ja-JP" sz="2400" dirty="0">
              <a:latin typeface="+mn-ea"/>
            </a:endParaRPr>
          </a:p>
          <a:p>
            <a:r>
              <a:rPr lang="ja-JP" altLang="en-US" sz="2400">
                <a:latin typeface="+mn-ea"/>
              </a:rPr>
              <a:t>グループの個人サマリーの箇所に、自身の名前を記入し、</a:t>
            </a:r>
            <a:endParaRPr lang="en-US" altLang="ja-JP" sz="2400" dirty="0">
              <a:latin typeface="+mn-ea"/>
            </a:endParaRPr>
          </a:p>
          <a:p>
            <a:pPr marL="0" indent="0">
              <a:buNone/>
            </a:pPr>
            <a:r>
              <a:rPr lang="ja-JP" altLang="en-US" sz="2400">
                <a:latin typeface="+mn-ea"/>
              </a:rPr>
              <a:t>以下の項目を記入する</a:t>
            </a:r>
            <a:endParaRPr lang="en-US" altLang="ja-JP" sz="2400" dirty="0">
              <a:latin typeface="+mn-ea"/>
            </a:endParaRPr>
          </a:p>
          <a:p>
            <a:pPr marL="342900" indent="-342900" algn="l" rtl="0">
              <a:lnSpc>
                <a:spcPct val="120000"/>
              </a:lnSpc>
              <a:spcBef>
                <a:spcPts val="0"/>
              </a:spcBef>
              <a:spcAft>
                <a:spcPts val="0"/>
              </a:spcAft>
              <a:buFont typeface="+mj-lt"/>
              <a:buAutoNum type="arabicPeriod"/>
            </a:pPr>
            <a:r>
              <a:rPr lang="ja-JP" altLang="en-US" sz="2400" b="1" i="0" u="none" strike="noStrike">
                <a:solidFill>
                  <a:srgbClr val="000000"/>
                </a:solidFill>
                <a:effectLst/>
                <a:latin typeface="+mn-ea"/>
              </a:rPr>
              <a:t>実施したこと、しなかったこと</a:t>
            </a:r>
            <a:endParaRPr lang="ja-JP" altLang="en-US" sz="2400" b="0" i="0" u="none" strike="noStrike">
              <a:solidFill>
                <a:srgbClr val="000000"/>
              </a:solidFill>
              <a:effectLst/>
              <a:latin typeface="+mn-ea"/>
            </a:endParaRPr>
          </a:p>
          <a:p>
            <a:pPr marL="342900" indent="-342900" algn="l" rtl="0">
              <a:lnSpc>
                <a:spcPct val="120000"/>
              </a:lnSpc>
              <a:spcBef>
                <a:spcPts val="0"/>
              </a:spcBef>
              <a:spcAft>
                <a:spcPts val="0"/>
              </a:spcAft>
              <a:buFont typeface="+mj-lt"/>
              <a:buAutoNum type="arabicPeriod"/>
            </a:pPr>
            <a:r>
              <a:rPr lang="ja-JP" altLang="en-US" sz="2400" b="1" i="0" u="none" strike="noStrike">
                <a:solidFill>
                  <a:srgbClr val="000000"/>
                </a:solidFill>
                <a:effectLst/>
                <a:latin typeface="+mn-ea"/>
              </a:rPr>
              <a:t>うまくいったこと、いかなかったこと（理由も含む）</a:t>
            </a:r>
            <a:endParaRPr lang="ja-JP" altLang="en-US" sz="2400" b="0" i="0" u="none" strike="noStrike">
              <a:solidFill>
                <a:srgbClr val="000000"/>
              </a:solidFill>
              <a:effectLst/>
              <a:latin typeface="+mn-ea"/>
            </a:endParaRPr>
          </a:p>
          <a:p>
            <a:pPr marL="342900" indent="-342900" algn="l" rtl="0">
              <a:lnSpc>
                <a:spcPct val="120000"/>
              </a:lnSpc>
              <a:spcBef>
                <a:spcPts val="0"/>
              </a:spcBef>
              <a:spcAft>
                <a:spcPts val="0"/>
              </a:spcAft>
              <a:buFont typeface="+mj-lt"/>
              <a:buAutoNum type="arabicPeriod"/>
            </a:pPr>
            <a:r>
              <a:rPr lang="ja-JP" altLang="en-US" sz="2400" b="1" i="0" u="none" strike="noStrike">
                <a:solidFill>
                  <a:srgbClr val="000000"/>
                </a:solidFill>
                <a:effectLst/>
                <a:latin typeface="+mn-ea"/>
              </a:rPr>
              <a:t>次の１ヶ月でしてみたいこと</a:t>
            </a:r>
            <a:endParaRPr lang="ja-JP" altLang="en-US" sz="2400" b="0" i="0" u="none" strike="noStrike">
              <a:solidFill>
                <a:srgbClr val="000000"/>
              </a:solidFill>
              <a:effectLst/>
              <a:latin typeface="+mn-ea"/>
            </a:endParaRPr>
          </a:p>
          <a:p>
            <a:pPr marL="342900" indent="-342900" algn="l" rtl="0">
              <a:lnSpc>
                <a:spcPct val="120000"/>
              </a:lnSpc>
              <a:spcBef>
                <a:spcPts val="0"/>
              </a:spcBef>
              <a:spcAft>
                <a:spcPts val="0"/>
              </a:spcAft>
              <a:buFont typeface="+mj-lt"/>
              <a:buAutoNum type="arabicPeriod"/>
            </a:pPr>
            <a:r>
              <a:rPr lang="ja-JP" altLang="en-US" sz="2400" b="1" i="0" u="none" strike="noStrike">
                <a:solidFill>
                  <a:srgbClr val="000000"/>
                </a:solidFill>
                <a:effectLst/>
                <a:latin typeface="+mn-ea"/>
              </a:rPr>
              <a:t>あったらいいなと思うツール、開発してみたいツール</a:t>
            </a:r>
            <a:endParaRPr lang="en-US" altLang="ja-JP" sz="2400" b="1" i="0" u="none" strike="noStrike" dirty="0">
              <a:solidFill>
                <a:srgbClr val="000000"/>
              </a:solidFill>
              <a:effectLst/>
              <a:latin typeface="+mn-ea"/>
            </a:endParaRPr>
          </a:p>
          <a:p>
            <a:pPr marL="0" indent="0" algn="l" rtl="0">
              <a:lnSpc>
                <a:spcPct val="120000"/>
              </a:lnSpc>
              <a:spcBef>
                <a:spcPts val="0"/>
              </a:spcBef>
              <a:spcAft>
                <a:spcPts val="0"/>
              </a:spcAft>
              <a:buNone/>
            </a:pPr>
            <a:endParaRPr lang="en-US" altLang="ja-JP" sz="2400" dirty="0">
              <a:latin typeface="+mn-ea"/>
            </a:endParaRPr>
          </a:p>
          <a:p>
            <a:pPr marL="0" indent="0" algn="l" rtl="0">
              <a:lnSpc>
                <a:spcPct val="120000"/>
              </a:lnSpc>
              <a:spcBef>
                <a:spcPts val="0"/>
              </a:spcBef>
              <a:spcAft>
                <a:spcPts val="0"/>
              </a:spcAft>
              <a:buNone/>
            </a:pPr>
            <a:r>
              <a:rPr lang="ja-JP" altLang="en-US" sz="2400">
                <a:latin typeface="+mn-ea"/>
              </a:rPr>
              <a:t>記入例</a:t>
            </a:r>
            <a:endParaRPr lang="en-US" altLang="ja-JP" sz="2400" dirty="0">
              <a:latin typeface="+mn-ea"/>
            </a:endParaRPr>
          </a:p>
          <a:p>
            <a:pPr marL="0" indent="0">
              <a:buNone/>
            </a:pPr>
            <a:r>
              <a:rPr lang="en-US" altLang="ja-JP" sz="2000" dirty="0">
                <a:latin typeface="+mn-ea"/>
              </a:rPr>
              <a:t>https://</a:t>
            </a:r>
            <a:r>
              <a:rPr lang="en-US" altLang="ja-JP" sz="2000" dirty="0" err="1">
                <a:latin typeface="+mn-ea"/>
              </a:rPr>
              <a:t>docs.google.com</a:t>
            </a:r>
            <a:r>
              <a:rPr lang="en-US" altLang="ja-JP" sz="2000" dirty="0">
                <a:latin typeface="+mn-ea"/>
              </a:rPr>
              <a:t>/document/d/1tXQaoITLqgSPZLHhv2EWNJfzSZUXJ7a5YOQ7Is2zfjQ/</a:t>
            </a:r>
            <a:r>
              <a:rPr lang="en-US" altLang="ja-JP" sz="2000" dirty="0" err="1">
                <a:latin typeface="+mn-ea"/>
              </a:rPr>
              <a:t>edit?usp</a:t>
            </a:r>
            <a:r>
              <a:rPr lang="en-US" altLang="ja-JP" sz="2000" dirty="0">
                <a:latin typeface="+mn-ea"/>
              </a:rPr>
              <a:t>=sharing</a:t>
            </a:r>
          </a:p>
          <a:p>
            <a:pPr marL="0" indent="0">
              <a:buNone/>
            </a:pPr>
            <a:endParaRPr lang="en-US" altLang="ja-JP" sz="2400" dirty="0">
              <a:latin typeface="+mn-ea"/>
            </a:endParaRPr>
          </a:p>
          <a:p>
            <a:pPr marL="0" indent="0">
              <a:buNone/>
            </a:pPr>
            <a:endParaRPr lang="en-US" altLang="ja-JP" sz="2400" dirty="0">
              <a:latin typeface="+mn-ea"/>
            </a:endParaRPr>
          </a:p>
          <a:p>
            <a:pPr marL="0" indent="0">
              <a:buNone/>
            </a:pPr>
            <a:endParaRPr lang="en-US" altLang="ja-JP" sz="2400" dirty="0">
              <a:latin typeface="+mn-ea"/>
            </a:endParaRPr>
          </a:p>
        </p:txBody>
      </p:sp>
      <p:sp>
        <p:nvSpPr>
          <p:cNvPr id="4" name="楕円 4">
            <a:extLst>
              <a:ext uri="{FF2B5EF4-FFF2-40B4-BE49-F238E27FC236}">
                <a16:creationId xmlns:a16="http://schemas.microsoft.com/office/drawing/2014/main" id="{9014A3B6-80CE-E649-8481-0712F504B0C7}"/>
              </a:ext>
            </a:extLst>
          </p:cNvPr>
          <p:cNvSpPr/>
          <p:nvPr/>
        </p:nvSpPr>
        <p:spPr>
          <a:xfrm>
            <a:off x="8819147" y="398325"/>
            <a:ext cx="2845029" cy="293112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000">
                <a:latin typeface="Meiryo UI" panose="020B0604030504040204" pitchFamily="50" charset="-128"/>
                <a:ea typeface="Meiryo UI" panose="020B0604030504040204" pitchFamily="50" charset="-128"/>
              </a:rPr>
              <a:t>個人</a:t>
            </a:r>
            <a:endParaRPr kumimoji="1" lang="en-US" altLang="ja-JP" sz="5400" dirty="0">
              <a:latin typeface="Meiryo UI" panose="020B0604030504040204" pitchFamily="50" charset="-128"/>
              <a:ea typeface="Meiryo UI" panose="020B0604030504040204" pitchFamily="50" charset="-128"/>
            </a:endParaRPr>
          </a:p>
          <a:p>
            <a:pPr algn="ctr"/>
            <a:r>
              <a:rPr kumimoji="1" lang="en-US" altLang="ja-JP" sz="5400" dirty="0">
                <a:latin typeface="Meiryo UI" panose="020B0604030504040204" pitchFamily="50" charset="-128"/>
                <a:ea typeface="Meiryo UI" panose="020B0604030504040204" pitchFamily="50" charset="-128"/>
              </a:rPr>
              <a:t>5</a:t>
            </a:r>
            <a:r>
              <a:rPr kumimoji="1" lang="ja-JP" altLang="en-US" sz="5400">
                <a:latin typeface="Meiryo UI" panose="020B0604030504040204" pitchFamily="50" charset="-128"/>
                <a:ea typeface="Meiryo UI" panose="020B0604030504040204" pitchFamily="50" charset="-128"/>
              </a:rPr>
              <a:t>分</a:t>
            </a:r>
            <a:endParaRPr kumimoji="1" lang="ja-JP" altLang="en-US" sz="2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9155166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AAB16-C0FD-3C4E-9C26-ACC49FF0FE3F}"/>
              </a:ext>
            </a:extLst>
          </p:cNvPr>
          <p:cNvSpPr>
            <a:spLocks noGrp="1"/>
          </p:cNvSpPr>
          <p:nvPr>
            <p:ph type="title"/>
          </p:nvPr>
        </p:nvSpPr>
        <p:spPr/>
        <p:txBody>
          <a:bodyPr/>
          <a:lstStyle/>
          <a:p>
            <a:r>
              <a:rPr lang="ja-JP" altLang="en-US" b="1">
                <a:latin typeface="+mj-ea"/>
              </a:rPr>
              <a:t>グループで</a:t>
            </a:r>
            <a:br>
              <a:rPr lang="en-US" altLang="ja-JP" b="1" dirty="0">
                <a:latin typeface="+mj-ea"/>
              </a:rPr>
            </a:br>
            <a:r>
              <a:rPr lang="ja-JP" altLang="en-US" b="1">
                <a:latin typeface="+mj-ea"/>
              </a:rPr>
              <a:t>実践と関連する課題の共有</a:t>
            </a:r>
            <a:endParaRPr lang="ja-JP" altLang="en-US" b="1" dirty="0">
              <a:latin typeface="+mj-ea"/>
            </a:endParaRPr>
          </a:p>
        </p:txBody>
      </p:sp>
      <p:sp>
        <p:nvSpPr>
          <p:cNvPr id="3" name="Content Placeholder 2">
            <a:extLst>
              <a:ext uri="{FF2B5EF4-FFF2-40B4-BE49-F238E27FC236}">
                <a16:creationId xmlns:a16="http://schemas.microsoft.com/office/drawing/2014/main" id="{BAE5C4E1-7815-134E-983C-A2B538DAB135}"/>
              </a:ext>
            </a:extLst>
          </p:cNvPr>
          <p:cNvSpPr>
            <a:spLocks noGrp="1"/>
          </p:cNvSpPr>
          <p:nvPr>
            <p:ph idx="1"/>
          </p:nvPr>
        </p:nvSpPr>
        <p:spPr/>
        <p:txBody>
          <a:bodyPr>
            <a:normAutofit/>
          </a:bodyPr>
          <a:lstStyle/>
          <a:p>
            <a:pPr>
              <a:lnSpc>
                <a:spcPct val="100000"/>
              </a:lnSpc>
            </a:pPr>
            <a:r>
              <a:rPr lang="en-US" altLang="ja-JP" sz="2400" dirty="0">
                <a:latin typeface="+mn-ea"/>
              </a:rPr>
              <a:t>Google</a:t>
            </a:r>
            <a:r>
              <a:rPr lang="ja-JP" altLang="en-US" sz="2400">
                <a:latin typeface="+mn-ea"/>
              </a:rPr>
              <a:t>ドキュメントを開く。</a:t>
            </a:r>
            <a:endParaRPr lang="en-US" altLang="ja-JP" sz="2400" dirty="0">
              <a:latin typeface="+mn-ea"/>
            </a:endParaRPr>
          </a:p>
          <a:p>
            <a:pPr>
              <a:lnSpc>
                <a:spcPct val="100000"/>
              </a:lnSpc>
            </a:pPr>
            <a:r>
              <a:rPr lang="ja-JP" altLang="en-US" sz="2400">
                <a:latin typeface="+mn-ea"/>
              </a:rPr>
              <a:t>グループの個人サマリーを共有する</a:t>
            </a:r>
            <a:endParaRPr lang="en-US" altLang="ja-JP" sz="2400" dirty="0">
              <a:latin typeface="+mn-ea"/>
            </a:endParaRPr>
          </a:p>
          <a:p>
            <a:pPr>
              <a:lnSpc>
                <a:spcPct val="100000"/>
              </a:lnSpc>
            </a:pPr>
            <a:r>
              <a:rPr lang="ja-JP" altLang="en-US" sz="2400">
                <a:latin typeface="+mn-ea"/>
              </a:rPr>
              <a:t>グループとして、以下を整理し、</a:t>
            </a:r>
            <a:endParaRPr lang="en-US" altLang="ja-JP" sz="2400" dirty="0">
              <a:latin typeface="+mn-ea"/>
            </a:endParaRPr>
          </a:p>
          <a:p>
            <a:pPr marL="0" indent="0">
              <a:lnSpc>
                <a:spcPct val="100000"/>
              </a:lnSpc>
              <a:buNone/>
            </a:pPr>
            <a:r>
              <a:rPr lang="ja-JP" altLang="en-US" sz="2400">
                <a:latin typeface="+mn-ea"/>
              </a:rPr>
              <a:t>最後の</a:t>
            </a:r>
            <a:r>
              <a:rPr lang="en-JP" altLang="ja-JP" sz="2400" dirty="0">
                <a:latin typeface="+mn-ea"/>
              </a:rPr>
              <a:t>3</a:t>
            </a:r>
            <a:r>
              <a:rPr lang="ja-JP" altLang="en-JP" sz="2400">
                <a:latin typeface="+mn-ea"/>
              </a:rPr>
              <a:t>分で</a:t>
            </a:r>
            <a:r>
              <a:rPr lang="ja-JP" altLang="en-US" sz="2400">
                <a:latin typeface="+mn-ea"/>
              </a:rPr>
              <a:t>フォームに記入</a:t>
            </a:r>
            <a:endParaRPr lang="en-US" altLang="ja-JP" sz="2400" dirty="0">
              <a:latin typeface="+mn-ea"/>
            </a:endParaRPr>
          </a:p>
          <a:p>
            <a:pPr marL="342900" indent="-342900" algn="l" rtl="0">
              <a:lnSpc>
                <a:spcPct val="100000"/>
              </a:lnSpc>
              <a:spcBef>
                <a:spcPts val="0"/>
              </a:spcBef>
              <a:spcAft>
                <a:spcPts val="0"/>
              </a:spcAft>
              <a:buFont typeface="+mj-lt"/>
              <a:buAutoNum type="arabicPeriod"/>
            </a:pPr>
            <a:r>
              <a:rPr lang="ja-JP" altLang="en-US" sz="2400" b="1" i="0" u="none" strike="noStrike">
                <a:solidFill>
                  <a:srgbClr val="000000"/>
                </a:solidFill>
                <a:effectLst/>
                <a:latin typeface="+mn-ea"/>
              </a:rPr>
              <a:t>実施したこと、しなかったこと</a:t>
            </a:r>
            <a:endParaRPr lang="ja-JP" altLang="en-US" sz="2400" b="0" i="0" u="none" strike="noStrike">
              <a:solidFill>
                <a:srgbClr val="000000"/>
              </a:solidFill>
              <a:effectLst/>
              <a:latin typeface="+mn-ea"/>
            </a:endParaRPr>
          </a:p>
          <a:p>
            <a:pPr marL="342900" indent="-342900" algn="l" rtl="0">
              <a:lnSpc>
                <a:spcPct val="100000"/>
              </a:lnSpc>
              <a:spcBef>
                <a:spcPts val="0"/>
              </a:spcBef>
              <a:spcAft>
                <a:spcPts val="0"/>
              </a:spcAft>
              <a:buFont typeface="+mj-lt"/>
              <a:buAutoNum type="arabicPeriod"/>
            </a:pPr>
            <a:r>
              <a:rPr lang="ja-JP" altLang="en-US" sz="2400" b="1" i="0" u="none" strike="noStrike">
                <a:solidFill>
                  <a:srgbClr val="000000"/>
                </a:solidFill>
                <a:effectLst/>
                <a:latin typeface="+mn-ea"/>
              </a:rPr>
              <a:t>うまくいったこと、いかなかったこと（理由も含む）</a:t>
            </a:r>
            <a:endParaRPr lang="ja-JP" altLang="en-US" sz="2400" b="0" i="0" u="none" strike="noStrike">
              <a:solidFill>
                <a:srgbClr val="000000"/>
              </a:solidFill>
              <a:effectLst/>
              <a:latin typeface="+mn-ea"/>
            </a:endParaRPr>
          </a:p>
          <a:p>
            <a:pPr marL="342900" indent="-342900" algn="l" rtl="0">
              <a:lnSpc>
                <a:spcPct val="100000"/>
              </a:lnSpc>
              <a:spcBef>
                <a:spcPts val="0"/>
              </a:spcBef>
              <a:spcAft>
                <a:spcPts val="0"/>
              </a:spcAft>
              <a:buFont typeface="+mj-lt"/>
              <a:buAutoNum type="arabicPeriod"/>
            </a:pPr>
            <a:r>
              <a:rPr lang="ja-JP" altLang="en-US" sz="2400" b="1" i="0" u="none" strike="noStrike">
                <a:solidFill>
                  <a:srgbClr val="000000"/>
                </a:solidFill>
                <a:effectLst/>
                <a:latin typeface="+mn-ea"/>
              </a:rPr>
              <a:t>次の１ヶ月でしてみたいこと</a:t>
            </a:r>
            <a:endParaRPr lang="ja-JP" altLang="en-US" sz="2400" b="0" i="0" u="none" strike="noStrike">
              <a:solidFill>
                <a:srgbClr val="000000"/>
              </a:solidFill>
              <a:effectLst/>
              <a:latin typeface="+mn-ea"/>
            </a:endParaRPr>
          </a:p>
          <a:p>
            <a:pPr marL="342900" indent="-342900" algn="l" rtl="0">
              <a:lnSpc>
                <a:spcPct val="100000"/>
              </a:lnSpc>
              <a:spcBef>
                <a:spcPts val="0"/>
              </a:spcBef>
              <a:spcAft>
                <a:spcPts val="0"/>
              </a:spcAft>
              <a:buFont typeface="+mj-lt"/>
              <a:buAutoNum type="arabicPeriod"/>
            </a:pPr>
            <a:r>
              <a:rPr lang="ja-JP" altLang="en-US" sz="2400" b="1" i="0" u="none" strike="noStrike">
                <a:solidFill>
                  <a:srgbClr val="000000"/>
                </a:solidFill>
                <a:effectLst/>
                <a:latin typeface="+mn-ea"/>
              </a:rPr>
              <a:t>あったらいいなと思うツール、開発してみたいツール</a:t>
            </a:r>
            <a:endParaRPr lang="en-US" altLang="ja-JP" sz="2400" b="1" i="0" u="none" strike="noStrike" dirty="0">
              <a:solidFill>
                <a:srgbClr val="000000"/>
              </a:solidFill>
              <a:effectLst/>
              <a:latin typeface="+mn-ea"/>
            </a:endParaRPr>
          </a:p>
          <a:p>
            <a:pPr marL="0" indent="0" algn="l" rtl="0">
              <a:lnSpc>
                <a:spcPct val="100000"/>
              </a:lnSpc>
              <a:spcBef>
                <a:spcPts val="0"/>
              </a:spcBef>
              <a:spcAft>
                <a:spcPts val="0"/>
              </a:spcAft>
              <a:buNone/>
            </a:pPr>
            <a:endParaRPr lang="en-US" altLang="ja-JP" sz="2400" dirty="0">
              <a:latin typeface="+mn-ea"/>
            </a:endParaRPr>
          </a:p>
          <a:p>
            <a:pPr marL="0" indent="0">
              <a:lnSpc>
                <a:spcPct val="100000"/>
              </a:lnSpc>
              <a:buNone/>
            </a:pPr>
            <a:endParaRPr lang="en-US" altLang="ja-JP" sz="2000" dirty="0">
              <a:latin typeface="+mn-ea"/>
            </a:endParaRPr>
          </a:p>
          <a:p>
            <a:pPr marL="0" indent="0">
              <a:lnSpc>
                <a:spcPct val="100000"/>
              </a:lnSpc>
              <a:buNone/>
            </a:pPr>
            <a:endParaRPr lang="en-US" altLang="ja-JP" sz="2400" dirty="0">
              <a:latin typeface="+mn-ea"/>
            </a:endParaRPr>
          </a:p>
          <a:p>
            <a:pPr marL="0" indent="0">
              <a:lnSpc>
                <a:spcPct val="100000"/>
              </a:lnSpc>
              <a:buNone/>
            </a:pPr>
            <a:endParaRPr lang="en-US" altLang="ja-JP" sz="2400" dirty="0">
              <a:latin typeface="+mn-ea"/>
            </a:endParaRPr>
          </a:p>
        </p:txBody>
      </p:sp>
      <p:sp>
        <p:nvSpPr>
          <p:cNvPr id="5" name="楕円 4">
            <a:extLst>
              <a:ext uri="{FF2B5EF4-FFF2-40B4-BE49-F238E27FC236}">
                <a16:creationId xmlns:a16="http://schemas.microsoft.com/office/drawing/2014/main" id="{45B60B77-C66E-523F-C663-875E1EF68088}"/>
              </a:ext>
            </a:extLst>
          </p:cNvPr>
          <p:cNvSpPr/>
          <p:nvPr/>
        </p:nvSpPr>
        <p:spPr>
          <a:xfrm>
            <a:off x="8819147" y="398325"/>
            <a:ext cx="2845029" cy="293112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000">
                <a:latin typeface="Meiryo UI" panose="020B0604030504040204" pitchFamily="50" charset="-128"/>
                <a:ea typeface="Meiryo UI" panose="020B0604030504040204" pitchFamily="50" charset="-128"/>
              </a:rPr>
              <a:t>グループ</a:t>
            </a:r>
            <a:endParaRPr kumimoji="1" lang="en-US" altLang="ja-JP" sz="4000" dirty="0">
              <a:latin typeface="Meiryo UI" panose="020B0604030504040204" pitchFamily="50" charset="-128"/>
              <a:ea typeface="Meiryo UI" panose="020B0604030504040204" pitchFamily="50" charset="-128"/>
            </a:endParaRPr>
          </a:p>
          <a:p>
            <a:pPr algn="ctr"/>
            <a:r>
              <a:rPr kumimoji="1" lang="en-US" altLang="ja-JP" sz="5400" dirty="0">
                <a:latin typeface="Meiryo UI" panose="020B0604030504040204" pitchFamily="50" charset="-128"/>
                <a:ea typeface="Meiryo UI" panose="020B0604030504040204" pitchFamily="50" charset="-128"/>
              </a:rPr>
              <a:t>35</a:t>
            </a:r>
            <a:r>
              <a:rPr kumimoji="1" lang="ja-JP" altLang="en-US" sz="5400">
                <a:latin typeface="Meiryo UI" panose="020B0604030504040204" pitchFamily="50" charset="-128"/>
                <a:ea typeface="Meiryo UI" panose="020B0604030504040204" pitchFamily="50" charset="-128"/>
              </a:rPr>
              <a:t>分</a:t>
            </a:r>
            <a:endParaRPr kumimoji="1" lang="en-US" altLang="ja-JP" sz="5400" dirty="0">
              <a:latin typeface="Meiryo UI" panose="020B0604030504040204" pitchFamily="50" charset="-128"/>
              <a:ea typeface="Meiryo UI" panose="020B0604030504040204" pitchFamily="50" charset="-128"/>
            </a:endParaRPr>
          </a:p>
          <a:p>
            <a:pPr algn="ctr"/>
            <a:r>
              <a:rPr kumimoji="1" lang="en-US" altLang="ja-JP" sz="2000" dirty="0">
                <a:latin typeface="Meiryo UI" panose="020B0604030504040204" pitchFamily="50" charset="-128"/>
                <a:ea typeface="Meiryo UI" panose="020B0604030504040204" pitchFamily="50" charset="-128"/>
              </a:rPr>
              <a:t>(8</a:t>
            </a:r>
            <a:r>
              <a:rPr kumimoji="1" lang="ja-JP" altLang="en-US" sz="2000">
                <a:latin typeface="Meiryo UI" panose="020B0604030504040204" pitchFamily="50" charset="-128"/>
                <a:ea typeface="Meiryo UI" panose="020B0604030504040204" pitchFamily="50" charset="-128"/>
              </a:rPr>
              <a:t>分</a:t>
            </a:r>
            <a:r>
              <a:rPr kumimoji="1" lang="en-US" altLang="ja-JP" sz="2000" dirty="0">
                <a:latin typeface="Meiryo UI" panose="020B0604030504040204" pitchFamily="50" charset="-128"/>
                <a:ea typeface="Meiryo UI" panose="020B0604030504040204" pitchFamily="50" charset="-128"/>
              </a:rPr>
              <a:t>*4</a:t>
            </a:r>
            <a:r>
              <a:rPr kumimoji="1" lang="ja-JP" altLang="en-US" sz="2000">
                <a:latin typeface="Meiryo UI" panose="020B0604030504040204" pitchFamily="50" charset="-128"/>
                <a:ea typeface="Meiryo UI" panose="020B0604030504040204" pitchFamily="50" charset="-128"/>
              </a:rPr>
              <a:t>人</a:t>
            </a:r>
            <a:r>
              <a:rPr kumimoji="1" lang="en-US" altLang="ja-JP" sz="2000" dirty="0">
                <a:latin typeface="Meiryo UI" panose="020B0604030504040204" pitchFamily="50" charset="-128"/>
                <a:ea typeface="Meiryo UI" panose="020B0604030504040204" pitchFamily="50" charset="-128"/>
              </a:rPr>
              <a:t>+3</a:t>
            </a:r>
            <a:r>
              <a:rPr kumimoji="1" lang="ja-JP" altLang="en-JP" sz="2000">
                <a:latin typeface="Meiryo UI" panose="020B0604030504040204" pitchFamily="50" charset="-128"/>
                <a:ea typeface="Meiryo UI" panose="020B0604030504040204" pitchFamily="50" charset="-128"/>
              </a:rPr>
              <a:t>分</a:t>
            </a:r>
            <a:r>
              <a:rPr kumimoji="1" lang="en-US" altLang="ja-JP" sz="2000" dirty="0">
                <a:latin typeface="Meiryo UI" panose="020B0604030504040204" pitchFamily="50" charset="-128"/>
                <a:ea typeface="Meiryo UI" panose="020B0604030504040204" pitchFamily="50" charset="-128"/>
              </a:rPr>
              <a:t>)</a:t>
            </a:r>
            <a:endParaRPr kumimoji="1" lang="ja-JP" altLang="en-US" sz="2000" dirty="0">
              <a:latin typeface="Meiryo UI" panose="020B0604030504040204" pitchFamily="50" charset="-128"/>
              <a:ea typeface="Meiryo UI" panose="020B0604030504040204" pitchFamily="50" charset="-128"/>
            </a:endParaRPr>
          </a:p>
        </p:txBody>
      </p:sp>
      <p:sp>
        <p:nvSpPr>
          <p:cNvPr id="6" name="TextBox 5">
            <a:extLst>
              <a:ext uri="{FF2B5EF4-FFF2-40B4-BE49-F238E27FC236}">
                <a16:creationId xmlns:a16="http://schemas.microsoft.com/office/drawing/2014/main" id="{C4EB3D92-003D-7312-98EA-36E06ED9ADE3}"/>
              </a:ext>
            </a:extLst>
          </p:cNvPr>
          <p:cNvSpPr txBox="1"/>
          <p:nvPr/>
        </p:nvSpPr>
        <p:spPr>
          <a:xfrm>
            <a:off x="450728" y="5538768"/>
            <a:ext cx="11278763" cy="954107"/>
          </a:xfrm>
          <a:prstGeom prst="rect">
            <a:avLst/>
          </a:prstGeom>
          <a:solidFill>
            <a:schemeClr val="accent1">
              <a:lumMod val="20000"/>
              <a:lumOff val="80000"/>
            </a:schemeClr>
          </a:solidFill>
        </p:spPr>
        <p:txBody>
          <a:bodyPr wrap="square">
            <a:spAutoFit/>
          </a:bodyPr>
          <a:lstStyle/>
          <a:p>
            <a:pPr marL="0" indent="0">
              <a:buNone/>
            </a:pPr>
            <a:r>
              <a:rPr lang="ja-JP" altLang="en-US" sz="2800"/>
              <a:t>次のセッションではグループ毎に発表になるので、</a:t>
            </a:r>
            <a:endParaRPr lang="en-US" altLang="ja-JP" sz="2800" dirty="0"/>
          </a:p>
          <a:p>
            <a:pPr marL="0" indent="0">
              <a:buNone/>
            </a:pPr>
            <a:r>
              <a:rPr lang="ja-JP" altLang="en-US" sz="2800"/>
              <a:t>発表する人、どのように発表するかを考えながら</a:t>
            </a:r>
            <a:r>
              <a:rPr lang="ja-JP" altLang="en-JP" sz="2800"/>
              <a:t>話し合って</a:t>
            </a:r>
            <a:r>
              <a:rPr lang="ja-JP" altLang="en-US" sz="2800"/>
              <a:t>ください。</a:t>
            </a:r>
            <a:endParaRPr lang="en-US" altLang="ja-JP" sz="2800" dirty="0"/>
          </a:p>
        </p:txBody>
      </p:sp>
    </p:spTree>
    <p:extLst>
      <p:ext uri="{BB962C8B-B14F-4D97-AF65-F5344CB8AC3E}">
        <p14:creationId xmlns:p14="http://schemas.microsoft.com/office/powerpoint/2010/main" val="35450144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AAB16-C0FD-3C4E-9C26-ACC49FF0FE3F}"/>
              </a:ext>
            </a:extLst>
          </p:cNvPr>
          <p:cNvSpPr>
            <a:spLocks noGrp="1"/>
          </p:cNvSpPr>
          <p:nvPr>
            <p:ph type="title"/>
          </p:nvPr>
        </p:nvSpPr>
        <p:spPr/>
        <p:txBody>
          <a:bodyPr/>
          <a:lstStyle/>
          <a:p>
            <a:r>
              <a:rPr lang="ja-JP" altLang="en-US" b="1">
                <a:latin typeface="+mj-ea"/>
              </a:rPr>
              <a:t>全体で</a:t>
            </a:r>
            <a:br>
              <a:rPr lang="en-US" altLang="ja-JP" b="1" dirty="0">
                <a:latin typeface="+mj-ea"/>
              </a:rPr>
            </a:br>
            <a:r>
              <a:rPr lang="ja-JP" altLang="en-US" b="1">
                <a:latin typeface="+mj-ea"/>
              </a:rPr>
              <a:t>関連する課題への対応を検討</a:t>
            </a:r>
            <a:endParaRPr lang="en-US" b="1" dirty="0">
              <a:latin typeface="+mj-ea"/>
            </a:endParaRPr>
          </a:p>
        </p:txBody>
      </p:sp>
      <p:sp>
        <p:nvSpPr>
          <p:cNvPr id="3" name="Content Placeholder 2">
            <a:extLst>
              <a:ext uri="{FF2B5EF4-FFF2-40B4-BE49-F238E27FC236}">
                <a16:creationId xmlns:a16="http://schemas.microsoft.com/office/drawing/2014/main" id="{BAE5C4E1-7815-134E-983C-A2B538DAB135}"/>
              </a:ext>
            </a:extLst>
          </p:cNvPr>
          <p:cNvSpPr>
            <a:spLocks noGrp="1"/>
          </p:cNvSpPr>
          <p:nvPr>
            <p:ph idx="1"/>
          </p:nvPr>
        </p:nvSpPr>
        <p:spPr>
          <a:xfrm>
            <a:off x="838200" y="1825625"/>
            <a:ext cx="10515600" cy="3869781"/>
          </a:xfrm>
        </p:spPr>
        <p:txBody>
          <a:bodyPr>
            <a:normAutofit fontScale="92500" lnSpcReduction="20000"/>
          </a:bodyPr>
          <a:lstStyle/>
          <a:p>
            <a:r>
              <a:rPr lang="en-US" altLang="ja-JP" dirty="0"/>
              <a:t>Google</a:t>
            </a:r>
            <a:r>
              <a:rPr lang="ja-JP" altLang="en-US"/>
              <a:t>ドキュメントの記入事項、</a:t>
            </a:r>
            <a:endParaRPr lang="en-US" altLang="ja-JP" dirty="0"/>
          </a:p>
          <a:p>
            <a:pPr marL="0" indent="0">
              <a:buNone/>
            </a:pPr>
            <a:r>
              <a:rPr lang="ja-JP" altLang="en-US" sz="2800">
                <a:effectLst/>
              </a:rPr>
              <a:t>研修</a:t>
            </a:r>
            <a:r>
              <a:rPr lang="en-US" altLang="ja-JP" sz="2800" dirty="0">
                <a:effectLst/>
              </a:rPr>
              <a:t>2</a:t>
            </a:r>
            <a:r>
              <a:rPr lang="ja-JP" altLang="en-US" sz="2800">
                <a:effectLst/>
              </a:rPr>
              <a:t>事前課題② 授業改善サポート実施報告</a:t>
            </a:r>
            <a:r>
              <a:rPr lang="en-US" altLang="ja-JP" sz="2800" dirty="0">
                <a:effectLst/>
              </a:rPr>
              <a:t>1</a:t>
            </a:r>
            <a:r>
              <a:rPr lang="ja-JP" altLang="en-US" sz="2800">
                <a:effectLst/>
              </a:rPr>
              <a:t>を</a:t>
            </a:r>
            <a:endParaRPr lang="en-US" altLang="ja-JP" sz="2800" dirty="0">
              <a:effectLst/>
            </a:endParaRPr>
          </a:p>
          <a:p>
            <a:pPr marL="0" indent="0">
              <a:buNone/>
            </a:pPr>
            <a:r>
              <a:rPr lang="ja-JP" altLang="en-US" sz="2800">
                <a:effectLst/>
              </a:rPr>
              <a:t>共有</a:t>
            </a:r>
            <a:endParaRPr lang="en-US" altLang="ja-JP" sz="2800" dirty="0">
              <a:effectLst/>
            </a:endParaRPr>
          </a:p>
          <a:p>
            <a:pPr marL="0" indent="0">
              <a:buNone/>
            </a:pPr>
            <a:endParaRPr lang="en-US" altLang="ja-JP" dirty="0"/>
          </a:p>
          <a:p>
            <a:pPr lvl="1"/>
            <a:r>
              <a:rPr lang="ja-JP" altLang="en-US" sz="3200"/>
              <a:t>メンバはどのような実践をしたのか</a:t>
            </a:r>
            <a:endParaRPr lang="en-US" altLang="ja-JP" sz="3200" dirty="0"/>
          </a:p>
          <a:p>
            <a:pPr lvl="1"/>
            <a:r>
              <a:rPr lang="ja-JP" altLang="en-US" sz="3200"/>
              <a:t>特徴的な取り組みはあるか</a:t>
            </a:r>
            <a:endParaRPr lang="en-US" altLang="ja-JP" sz="3200" dirty="0"/>
          </a:p>
          <a:p>
            <a:pPr lvl="1"/>
            <a:r>
              <a:rPr lang="ja-JP" altLang="en-US" sz="3200"/>
              <a:t>共通する問題、課題はあるか</a:t>
            </a:r>
            <a:endParaRPr lang="en-US" altLang="ja-JP" sz="3200" dirty="0"/>
          </a:p>
          <a:p>
            <a:pPr lvl="1"/>
            <a:r>
              <a:rPr lang="ja-JP" altLang="en-US" sz="3200"/>
              <a:t>どのように改善できそうか</a:t>
            </a:r>
            <a:endParaRPr lang="en-US" altLang="ja-JP" sz="3200" dirty="0"/>
          </a:p>
          <a:p>
            <a:pPr marL="0" indent="0">
              <a:buNone/>
            </a:pPr>
            <a:r>
              <a:rPr lang="ja-JP" altLang="en-US" sz="2600"/>
              <a:t>など</a:t>
            </a:r>
            <a:endParaRPr lang="en-US" sz="2600" dirty="0"/>
          </a:p>
          <a:p>
            <a:pPr marL="0" indent="0">
              <a:buNone/>
            </a:pPr>
            <a:endParaRPr lang="en-US" altLang="ja-JP" sz="3600" dirty="0"/>
          </a:p>
          <a:p>
            <a:pPr marL="0" indent="0">
              <a:buNone/>
            </a:pPr>
            <a:endParaRPr lang="en-US" altLang="ja-JP" dirty="0"/>
          </a:p>
        </p:txBody>
      </p:sp>
      <p:sp>
        <p:nvSpPr>
          <p:cNvPr id="4" name="楕円 4">
            <a:extLst>
              <a:ext uri="{FF2B5EF4-FFF2-40B4-BE49-F238E27FC236}">
                <a16:creationId xmlns:a16="http://schemas.microsoft.com/office/drawing/2014/main" id="{9014A3B6-80CE-E649-8481-0712F504B0C7}"/>
              </a:ext>
            </a:extLst>
          </p:cNvPr>
          <p:cNvSpPr/>
          <p:nvPr/>
        </p:nvSpPr>
        <p:spPr>
          <a:xfrm>
            <a:off x="8819147" y="398325"/>
            <a:ext cx="2845029" cy="293112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000">
                <a:latin typeface="Meiryo UI" panose="020B0604030504040204" pitchFamily="50" charset="-128"/>
                <a:ea typeface="Meiryo UI" panose="020B0604030504040204" pitchFamily="50" charset="-128"/>
              </a:rPr>
              <a:t>全体</a:t>
            </a:r>
            <a:r>
              <a:rPr kumimoji="1" lang="en-US" altLang="ja-JP" sz="5400" dirty="0">
                <a:latin typeface="Meiryo UI" panose="020B0604030504040204" pitchFamily="50" charset="-128"/>
                <a:ea typeface="Meiryo UI" panose="020B0604030504040204" pitchFamily="50" charset="-128"/>
              </a:rPr>
              <a:t>20</a:t>
            </a:r>
            <a:r>
              <a:rPr kumimoji="1" lang="ja-JP" altLang="en-US" sz="5400">
                <a:latin typeface="Meiryo UI" panose="020B0604030504040204" pitchFamily="50" charset="-128"/>
                <a:ea typeface="Meiryo UI" panose="020B0604030504040204" pitchFamily="50" charset="-128"/>
              </a:rPr>
              <a:t>分</a:t>
            </a:r>
            <a:endParaRPr kumimoji="1" lang="en-US" altLang="ja-JP" sz="5400" dirty="0">
              <a:latin typeface="Meiryo UI" panose="020B0604030504040204" pitchFamily="50" charset="-128"/>
              <a:ea typeface="Meiryo UI" panose="020B0604030504040204" pitchFamily="50" charset="-128"/>
            </a:endParaRPr>
          </a:p>
          <a:p>
            <a:pPr algn="ctr"/>
            <a:r>
              <a:rPr kumimoji="1" lang="en-US" altLang="ja-JP" sz="2000" dirty="0">
                <a:latin typeface="Meiryo UI" panose="020B0604030504040204" pitchFamily="50" charset="-128"/>
                <a:ea typeface="Meiryo UI" panose="020B0604030504040204" pitchFamily="50" charset="-128"/>
              </a:rPr>
              <a:t>(5</a:t>
            </a:r>
            <a:r>
              <a:rPr kumimoji="1" lang="ja-JP" altLang="en-US" sz="2000">
                <a:latin typeface="Meiryo UI" panose="020B0604030504040204" pitchFamily="50" charset="-128"/>
                <a:ea typeface="Meiryo UI" panose="020B0604030504040204" pitchFamily="50" charset="-128"/>
              </a:rPr>
              <a:t>分</a:t>
            </a:r>
            <a:r>
              <a:rPr kumimoji="1" lang="en-US" altLang="ja-JP" sz="2000" dirty="0">
                <a:latin typeface="Meiryo UI" panose="020B0604030504040204" pitchFamily="50" charset="-128"/>
                <a:ea typeface="Meiryo UI" panose="020B0604030504040204" pitchFamily="50" charset="-128"/>
              </a:rPr>
              <a:t>*4</a:t>
            </a:r>
            <a:r>
              <a:rPr kumimoji="1" lang="ja-JP" altLang="en-JP" sz="2000">
                <a:latin typeface="Meiryo UI" panose="020B0604030504040204" pitchFamily="50" charset="-128"/>
                <a:ea typeface="Meiryo UI" panose="020B0604030504040204" pitchFamily="50" charset="-128"/>
              </a:rPr>
              <a:t>グループ</a:t>
            </a:r>
            <a:r>
              <a:rPr kumimoji="1" lang="en-US" altLang="ja-JP" sz="2000" dirty="0">
                <a:latin typeface="Meiryo UI" panose="020B0604030504040204" pitchFamily="50" charset="-128"/>
                <a:ea typeface="Meiryo UI" panose="020B0604030504040204" pitchFamily="50" charset="-128"/>
              </a:rPr>
              <a:t>)</a:t>
            </a:r>
            <a:endParaRPr kumimoji="1" lang="ja-JP" altLang="en-US" sz="2000" dirty="0">
              <a:latin typeface="Meiryo UI" panose="020B0604030504040204" pitchFamily="50" charset="-128"/>
              <a:ea typeface="Meiryo UI" panose="020B0604030504040204" pitchFamily="50" charset="-128"/>
            </a:endParaRPr>
          </a:p>
        </p:txBody>
      </p:sp>
      <p:sp>
        <p:nvSpPr>
          <p:cNvPr id="5" name="TextBox 4">
            <a:extLst>
              <a:ext uri="{FF2B5EF4-FFF2-40B4-BE49-F238E27FC236}">
                <a16:creationId xmlns:a16="http://schemas.microsoft.com/office/drawing/2014/main" id="{66BF5F33-B2C3-0C49-87E6-A8B719941A3F}"/>
              </a:ext>
            </a:extLst>
          </p:cNvPr>
          <p:cNvSpPr txBox="1"/>
          <p:nvPr/>
        </p:nvSpPr>
        <p:spPr>
          <a:xfrm>
            <a:off x="450728" y="5538768"/>
            <a:ext cx="11278763" cy="954107"/>
          </a:xfrm>
          <a:prstGeom prst="rect">
            <a:avLst/>
          </a:prstGeom>
          <a:solidFill>
            <a:schemeClr val="accent1">
              <a:lumMod val="20000"/>
              <a:lumOff val="80000"/>
            </a:schemeClr>
          </a:solidFill>
        </p:spPr>
        <p:txBody>
          <a:bodyPr wrap="square">
            <a:spAutoFit/>
          </a:bodyPr>
          <a:lstStyle/>
          <a:p>
            <a:pPr marL="0" indent="0">
              <a:buNone/>
            </a:pPr>
            <a:r>
              <a:rPr lang="ja-JP" altLang="en-US" sz="2800"/>
              <a:t>発表者以外の人は、</a:t>
            </a:r>
            <a:r>
              <a:rPr lang="en-US" altLang="ja-JP" sz="2800" dirty="0"/>
              <a:t>Google</a:t>
            </a:r>
            <a:r>
              <a:rPr lang="ja-JP" altLang="en-US" sz="2800"/>
              <a:t>ドキュメントに議論のメモを取ってください。</a:t>
            </a:r>
            <a:endParaRPr lang="en-US" altLang="ja-JP" sz="2800" dirty="0"/>
          </a:p>
        </p:txBody>
      </p:sp>
    </p:spTree>
    <p:extLst>
      <p:ext uri="{BB962C8B-B14F-4D97-AF65-F5344CB8AC3E}">
        <p14:creationId xmlns:p14="http://schemas.microsoft.com/office/powerpoint/2010/main" val="17859021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A0151EA-23E6-C42A-D3A7-723D9F9A1D58}"/>
              </a:ext>
            </a:extLst>
          </p:cNvPr>
          <p:cNvSpPr>
            <a:spLocks noGrp="1"/>
          </p:cNvSpPr>
          <p:nvPr>
            <p:ph type="title"/>
          </p:nvPr>
        </p:nvSpPr>
        <p:spPr/>
        <p:txBody>
          <a:bodyPr/>
          <a:lstStyle/>
          <a:p>
            <a:pPr algn="ctr"/>
            <a:r>
              <a:rPr lang="en-JP" dirty="0"/>
              <a:t>休憩</a:t>
            </a:r>
          </a:p>
        </p:txBody>
      </p:sp>
      <p:sp>
        <p:nvSpPr>
          <p:cNvPr id="5" name="Text Placeholder 4">
            <a:extLst>
              <a:ext uri="{FF2B5EF4-FFF2-40B4-BE49-F238E27FC236}">
                <a16:creationId xmlns:a16="http://schemas.microsoft.com/office/drawing/2014/main" id="{0E345C62-B41C-C250-C61C-F6335E5BB4BD}"/>
              </a:ext>
            </a:extLst>
          </p:cNvPr>
          <p:cNvSpPr>
            <a:spLocks noGrp="1"/>
          </p:cNvSpPr>
          <p:nvPr>
            <p:ph type="body" idx="1"/>
          </p:nvPr>
        </p:nvSpPr>
        <p:spPr/>
        <p:txBody>
          <a:bodyPr/>
          <a:lstStyle/>
          <a:p>
            <a:pPr algn="ctr"/>
            <a:r>
              <a:rPr lang="en-JP" dirty="0"/>
              <a:t>次は17:26スタートです！</a:t>
            </a:r>
          </a:p>
          <a:p>
            <a:endParaRPr lang="en-JP" dirty="0"/>
          </a:p>
        </p:txBody>
      </p:sp>
    </p:spTree>
    <p:extLst>
      <p:ext uri="{BB962C8B-B14F-4D97-AF65-F5344CB8AC3E}">
        <p14:creationId xmlns:p14="http://schemas.microsoft.com/office/powerpoint/2010/main" val="23824254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41B2DD3-BB25-01D5-266F-542D9806F6EE}"/>
              </a:ext>
            </a:extLst>
          </p:cNvPr>
          <p:cNvSpPr>
            <a:spLocks noGrp="1"/>
          </p:cNvSpPr>
          <p:nvPr>
            <p:ph type="ctrTitle"/>
          </p:nvPr>
        </p:nvSpPr>
        <p:spPr/>
        <p:txBody>
          <a:bodyPr/>
          <a:lstStyle/>
          <a:p>
            <a:r>
              <a:rPr lang="en-JP" dirty="0"/>
              <a:t>セッション3</a:t>
            </a:r>
          </a:p>
        </p:txBody>
      </p:sp>
      <p:sp>
        <p:nvSpPr>
          <p:cNvPr id="5" name="Subtitle 4">
            <a:extLst>
              <a:ext uri="{FF2B5EF4-FFF2-40B4-BE49-F238E27FC236}">
                <a16:creationId xmlns:a16="http://schemas.microsoft.com/office/drawing/2014/main" id="{B07BEC2A-3597-2C50-FDEE-F17792079693}"/>
              </a:ext>
            </a:extLst>
          </p:cNvPr>
          <p:cNvSpPr>
            <a:spLocks noGrp="1"/>
          </p:cNvSpPr>
          <p:nvPr>
            <p:ph type="subTitle" idx="1"/>
          </p:nvPr>
        </p:nvSpPr>
        <p:spPr/>
        <p:txBody>
          <a:bodyPr>
            <a:normAutofit fontScale="85000" lnSpcReduction="20000"/>
          </a:bodyPr>
          <a:lstStyle/>
          <a:p>
            <a:r>
              <a:rPr lang="ja-JP" altLang="en-US" sz="4400">
                <a:effectLst/>
              </a:rPr>
              <a:t>グループで</a:t>
            </a:r>
            <a:endParaRPr lang="en-US" altLang="ja-JP" sz="4400" dirty="0">
              <a:effectLst/>
            </a:endParaRPr>
          </a:p>
          <a:p>
            <a:r>
              <a:rPr lang="ja-JP" altLang="en-US" sz="4400">
                <a:effectLst/>
              </a:rPr>
              <a:t>サポートツールの開発</a:t>
            </a:r>
            <a:endParaRPr lang="en-US" altLang="ja-JP" sz="4400" dirty="0">
              <a:effectLst/>
            </a:endParaRPr>
          </a:p>
          <a:p>
            <a:r>
              <a:rPr lang="en-US" altLang="ja-JP" sz="4400" dirty="0"/>
              <a:t>(</a:t>
            </a:r>
            <a:r>
              <a:rPr lang="ja-JP" altLang="en-US" sz="4400"/>
              <a:t>研修</a:t>
            </a:r>
            <a:r>
              <a:rPr lang="en-US" altLang="ja-JP" sz="4400" dirty="0"/>
              <a:t>3</a:t>
            </a:r>
            <a:r>
              <a:rPr lang="ja-JP" altLang="en-US" sz="4400"/>
              <a:t>事前課題③</a:t>
            </a:r>
            <a:r>
              <a:rPr lang="en-US" altLang="ja-JP" sz="4400" dirty="0"/>
              <a:t>)</a:t>
            </a:r>
            <a:endParaRPr lang="en-US" altLang="ja-JP" sz="4400" dirty="0">
              <a:effectLst/>
            </a:endParaRPr>
          </a:p>
          <a:p>
            <a:endParaRPr lang="ja-JP" altLang="en-US" sz="4400">
              <a:effectLst/>
            </a:endParaRPr>
          </a:p>
          <a:p>
            <a:endParaRPr lang="en-JP" sz="4400" dirty="0">
              <a:effectLst/>
            </a:endParaRPr>
          </a:p>
        </p:txBody>
      </p:sp>
    </p:spTree>
    <p:extLst>
      <p:ext uri="{BB962C8B-B14F-4D97-AF65-F5344CB8AC3E}">
        <p14:creationId xmlns:p14="http://schemas.microsoft.com/office/powerpoint/2010/main" val="19606689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BD799-0249-6748-8E84-959286CE4FDC}"/>
              </a:ext>
            </a:extLst>
          </p:cNvPr>
          <p:cNvSpPr>
            <a:spLocks noGrp="1"/>
          </p:cNvSpPr>
          <p:nvPr>
            <p:ph type="title"/>
          </p:nvPr>
        </p:nvSpPr>
        <p:spPr/>
        <p:txBody>
          <a:bodyPr/>
          <a:lstStyle/>
          <a:p>
            <a:r>
              <a:rPr lang="ja-JP" altLang="en-US" b="1">
                <a:latin typeface="Meiryo UI" panose="020B0604030504040204" pitchFamily="50" charset="-128"/>
                <a:ea typeface="Meiryo UI" panose="020B0604030504040204" pitchFamily="50" charset="-128"/>
              </a:rPr>
              <a:t>講座の</a:t>
            </a:r>
            <a:r>
              <a:rPr lang="ja-JP" altLang="en-US" b="1" dirty="0">
                <a:latin typeface="Meiryo UI" panose="020B0604030504040204" pitchFamily="50" charset="-128"/>
                <a:ea typeface="Meiryo UI" panose="020B0604030504040204" pitchFamily="50" charset="-128"/>
              </a:rPr>
              <a:t>目標</a:t>
            </a:r>
            <a:endParaRPr lang="en-US" b="1" dirty="0">
              <a:latin typeface="Meiryo UI" panose="020B0604030504040204" pitchFamily="50" charset="-128"/>
              <a:ea typeface="Meiryo UI" panose="020B0604030504040204" pitchFamily="50" charset="-128"/>
            </a:endParaRPr>
          </a:p>
        </p:txBody>
      </p:sp>
      <p:sp>
        <p:nvSpPr>
          <p:cNvPr id="3" name="Content Placeholder 2">
            <a:extLst>
              <a:ext uri="{FF2B5EF4-FFF2-40B4-BE49-F238E27FC236}">
                <a16:creationId xmlns:a16="http://schemas.microsoft.com/office/drawing/2014/main" id="{647EC6FB-2752-8C45-B5AA-0BEDE50A05F9}"/>
              </a:ext>
            </a:extLst>
          </p:cNvPr>
          <p:cNvSpPr>
            <a:spLocks noGrp="1"/>
          </p:cNvSpPr>
          <p:nvPr>
            <p:ph idx="1"/>
          </p:nvPr>
        </p:nvSpPr>
        <p:spPr/>
        <p:txBody>
          <a:bodyPr>
            <a:normAutofit/>
          </a:bodyPr>
          <a:lstStyle/>
          <a:p>
            <a:r>
              <a:rPr lang="ja-JP" altLang="en-US">
                <a:latin typeface="Meiryo UI" panose="020B0604030504040204" pitchFamily="50" charset="-128"/>
                <a:ea typeface="Meiryo UI" panose="020B0604030504040204" pitchFamily="50" charset="-128"/>
              </a:rPr>
              <a:t>授業改善サポーターとして、各種ツールを活用して授業改善のためのコンサルテーションを行うことができる</a:t>
            </a:r>
          </a:p>
          <a:p>
            <a:endParaRPr lang="ja-JP" altLang="en-US">
              <a:latin typeface="Meiryo UI" panose="020B0604030504040204" pitchFamily="50" charset="-128"/>
              <a:ea typeface="Meiryo UI" panose="020B0604030504040204" pitchFamily="50" charset="-128"/>
            </a:endParaRPr>
          </a:p>
          <a:p>
            <a:r>
              <a:rPr lang="ja-JP" altLang="en-US">
                <a:latin typeface="Meiryo UI" panose="020B0604030504040204" pitchFamily="50" charset="-128"/>
                <a:ea typeface="Meiryo UI" panose="020B0604030504040204" pitchFamily="50" charset="-128"/>
              </a:rPr>
              <a:t>自校における授業コンサルテーションの普及を目指した施策を、個人レベル、組織レベルで提案することができる</a:t>
            </a:r>
          </a:p>
          <a:p>
            <a:endParaRPr lang="ja-JP" altLang="en-US">
              <a:latin typeface="Meiryo UI" panose="020B0604030504040204" pitchFamily="50" charset="-128"/>
              <a:ea typeface="Meiryo UI" panose="020B0604030504040204" pitchFamily="50" charset="-128"/>
            </a:endParaRPr>
          </a:p>
          <a:p>
            <a:r>
              <a:rPr lang="ja-JP" altLang="en-US">
                <a:latin typeface="Meiryo UI" panose="020B0604030504040204" pitchFamily="50" charset="-128"/>
                <a:ea typeface="Meiryo UI" panose="020B0604030504040204" pitchFamily="50" charset="-128"/>
              </a:rPr>
              <a:t>授業改善サポーターとして相談し支援し合えるコミュニティを形成する</a:t>
            </a:r>
          </a:p>
          <a:p>
            <a:endParaRPr lang="ja-JP" altLang="en-US">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202528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93DE8B-9E08-B74D-8D90-BF1B96C11009}"/>
              </a:ext>
            </a:extLst>
          </p:cNvPr>
          <p:cNvSpPr>
            <a:spLocks noGrp="1"/>
          </p:cNvSpPr>
          <p:nvPr>
            <p:ph type="title"/>
          </p:nvPr>
        </p:nvSpPr>
        <p:spPr/>
        <p:txBody>
          <a:bodyPr/>
          <a:lstStyle/>
          <a:p>
            <a:r>
              <a:rPr lang="ja-JP" altLang="en-US" b="1">
                <a:latin typeface="Meiryo UI" panose="020B0604030504040204" pitchFamily="50" charset="-128"/>
                <a:ea typeface="Meiryo UI" panose="020B0604030504040204" pitchFamily="50" charset="-128"/>
              </a:rPr>
              <a:t>講座の</a:t>
            </a:r>
            <a:r>
              <a:rPr lang="ja-JP" altLang="en-US" b="1" dirty="0">
                <a:latin typeface="Meiryo UI" panose="020B0604030504040204" pitchFamily="50" charset="-128"/>
                <a:ea typeface="Meiryo UI" panose="020B0604030504040204" pitchFamily="50" charset="-128"/>
              </a:rPr>
              <a:t>流れ</a:t>
            </a:r>
            <a:endParaRPr lang="en-US" b="1" dirty="0">
              <a:latin typeface="Meiryo UI" panose="020B0604030504040204" pitchFamily="50" charset="-128"/>
              <a:ea typeface="Meiryo UI" panose="020B0604030504040204" pitchFamily="50" charset="-128"/>
            </a:endParaRPr>
          </a:p>
        </p:txBody>
      </p:sp>
      <p:graphicFrame>
        <p:nvGraphicFramePr>
          <p:cNvPr id="4" name="Content Placeholder 3">
            <a:extLst>
              <a:ext uri="{FF2B5EF4-FFF2-40B4-BE49-F238E27FC236}">
                <a16:creationId xmlns:a16="http://schemas.microsoft.com/office/drawing/2014/main" id="{91B6374C-4A7E-8549-A830-88BE1C8897C8}"/>
              </a:ext>
            </a:extLst>
          </p:cNvPr>
          <p:cNvGraphicFramePr>
            <a:graphicFrameLocks noGrp="1"/>
          </p:cNvGraphicFramePr>
          <p:nvPr>
            <p:ph idx="1"/>
            <p:extLst>
              <p:ext uri="{D42A27DB-BD31-4B8C-83A1-F6EECF244321}">
                <p14:modId xmlns:p14="http://schemas.microsoft.com/office/powerpoint/2010/main" val="1296388366"/>
              </p:ext>
            </p:extLst>
          </p:nvPr>
        </p:nvGraphicFramePr>
        <p:xfrm>
          <a:off x="376451" y="1473201"/>
          <a:ext cx="11439098" cy="520013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2846988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E53A0E-C03B-A24C-F02B-56B0805AFCCB}"/>
              </a:ext>
            </a:extLst>
          </p:cNvPr>
          <p:cNvSpPr>
            <a:spLocks noGrp="1"/>
          </p:cNvSpPr>
          <p:nvPr>
            <p:ph type="title"/>
          </p:nvPr>
        </p:nvSpPr>
        <p:spPr/>
        <p:txBody>
          <a:bodyPr/>
          <a:lstStyle/>
          <a:p>
            <a:pPr algn="ctr"/>
            <a:r>
              <a:rPr lang="en-JP" dirty="0"/>
              <a:t>ツール/手段の種類</a:t>
            </a:r>
          </a:p>
        </p:txBody>
      </p:sp>
      <p:graphicFrame>
        <p:nvGraphicFramePr>
          <p:cNvPr id="4" name="Content Placeholder 3">
            <a:extLst>
              <a:ext uri="{FF2B5EF4-FFF2-40B4-BE49-F238E27FC236}">
                <a16:creationId xmlns:a16="http://schemas.microsoft.com/office/drawing/2014/main" id="{4B04C040-CE02-8397-C455-AE917570045A}"/>
              </a:ext>
            </a:extLst>
          </p:cNvPr>
          <p:cNvGraphicFramePr>
            <a:graphicFrameLocks noGrp="1"/>
          </p:cNvGraphicFramePr>
          <p:nvPr>
            <p:ph idx="1"/>
            <p:extLst>
              <p:ext uri="{D42A27DB-BD31-4B8C-83A1-F6EECF244321}">
                <p14:modId xmlns:p14="http://schemas.microsoft.com/office/powerpoint/2010/main" val="4134408259"/>
              </p:ext>
            </p:extLst>
          </p:nvPr>
        </p:nvGraphicFramePr>
        <p:xfrm>
          <a:off x="235131" y="1345474"/>
          <a:ext cx="11782698" cy="5112879"/>
        </p:xfrm>
        <a:graphic>
          <a:graphicData uri="http://schemas.openxmlformats.org/drawingml/2006/table">
            <a:tbl>
              <a:tblPr>
                <a:tableStyleId>{5C22544A-7EE6-4342-B048-85BDC9FD1C3A}</a:tableStyleId>
              </a:tblPr>
              <a:tblGrid>
                <a:gridCol w="1794806">
                  <a:extLst>
                    <a:ext uri="{9D8B030D-6E8A-4147-A177-3AD203B41FA5}">
                      <a16:colId xmlns:a16="http://schemas.microsoft.com/office/drawing/2014/main" val="4038266231"/>
                    </a:ext>
                  </a:extLst>
                </a:gridCol>
                <a:gridCol w="2786244">
                  <a:extLst>
                    <a:ext uri="{9D8B030D-6E8A-4147-A177-3AD203B41FA5}">
                      <a16:colId xmlns:a16="http://schemas.microsoft.com/office/drawing/2014/main" val="2968924756"/>
                    </a:ext>
                  </a:extLst>
                </a:gridCol>
                <a:gridCol w="3932666">
                  <a:extLst>
                    <a:ext uri="{9D8B030D-6E8A-4147-A177-3AD203B41FA5}">
                      <a16:colId xmlns:a16="http://schemas.microsoft.com/office/drawing/2014/main" val="2322737288"/>
                    </a:ext>
                  </a:extLst>
                </a:gridCol>
                <a:gridCol w="3268982">
                  <a:extLst>
                    <a:ext uri="{9D8B030D-6E8A-4147-A177-3AD203B41FA5}">
                      <a16:colId xmlns:a16="http://schemas.microsoft.com/office/drawing/2014/main" val="3199914337"/>
                    </a:ext>
                  </a:extLst>
                </a:gridCol>
              </a:tblGrid>
              <a:tr h="148534">
                <a:tc>
                  <a:txBody>
                    <a:bodyPr/>
                    <a:lstStyle/>
                    <a:p>
                      <a:pPr algn="ctr" fontAlgn="ctr"/>
                      <a:r>
                        <a:rPr lang="ja-JP" sz="1200" u="none" strike="noStrike">
                          <a:effectLst/>
                        </a:rPr>
                        <a:t>ツール/手段</a:t>
                      </a:r>
                      <a:endParaRPr lang="en-JP" sz="1200" b="1" i="0" u="none" strike="noStrike">
                        <a:solidFill>
                          <a:srgbClr val="0E121D"/>
                        </a:solidFill>
                        <a:effectLst/>
                        <a:latin typeface="Yu Mincho" panose="02020400000000000000" pitchFamily="18" charset="-128"/>
                        <a:ea typeface="Yu Mincho" panose="02020400000000000000" pitchFamily="18" charset="-128"/>
                      </a:endParaRPr>
                    </a:p>
                  </a:txBody>
                  <a:tcPr marL="4079" marR="4079" marT="4079" marB="0" anchor="ctr"/>
                </a:tc>
                <a:tc>
                  <a:txBody>
                    <a:bodyPr/>
                    <a:lstStyle/>
                    <a:p>
                      <a:pPr algn="ctr" fontAlgn="ctr"/>
                      <a:r>
                        <a:rPr lang="ja-JP" sz="1200" u="none" strike="noStrike">
                          <a:effectLst/>
                        </a:rPr>
                        <a:t>説明</a:t>
                      </a:r>
                      <a:endParaRPr lang="en-JP" sz="1200" b="1" i="0" u="none" strike="noStrike">
                        <a:solidFill>
                          <a:srgbClr val="0E121D"/>
                        </a:solidFill>
                        <a:effectLst/>
                        <a:latin typeface="Yu Mincho" panose="02020400000000000000" pitchFamily="18" charset="-128"/>
                        <a:ea typeface="Yu Mincho" panose="02020400000000000000" pitchFamily="18" charset="-128"/>
                      </a:endParaRPr>
                    </a:p>
                  </a:txBody>
                  <a:tcPr marL="4079" marR="4079" marT="4079" marB="0" anchor="ctr"/>
                </a:tc>
                <a:tc>
                  <a:txBody>
                    <a:bodyPr/>
                    <a:lstStyle/>
                    <a:p>
                      <a:pPr algn="ctr" fontAlgn="ctr"/>
                      <a:r>
                        <a:rPr lang="ja-JP" sz="1200" u="none" strike="noStrike">
                          <a:effectLst/>
                        </a:rPr>
                        <a:t>サポーターによる使用法</a:t>
                      </a:r>
                      <a:endParaRPr lang="en-JP" sz="1200" b="1" i="0" u="none" strike="noStrike">
                        <a:solidFill>
                          <a:srgbClr val="0E121D"/>
                        </a:solidFill>
                        <a:effectLst/>
                        <a:latin typeface="Yu Mincho" panose="02020400000000000000" pitchFamily="18" charset="-128"/>
                        <a:ea typeface="Yu Mincho" panose="02020400000000000000" pitchFamily="18" charset="-128"/>
                      </a:endParaRPr>
                    </a:p>
                  </a:txBody>
                  <a:tcPr marL="4079" marR="4079" marT="4079" marB="0" anchor="ctr"/>
                </a:tc>
                <a:tc>
                  <a:txBody>
                    <a:bodyPr/>
                    <a:lstStyle/>
                    <a:p>
                      <a:pPr algn="ctr" fontAlgn="ctr"/>
                      <a:r>
                        <a:rPr lang="ja-JP" sz="1200" u="none" strike="noStrike">
                          <a:effectLst/>
                        </a:rPr>
                        <a:t>期待される効果</a:t>
                      </a:r>
                      <a:endParaRPr lang="en-JP" sz="1200" b="1" i="0" u="none" strike="noStrike">
                        <a:solidFill>
                          <a:srgbClr val="0E121D"/>
                        </a:solidFill>
                        <a:effectLst/>
                        <a:latin typeface="Yu Mincho" panose="02020400000000000000" pitchFamily="18" charset="-128"/>
                        <a:ea typeface="Yu Mincho" panose="02020400000000000000" pitchFamily="18" charset="-128"/>
                      </a:endParaRPr>
                    </a:p>
                  </a:txBody>
                  <a:tcPr marL="4079" marR="4079" marT="4079" marB="0" anchor="ctr"/>
                </a:tc>
                <a:extLst>
                  <a:ext uri="{0D108BD9-81ED-4DB2-BD59-A6C34878D82A}">
                    <a16:rowId xmlns:a16="http://schemas.microsoft.com/office/drawing/2014/main" val="3350602539"/>
                  </a:ext>
                </a:extLst>
              </a:tr>
              <a:tr h="445604">
                <a:tc>
                  <a:txBody>
                    <a:bodyPr/>
                    <a:lstStyle/>
                    <a:p>
                      <a:pPr algn="l" fontAlgn="ctr"/>
                      <a:r>
                        <a:rPr lang="ja-JP" sz="1200" u="none" strike="noStrike">
                          <a:effectLst/>
                        </a:rPr>
                        <a:t>観察チェックリスト</a:t>
                      </a:r>
                      <a:endParaRPr lang="en-JP" sz="1200" b="0" i="0" u="none" strike="noStrike">
                        <a:solidFill>
                          <a:srgbClr val="2A3140"/>
                        </a:solidFill>
                        <a:effectLst/>
                        <a:latin typeface="Yu Mincho" panose="02020400000000000000" pitchFamily="18" charset="-128"/>
                        <a:ea typeface="Yu Mincho" panose="02020400000000000000" pitchFamily="18" charset="-128"/>
                      </a:endParaRPr>
                    </a:p>
                  </a:txBody>
                  <a:tcPr marL="4079" marR="4079" marT="4079" marB="0" anchor="ctr"/>
                </a:tc>
                <a:tc>
                  <a:txBody>
                    <a:bodyPr/>
                    <a:lstStyle/>
                    <a:p>
                      <a:pPr algn="l" fontAlgn="ctr"/>
                      <a:r>
                        <a:rPr lang="ja-JP" sz="1200" u="none" strike="noStrike">
                          <a:effectLst/>
                        </a:rPr>
                        <a:t>授業の重要な要素を観察するための構造化されたリスト。</a:t>
                      </a:r>
                      <a:endParaRPr lang="en-JP" sz="1200" b="0" i="0" u="none" strike="noStrike">
                        <a:solidFill>
                          <a:srgbClr val="2A3140"/>
                        </a:solidFill>
                        <a:effectLst/>
                        <a:latin typeface="Yu Mincho" panose="02020400000000000000" pitchFamily="18" charset="-128"/>
                        <a:ea typeface="Yu Mincho" panose="02020400000000000000" pitchFamily="18" charset="-128"/>
                      </a:endParaRPr>
                    </a:p>
                  </a:txBody>
                  <a:tcPr marL="4079" marR="4079" marT="4079" marB="0" anchor="ctr"/>
                </a:tc>
                <a:tc>
                  <a:txBody>
                    <a:bodyPr/>
                    <a:lstStyle/>
                    <a:p>
                      <a:pPr algn="l" fontAlgn="ctr"/>
                      <a:r>
                        <a:rPr lang="ja-JP" sz="1200" u="none" strike="noStrike">
                          <a:effectLst/>
                        </a:rPr>
                        <a:t>授業訪問時に、教授法を体系的に評価するために使用。</a:t>
                      </a:r>
                      <a:endParaRPr lang="en-JP" sz="1200" b="0" i="0" u="none" strike="noStrike">
                        <a:solidFill>
                          <a:srgbClr val="2A3140"/>
                        </a:solidFill>
                        <a:effectLst/>
                        <a:latin typeface="Yu Mincho" panose="02020400000000000000" pitchFamily="18" charset="-128"/>
                        <a:ea typeface="Yu Mincho" panose="02020400000000000000" pitchFamily="18" charset="-128"/>
                      </a:endParaRPr>
                    </a:p>
                  </a:txBody>
                  <a:tcPr marL="4079" marR="4079" marT="4079" marB="0" anchor="ctr"/>
                </a:tc>
                <a:tc>
                  <a:txBody>
                    <a:bodyPr/>
                    <a:lstStyle/>
                    <a:p>
                      <a:pPr algn="l" fontAlgn="ctr"/>
                      <a:r>
                        <a:rPr lang="ja-JP" sz="1200" u="none" strike="noStrike">
                          <a:effectLst/>
                        </a:rPr>
                        <a:t>教授法の客観的評価を強化し、ターゲットとなるフィードバックと改善につながる。</a:t>
                      </a:r>
                      <a:endParaRPr lang="en-JP" sz="1200" b="0" i="0" u="none" strike="noStrike">
                        <a:solidFill>
                          <a:srgbClr val="2A3140"/>
                        </a:solidFill>
                        <a:effectLst/>
                        <a:latin typeface="Yu Mincho" panose="02020400000000000000" pitchFamily="18" charset="-128"/>
                        <a:ea typeface="Yu Mincho" panose="02020400000000000000" pitchFamily="18" charset="-128"/>
                      </a:endParaRPr>
                    </a:p>
                  </a:txBody>
                  <a:tcPr marL="4079" marR="4079" marT="4079" marB="0" anchor="ctr"/>
                </a:tc>
                <a:extLst>
                  <a:ext uri="{0D108BD9-81ED-4DB2-BD59-A6C34878D82A}">
                    <a16:rowId xmlns:a16="http://schemas.microsoft.com/office/drawing/2014/main" val="1207690834"/>
                  </a:ext>
                </a:extLst>
              </a:tr>
              <a:tr h="445604">
                <a:tc>
                  <a:txBody>
                    <a:bodyPr/>
                    <a:lstStyle/>
                    <a:p>
                      <a:pPr algn="l" fontAlgn="ctr"/>
                      <a:r>
                        <a:rPr lang="ja-JP" sz="1200" u="none" strike="noStrike">
                          <a:effectLst/>
                        </a:rPr>
                        <a:t>フィードバックフォーム</a:t>
                      </a:r>
                      <a:endParaRPr lang="en-JP" sz="1200" b="0" i="0" u="none" strike="noStrike">
                        <a:solidFill>
                          <a:srgbClr val="2A3140"/>
                        </a:solidFill>
                        <a:effectLst/>
                        <a:latin typeface="Yu Mincho" panose="02020400000000000000" pitchFamily="18" charset="-128"/>
                        <a:ea typeface="Yu Mincho" panose="02020400000000000000" pitchFamily="18" charset="-128"/>
                      </a:endParaRPr>
                    </a:p>
                  </a:txBody>
                  <a:tcPr marL="4079" marR="4079" marT="4079" marB="0" anchor="ctr"/>
                </a:tc>
                <a:tc>
                  <a:txBody>
                    <a:bodyPr/>
                    <a:lstStyle/>
                    <a:p>
                      <a:pPr algn="l" fontAlgn="ctr"/>
                      <a:r>
                        <a:rPr lang="ja-JP" sz="1200" u="none" strike="noStrike">
                          <a:effectLst/>
                        </a:rPr>
                        <a:t>建設的なフィードバックを提供するための標準化されたフォーム。</a:t>
                      </a:r>
                      <a:endParaRPr lang="en-JP" sz="1200" b="0" i="0" u="none" strike="noStrike">
                        <a:solidFill>
                          <a:srgbClr val="2A3140"/>
                        </a:solidFill>
                        <a:effectLst/>
                        <a:latin typeface="Yu Mincho" panose="02020400000000000000" pitchFamily="18" charset="-128"/>
                        <a:ea typeface="Yu Mincho" panose="02020400000000000000" pitchFamily="18" charset="-128"/>
                      </a:endParaRPr>
                    </a:p>
                  </a:txBody>
                  <a:tcPr marL="4079" marR="4079" marT="4079" marB="0" anchor="ctr"/>
                </a:tc>
                <a:tc>
                  <a:txBody>
                    <a:bodyPr/>
                    <a:lstStyle/>
                    <a:p>
                      <a:pPr algn="l" fontAlgn="ctr"/>
                      <a:r>
                        <a:rPr lang="ja-JP" sz="1200" u="none" strike="noStrike">
                          <a:effectLst/>
                        </a:rPr>
                        <a:t>観察後に完成させ、構造化された、明確で実行可能なフィードバックを教師に提供。</a:t>
                      </a:r>
                      <a:endParaRPr lang="en-JP" sz="1200" b="0" i="0" u="none" strike="noStrike">
                        <a:solidFill>
                          <a:srgbClr val="2A3140"/>
                        </a:solidFill>
                        <a:effectLst/>
                        <a:latin typeface="Yu Mincho" panose="02020400000000000000" pitchFamily="18" charset="-128"/>
                        <a:ea typeface="Yu Mincho" panose="02020400000000000000" pitchFamily="18" charset="-128"/>
                      </a:endParaRPr>
                    </a:p>
                  </a:txBody>
                  <a:tcPr marL="4079" marR="4079" marT="4079" marB="0" anchor="ctr"/>
                </a:tc>
                <a:tc>
                  <a:txBody>
                    <a:bodyPr/>
                    <a:lstStyle/>
                    <a:p>
                      <a:pPr algn="l" fontAlgn="ctr"/>
                      <a:r>
                        <a:rPr lang="ja-JP" sz="1200" u="none" strike="noStrike">
                          <a:effectLst/>
                        </a:rPr>
                        <a:t>明確なコミュニケーションを促進し、教授法のポジティブな変化を奨励する。</a:t>
                      </a:r>
                      <a:endParaRPr lang="en-JP" sz="1200" b="0" i="0" u="none" strike="noStrike">
                        <a:solidFill>
                          <a:srgbClr val="2A3140"/>
                        </a:solidFill>
                        <a:effectLst/>
                        <a:latin typeface="Yu Mincho" panose="02020400000000000000" pitchFamily="18" charset="-128"/>
                        <a:ea typeface="Yu Mincho" panose="02020400000000000000" pitchFamily="18" charset="-128"/>
                      </a:endParaRPr>
                    </a:p>
                  </a:txBody>
                  <a:tcPr marL="4079" marR="4079" marT="4079" marB="0" anchor="ctr"/>
                </a:tc>
                <a:extLst>
                  <a:ext uri="{0D108BD9-81ED-4DB2-BD59-A6C34878D82A}">
                    <a16:rowId xmlns:a16="http://schemas.microsoft.com/office/drawing/2014/main" val="819681632"/>
                  </a:ext>
                </a:extLst>
              </a:tr>
              <a:tr h="445604">
                <a:tc>
                  <a:txBody>
                    <a:bodyPr/>
                    <a:lstStyle/>
                    <a:p>
                      <a:pPr algn="l" fontAlgn="ctr"/>
                      <a:r>
                        <a:rPr lang="ja-JP" sz="1200" u="none" strike="noStrike">
                          <a:effectLst/>
                        </a:rPr>
                        <a:t>協力的計画ツール</a:t>
                      </a:r>
                      <a:endParaRPr lang="en-JP" sz="1200" b="0" i="0" u="none" strike="noStrike">
                        <a:solidFill>
                          <a:srgbClr val="2A3140"/>
                        </a:solidFill>
                        <a:effectLst/>
                        <a:latin typeface="Yu Mincho" panose="02020400000000000000" pitchFamily="18" charset="-128"/>
                        <a:ea typeface="Yu Mincho" panose="02020400000000000000" pitchFamily="18" charset="-128"/>
                      </a:endParaRPr>
                    </a:p>
                  </a:txBody>
                  <a:tcPr marL="4079" marR="4079" marT="4079" marB="0" anchor="ctr"/>
                </a:tc>
                <a:tc>
                  <a:txBody>
                    <a:bodyPr/>
                    <a:lstStyle/>
                    <a:p>
                      <a:pPr algn="l" fontAlgn="ctr"/>
                      <a:r>
                        <a:rPr lang="en-US" sz="1200" u="none" strike="noStrike">
                          <a:effectLst/>
                        </a:rPr>
                        <a:t>Google DocsやTrelloのような共有計画のためのデジタルプラットフォーム。</a:t>
                      </a:r>
                      <a:endParaRPr lang="en-JP" sz="1200" b="0" i="0" u="none" strike="noStrike">
                        <a:solidFill>
                          <a:srgbClr val="2A3140"/>
                        </a:solidFill>
                        <a:effectLst/>
                        <a:latin typeface="Sohne-Buch"/>
                        <a:ea typeface="游ゴシック" panose="020B0400000000000000" pitchFamily="34" charset="-128"/>
                      </a:endParaRPr>
                    </a:p>
                  </a:txBody>
                  <a:tcPr marL="4079" marR="4079" marT="4079" marB="0" anchor="ctr"/>
                </a:tc>
                <a:tc>
                  <a:txBody>
                    <a:bodyPr/>
                    <a:lstStyle/>
                    <a:p>
                      <a:pPr algn="l" fontAlgn="ctr"/>
                      <a:r>
                        <a:rPr lang="ja-JP" sz="1200" u="none" strike="noStrike">
                          <a:effectLst/>
                        </a:rPr>
                        <a:t>レッスンプランの共同作成、リソースの共有、リアルタイムでの進捗追跡のために使用。</a:t>
                      </a:r>
                      <a:endParaRPr lang="en-JP" sz="1200" b="0" i="0" u="none" strike="noStrike">
                        <a:solidFill>
                          <a:srgbClr val="2A3140"/>
                        </a:solidFill>
                        <a:effectLst/>
                        <a:latin typeface="Yu Mincho" panose="02020400000000000000" pitchFamily="18" charset="-128"/>
                        <a:ea typeface="Yu Mincho" panose="02020400000000000000" pitchFamily="18" charset="-128"/>
                      </a:endParaRPr>
                    </a:p>
                  </a:txBody>
                  <a:tcPr marL="4079" marR="4079" marT="4079" marB="0" anchor="ctr"/>
                </a:tc>
                <a:tc>
                  <a:txBody>
                    <a:bodyPr/>
                    <a:lstStyle/>
                    <a:p>
                      <a:pPr algn="l" fontAlgn="ctr"/>
                      <a:r>
                        <a:rPr lang="ja-JP" sz="1200" u="none" strike="noStrike">
                          <a:effectLst/>
                        </a:rPr>
                        <a:t>チームワークを促進し、教授目標の整合性を保ち、レッスンの質を向上させる。</a:t>
                      </a:r>
                      <a:endParaRPr lang="en-JP" sz="1200" b="0" i="0" u="none" strike="noStrike">
                        <a:solidFill>
                          <a:srgbClr val="2A3140"/>
                        </a:solidFill>
                        <a:effectLst/>
                        <a:latin typeface="Yu Mincho" panose="02020400000000000000" pitchFamily="18" charset="-128"/>
                        <a:ea typeface="Yu Mincho" panose="02020400000000000000" pitchFamily="18" charset="-128"/>
                      </a:endParaRPr>
                    </a:p>
                  </a:txBody>
                  <a:tcPr marL="4079" marR="4079" marT="4079" marB="0" anchor="ctr"/>
                </a:tc>
                <a:extLst>
                  <a:ext uri="{0D108BD9-81ED-4DB2-BD59-A6C34878D82A}">
                    <a16:rowId xmlns:a16="http://schemas.microsoft.com/office/drawing/2014/main" val="1544482524"/>
                  </a:ext>
                </a:extLst>
              </a:tr>
              <a:tr h="445604">
                <a:tc>
                  <a:txBody>
                    <a:bodyPr/>
                    <a:lstStyle/>
                    <a:p>
                      <a:pPr algn="l" fontAlgn="ctr"/>
                      <a:r>
                        <a:rPr lang="ja-JP" sz="1200" u="none" strike="noStrike">
                          <a:effectLst/>
                        </a:rPr>
                        <a:t>プロフェッショナル開発ワークショップ</a:t>
                      </a:r>
                      <a:endParaRPr lang="en-JP" sz="1200" b="0" i="0" u="none" strike="noStrike">
                        <a:solidFill>
                          <a:srgbClr val="2A3140"/>
                        </a:solidFill>
                        <a:effectLst/>
                        <a:latin typeface="Yu Mincho" panose="02020400000000000000" pitchFamily="18" charset="-128"/>
                        <a:ea typeface="Yu Mincho" panose="02020400000000000000" pitchFamily="18" charset="-128"/>
                      </a:endParaRPr>
                    </a:p>
                  </a:txBody>
                  <a:tcPr marL="4079" marR="4079" marT="4079" marB="0" anchor="ctr"/>
                </a:tc>
                <a:tc>
                  <a:txBody>
                    <a:bodyPr/>
                    <a:lstStyle/>
                    <a:p>
                      <a:pPr algn="l" fontAlgn="ctr"/>
                      <a:r>
                        <a:rPr lang="ja-JP" sz="1200" u="none" strike="noStrike">
                          <a:effectLst/>
                        </a:rPr>
                        <a:t>教授法やツールに関する構造化された研修セッション。</a:t>
                      </a:r>
                      <a:endParaRPr lang="en-JP" sz="1200" b="0" i="0" u="none" strike="noStrike">
                        <a:solidFill>
                          <a:srgbClr val="2A3140"/>
                        </a:solidFill>
                        <a:effectLst/>
                        <a:latin typeface="Yu Mincho" panose="02020400000000000000" pitchFamily="18" charset="-128"/>
                        <a:ea typeface="Yu Mincho" panose="02020400000000000000" pitchFamily="18" charset="-128"/>
                      </a:endParaRPr>
                    </a:p>
                  </a:txBody>
                  <a:tcPr marL="4079" marR="4079" marT="4079" marB="0" anchor="ctr"/>
                </a:tc>
                <a:tc>
                  <a:txBody>
                    <a:bodyPr/>
                    <a:lstStyle/>
                    <a:p>
                      <a:pPr algn="l" fontAlgn="ctr"/>
                      <a:r>
                        <a:rPr lang="ja-JP" sz="1200" u="none" strike="noStrike">
                          <a:effectLst/>
                        </a:rPr>
                        <a:t>教育戦略、クラス管理などに関するワークショップの企画と実施。</a:t>
                      </a:r>
                      <a:endParaRPr lang="en-JP" sz="1200" b="0" i="0" u="none" strike="noStrike">
                        <a:solidFill>
                          <a:srgbClr val="2A3140"/>
                        </a:solidFill>
                        <a:effectLst/>
                        <a:latin typeface="Yu Mincho" panose="02020400000000000000" pitchFamily="18" charset="-128"/>
                        <a:ea typeface="Yu Mincho" panose="02020400000000000000" pitchFamily="18" charset="-128"/>
                      </a:endParaRPr>
                    </a:p>
                  </a:txBody>
                  <a:tcPr marL="4079" marR="4079" marT="4079" marB="0" anchor="ctr"/>
                </a:tc>
                <a:tc>
                  <a:txBody>
                    <a:bodyPr/>
                    <a:lstStyle/>
                    <a:p>
                      <a:pPr algn="l" fontAlgn="ctr"/>
                      <a:r>
                        <a:rPr lang="ja-JP" sz="1200" u="none" strike="noStrike">
                          <a:effectLst/>
                        </a:rPr>
                        <a:t>教師のスキルを向上させ、新しい教育トレンドについて更新し、全体的な教授品質を向上させる。</a:t>
                      </a:r>
                      <a:endParaRPr lang="en-JP" sz="1200" b="0" i="0" u="none" strike="noStrike">
                        <a:solidFill>
                          <a:srgbClr val="2A3140"/>
                        </a:solidFill>
                        <a:effectLst/>
                        <a:latin typeface="Yu Mincho" panose="02020400000000000000" pitchFamily="18" charset="-128"/>
                        <a:ea typeface="Yu Mincho" panose="02020400000000000000" pitchFamily="18" charset="-128"/>
                      </a:endParaRPr>
                    </a:p>
                  </a:txBody>
                  <a:tcPr marL="4079" marR="4079" marT="4079" marB="0" anchor="ctr"/>
                </a:tc>
                <a:extLst>
                  <a:ext uri="{0D108BD9-81ED-4DB2-BD59-A6C34878D82A}">
                    <a16:rowId xmlns:a16="http://schemas.microsoft.com/office/drawing/2014/main" val="3148500724"/>
                  </a:ext>
                </a:extLst>
              </a:tr>
              <a:tr h="594139">
                <a:tc>
                  <a:txBody>
                    <a:bodyPr/>
                    <a:lstStyle/>
                    <a:p>
                      <a:pPr algn="l" fontAlgn="ctr"/>
                      <a:r>
                        <a:rPr lang="ja-JP" sz="1200" u="none" strike="noStrike">
                          <a:effectLst/>
                        </a:rPr>
                        <a:t>ピアコーチングプログラム</a:t>
                      </a:r>
                      <a:endParaRPr lang="en-JP" sz="1200" b="0" i="0" u="none" strike="noStrike">
                        <a:solidFill>
                          <a:srgbClr val="2A3140"/>
                        </a:solidFill>
                        <a:effectLst/>
                        <a:latin typeface="Yu Mincho" panose="02020400000000000000" pitchFamily="18" charset="-128"/>
                        <a:ea typeface="Yu Mincho" panose="02020400000000000000" pitchFamily="18" charset="-128"/>
                      </a:endParaRPr>
                    </a:p>
                  </a:txBody>
                  <a:tcPr marL="4079" marR="4079" marT="4079" marB="0" anchor="ctr"/>
                </a:tc>
                <a:tc>
                  <a:txBody>
                    <a:bodyPr/>
                    <a:lstStyle/>
                    <a:p>
                      <a:pPr algn="l" fontAlgn="ctr"/>
                      <a:r>
                        <a:rPr lang="ja-JP" sz="1200" u="none" strike="noStrike">
                          <a:effectLst/>
                        </a:rPr>
                        <a:t>教師がお互いを観察し、指導するシステム。</a:t>
                      </a:r>
                      <a:endParaRPr lang="en-JP" sz="1200" b="0" i="0" u="none" strike="noStrike">
                        <a:solidFill>
                          <a:srgbClr val="2A3140"/>
                        </a:solidFill>
                        <a:effectLst/>
                        <a:latin typeface="Yu Mincho" panose="02020400000000000000" pitchFamily="18" charset="-128"/>
                        <a:ea typeface="Yu Mincho" panose="02020400000000000000" pitchFamily="18" charset="-128"/>
                      </a:endParaRPr>
                    </a:p>
                  </a:txBody>
                  <a:tcPr marL="4079" marR="4079" marT="4079" marB="0" anchor="ctr"/>
                </a:tc>
                <a:tc>
                  <a:txBody>
                    <a:bodyPr/>
                    <a:lstStyle/>
                    <a:p>
                      <a:pPr algn="l" fontAlgn="ctr"/>
                      <a:r>
                        <a:rPr lang="ja-JP" sz="1200" u="none" strike="noStrike">
                          <a:effectLst/>
                        </a:rPr>
                        <a:t>教師がコーチと学習者の役割を交換し、ベストプラクティスを共有し、相互支援を提供するセッションを促進する。</a:t>
                      </a:r>
                      <a:endParaRPr lang="en-JP" sz="1200" b="0" i="0" u="none" strike="noStrike">
                        <a:solidFill>
                          <a:srgbClr val="2A3140"/>
                        </a:solidFill>
                        <a:effectLst/>
                        <a:latin typeface="Yu Mincho" panose="02020400000000000000" pitchFamily="18" charset="-128"/>
                        <a:ea typeface="Yu Mincho" panose="02020400000000000000" pitchFamily="18" charset="-128"/>
                      </a:endParaRPr>
                    </a:p>
                  </a:txBody>
                  <a:tcPr marL="4079" marR="4079" marT="4079" marB="0" anchor="ctr"/>
                </a:tc>
                <a:tc>
                  <a:txBody>
                    <a:bodyPr/>
                    <a:lstStyle/>
                    <a:p>
                      <a:pPr algn="l" fontAlgn="ctr"/>
                      <a:r>
                        <a:rPr lang="ja-JP" sz="1200" u="none" strike="noStrike">
                          <a:effectLst/>
                        </a:rPr>
                        <a:t>教師間のサポート学習環境を育成し、共有された専門的成長につながる。</a:t>
                      </a:r>
                      <a:endParaRPr lang="en-JP" sz="1200" b="0" i="0" u="none" strike="noStrike">
                        <a:solidFill>
                          <a:srgbClr val="2A3140"/>
                        </a:solidFill>
                        <a:effectLst/>
                        <a:latin typeface="Yu Mincho" panose="02020400000000000000" pitchFamily="18" charset="-128"/>
                        <a:ea typeface="Yu Mincho" panose="02020400000000000000" pitchFamily="18" charset="-128"/>
                      </a:endParaRPr>
                    </a:p>
                  </a:txBody>
                  <a:tcPr marL="4079" marR="4079" marT="4079" marB="0" anchor="ctr"/>
                </a:tc>
                <a:extLst>
                  <a:ext uri="{0D108BD9-81ED-4DB2-BD59-A6C34878D82A}">
                    <a16:rowId xmlns:a16="http://schemas.microsoft.com/office/drawing/2014/main" val="297330993"/>
                  </a:ext>
                </a:extLst>
              </a:tr>
              <a:tr h="445604">
                <a:tc>
                  <a:txBody>
                    <a:bodyPr/>
                    <a:lstStyle/>
                    <a:p>
                      <a:pPr algn="l" fontAlgn="ctr"/>
                      <a:r>
                        <a:rPr lang="ja-JP" sz="1200" u="none" strike="noStrike">
                          <a:effectLst/>
                        </a:rPr>
                        <a:t>教育技術ツール</a:t>
                      </a:r>
                      <a:endParaRPr lang="en-JP" sz="1200" b="0" i="0" u="none" strike="noStrike">
                        <a:solidFill>
                          <a:srgbClr val="2A3140"/>
                        </a:solidFill>
                        <a:effectLst/>
                        <a:latin typeface="Yu Mincho" panose="02020400000000000000" pitchFamily="18" charset="-128"/>
                        <a:ea typeface="Yu Mincho" panose="02020400000000000000" pitchFamily="18" charset="-128"/>
                      </a:endParaRPr>
                    </a:p>
                  </a:txBody>
                  <a:tcPr marL="4079" marR="4079" marT="4079" marB="0" anchor="ctr"/>
                </a:tc>
                <a:tc>
                  <a:txBody>
                    <a:bodyPr/>
                    <a:lstStyle/>
                    <a:p>
                      <a:pPr algn="l" fontAlgn="ctr"/>
                      <a:r>
                        <a:rPr lang="ja-JP" sz="1200" u="none" strike="noStrike">
                          <a:effectLst/>
                        </a:rPr>
                        <a:t>インタラクティブホワイトボード、教育アプリ、eラーニングプラットフォームなどのツール。</a:t>
                      </a:r>
                      <a:endParaRPr lang="en-JP" sz="1200" b="0" i="0" u="none" strike="noStrike">
                        <a:solidFill>
                          <a:srgbClr val="2A3140"/>
                        </a:solidFill>
                        <a:effectLst/>
                        <a:latin typeface="Yu Mincho" panose="02020400000000000000" pitchFamily="18" charset="-128"/>
                        <a:ea typeface="Yu Mincho" panose="02020400000000000000" pitchFamily="18" charset="-128"/>
                      </a:endParaRPr>
                    </a:p>
                  </a:txBody>
                  <a:tcPr marL="4079" marR="4079" marT="4079" marB="0" anchor="ctr"/>
                </a:tc>
                <a:tc>
                  <a:txBody>
                    <a:bodyPr/>
                    <a:lstStyle/>
                    <a:p>
                      <a:pPr algn="l" fontAlgn="ctr"/>
                      <a:r>
                        <a:rPr lang="ja-JP" sz="1200" u="none" strike="noStrike">
                          <a:effectLst/>
                        </a:rPr>
                        <a:t>授業に効果的に技術を統合する方法について教師を指導し、訓練する。</a:t>
                      </a:r>
                      <a:endParaRPr lang="en-JP" sz="1200" b="0" i="0" u="none" strike="noStrike">
                        <a:solidFill>
                          <a:srgbClr val="2A3140"/>
                        </a:solidFill>
                        <a:effectLst/>
                        <a:latin typeface="Yu Mincho" panose="02020400000000000000" pitchFamily="18" charset="-128"/>
                        <a:ea typeface="Yu Mincho" panose="02020400000000000000" pitchFamily="18" charset="-128"/>
                      </a:endParaRPr>
                    </a:p>
                  </a:txBody>
                  <a:tcPr marL="4079" marR="4079" marT="4079" marB="0" anchor="ctr"/>
                </a:tc>
                <a:tc>
                  <a:txBody>
                    <a:bodyPr/>
                    <a:lstStyle/>
                    <a:p>
                      <a:pPr algn="l" fontAlgn="ctr"/>
                      <a:r>
                        <a:rPr lang="ja-JP" sz="1200" u="none" strike="noStrike">
                          <a:effectLst/>
                        </a:rPr>
                        <a:t>学生の関与を強化し、教授法を近代化する。</a:t>
                      </a:r>
                      <a:endParaRPr lang="en-JP" sz="1200" b="0" i="0" u="none" strike="noStrike">
                        <a:solidFill>
                          <a:srgbClr val="2A3140"/>
                        </a:solidFill>
                        <a:effectLst/>
                        <a:latin typeface="Yu Mincho" panose="02020400000000000000" pitchFamily="18" charset="-128"/>
                        <a:ea typeface="Yu Mincho" panose="02020400000000000000" pitchFamily="18" charset="-128"/>
                      </a:endParaRPr>
                    </a:p>
                  </a:txBody>
                  <a:tcPr marL="4079" marR="4079" marT="4079" marB="0" anchor="ctr"/>
                </a:tc>
                <a:extLst>
                  <a:ext uri="{0D108BD9-81ED-4DB2-BD59-A6C34878D82A}">
                    <a16:rowId xmlns:a16="http://schemas.microsoft.com/office/drawing/2014/main" val="1207932919"/>
                  </a:ext>
                </a:extLst>
              </a:tr>
              <a:tr h="445604">
                <a:tc>
                  <a:txBody>
                    <a:bodyPr/>
                    <a:lstStyle/>
                    <a:p>
                      <a:pPr algn="l" fontAlgn="ctr"/>
                      <a:r>
                        <a:rPr lang="ja-JP" sz="1200" u="none" strike="noStrike">
                          <a:effectLst/>
                        </a:rPr>
                        <a:t>学生フィードバックシステム</a:t>
                      </a:r>
                      <a:endParaRPr lang="en-JP" sz="1200" b="0" i="0" u="none" strike="noStrike">
                        <a:solidFill>
                          <a:srgbClr val="2A3140"/>
                        </a:solidFill>
                        <a:effectLst/>
                        <a:latin typeface="Yu Mincho" panose="02020400000000000000" pitchFamily="18" charset="-128"/>
                        <a:ea typeface="Yu Mincho" panose="02020400000000000000" pitchFamily="18" charset="-128"/>
                      </a:endParaRPr>
                    </a:p>
                  </a:txBody>
                  <a:tcPr marL="4079" marR="4079" marT="4079" marB="0" anchor="ctr"/>
                </a:tc>
                <a:tc>
                  <a:txBody>
                    <a:bodyPr/>
                    <a:lstStyle/>
                    <a:p>
                      <a:pPr algn="l" fontAlgn="ctr"/>
                      <a:r>
                        <a:rPr lang="ja-JP" sz="1200" u="none" strike="noStrike">
                          <a:effectLst/>
                        </a:rPr>
                        <a:t>授業に関する学生のフィードバックを収集するためのプラットフォーム。</a:t>
                      </a:r>
                      <a:endParaRPr lang="en-JP" sz="1200" b="0" i="0" u="none" strike="noStrike">
                        <a:solidFill>
                          <a:srgbClr val="2A3140"/>
                        </a:solidFill>
                        <a:effectLst/>
                        <a:latin typeface="Yu Mincho" panose="02020400000000000000" pitchFamily="18" charset="-128"/>
                        <a:ea typeface="Yu Mincho" panose="02020400000000000000" pitchFamily="18" charset="-128"/>
                      </a:endParaRPr>
                    </a:p>
                  </a:txBody>
                  <a:tcPr marL="4079" marR="4079" marT="4079" marB="0" anchor="ctr"/>
                </a:tc>
                <a:tc>
                  <a:txBody>
                    <a:bodyPr/>
                    <a:lstStyle/>
                    <a:p>
                      <a:pPr algn="l" fontAlgn="ctr"/>
                      <a:r>
                        <a:rPr lang="ja-JP" sz="1200" u="none" strike="noStrike">
                          <a:effectLst/>
                        </a:rPr>
                        <a:t>学生のフィードバック調査を実施し、分析して、学生の視点からの洞察を得る。</a:t>
                      </a:r>
                      <a:endParaRPr lang="en-JP" sz="1200" b="0" i="0" u="none" strike="noStrike">
                        <a:solidFill>
                          <a:srgbClr val="2A3140"/>
                        </a:solidFill>
                        <a:effectLst/>
                        <a:latin typeface="Yu Mincho" panose="02020400000000000000" pitchFamily="18" charset="-128"/>
                        <a:ea typeface="Yu Mincho" panose="02020400000000000000" pitchFamily="18" charset="-128"/>
                      </a:endParaRPr>
                    </a:p>
                  </a:txBody>
                  <a:tcPr marL="4079" marR="4079" marT="4079" marB="0" anchor="ctr"/>
                </a:tc>
                <a:tc>
                  <a:txBody>
                    <a:bodyPr/>
                    <a:lstStyle/>
                    <a:p>
                      <a:pPr algn="l" fontAlgn="ctr"/>
                      <a:r>
                        <a:rPr lang="ja-JP" sz="1200" u="none" strike="noStrike">
                          <a:effectLst/>
                        </a:rPr>
                        <a:t>学生の経験に基づいた貴重な洞察を提供し、教授法を彼らのニーズに合わせて調整する。</a:t>
                      </a:r>
                      <a:endParaRPr lang="en-JP" sz="1200" b="0" i="0" u="none" strike="noStrike">
                        <a:solidFill>
                          <a:srgbClr val="2A3140"/>
                        </a:solidFill>
                        <a:effectLst/>
                        <a:latin typeface="Yu Mincho" panose="02020400000000000000" pitchFamily="18" charset="-128"/>
                        <a:ea typeface="Yu Mincho" panose="02020400000000000000" pitchFamily="18" charset="-128"/>
                      </a:endParaRPr>
                    </a:p>
                  </a:txBody>
                  <a:tcPr marL="4079" marR="4079" marT="4079" marB="0" anchor="ctr"/>
                </a:tc>
                <a:extLst>
                  <a:ext uri="{0D108BD9-81ED-4DB2-BD59-A6C34878D82A}">
                    <a16:rowId xmlns:a16="http://schemas.microsoft.com/office/drawing/2014/main" val="3811910745"/>
                  </a:ext>
                </a:extLst>
              </a:tr>
              <a:tr h="445604">
                <a:tc>
                  <a:txBody>
                    <a:bodyPr/>
                    <a:lstStyle/>
                    <a:p>
                      <a:pPr algn="l" fontAlgn="ctr"/>
                      <a:r>
                        <a:rPr lang="ja-JP" sz="1200" u="none" strike="noStrike">
                          <a:effectLst/>
                        </a:rPr>
                        <a:t>データ分析ソフトウェア</a:t>
                      </a:r>
                      <a:endParaRPr lang="en-JP" sz="1200" b="0" i="0" u="none" strike="noStrike">
                        <a:solidFill>
                          <a:srgbClr val="2A3140"/>
                        </a:solidFill>
                        <a:effectLst/>
                        <a:latin typeface="Yu Mincho" panose="02020400000000000000" pitchFamily="18" charset="-128"/>
                        <a:ea typeface="Yu Mincho" panose="02020400000000000000" pitchFamily="18" charset="-128"/>
                      </a:endParaRPr>
                    </a:p>
                  </a:txBody>
                  <a:tcPr marL="4079" marR="4079" marT="4079" marB="0" anchor="ctr"/>
                </a:tc>
                <a:tc>
                  <a:txBody>
                    <a:bodyPr/>
                    <a:lstStyle/>
                    <a:p>
                      <a:pPr algn="l" fontAlgn="ctr"/>
                      <a:r>
                        <a:rPr lang="ja-JP" sz="1200" u="none" strike="noStrike">
                          <a:effectLst/>
                        </a:rPr>
                        <a:t>成績、出席状況、関与度などの教育データを分析するためのツール。</a:t>
                      </a:r>
                      <a:endParaRPr lang="en-JP" sz="1200" b="0" i="0" u="none" strike="noStrike">
                        <a:solidFill>
                          <a:srgbClr val="2A3140"/>
                        </a:solidFill>
                        <a:effectLst/>
                        <a:latin typeface="Yu Mincho" panose="02020400000000000000" pitchFamily="18" charset="-128"/>
                        <a:ea typeface="Yu Mincho" panose="02020400000000000000" pitchFamily="18" charset="-128"/>
                      </a:endParaRPr>
                    </a:p>
                  </a:txBody>
                  <a:tcPr marL="4079" marR="4079" marT="4079" marB="0" anchor="ctr"/>
                </a:tc>
                <a:tc>
                  <a:txBody>
                    <a:bodyPr/>
                    <a:lstStyle/>
                    <a:p>
                      <a:pPr algn="l" fontAlgn="ctr"/>
                      <a:r>
                        <a:rPr lang="ja-JP" sz="1200" u="none" strike="noStrike">
                          <a:effectLst/>
                        </a:rPr>
                        <a:t>教師が改善のためのパターンや領域を特定するためにデータ分析ソフトウェアの使用を支援。</a:t>
                      </a:r>
                      <a:endParaRPr lang="en-JP" sz="1200" b="0" i="0" u="none" strike="noStrike">
                        <a:solidFill>
                          <a:srgbClr val="2A3140"/>
                        </a:solidFill>
                        <a:effectLst/>
                        <a:latin typeface="Yu Mincho" panose="02020400000000000000" pitchFamily="18" charset="-128"/>
                        <a:ea typeface="Yu Mincho" panose="02020400000000000000" pitchFamily="18" charset="-128"/>
                      </a:endParaRPr>
                    </a:p>
                  </a:txBody>
                  <a:tcPr marL="4079" marR="4079" marT="4079" marB="0" anchor="ctr"/>
                </a:tc>
                <a:tc>
                  <a:txBody>
                    <a:bodyPr/>
                    <a:lstStyle/>
                    <a:p>
                      <a:pPr algn="l" fontAlgn="ctr"/>
                      <a:r>
                        <a:rPr lang="ja-JP" sz="1200" u="none" strike="noStrike">
                          <a:effectLst/>
                        </a:rPr>
                        <a:t>データに基づく意思決定により、教授効果の改善に対してターゲットを絞った取り組みを可能にする。</a:t>
                      </a:r>
                      <a:endParaRPr lang="en-JP" sz="1200" b="0" i="0" u="none" strike="noStrike">
                        <a:solidFill>
                          <a:srgbClr val="2A3140"/>
                        </a:solidFill>
                        <a:effectLst/>
                        <a:latin typeface="Yu Mincho" panose="02020400000000000000" pitchFamily="18" charset="-128"/>
                        <a:ea typeface="Yu Mincho" panose="02020400000000000000" pitchFamily="18" charset="-128"/>
                      </a:endParaRPr>
                    </a:p>
                  </a:txBody>
                  <a:tcPr marL="4079" marR="4079" marT="4079" marB="0" anchor="ctr"/>
                </a:tc>
                <a:extLst>
                  <a:ext uri="{0D108BD9-81ED-4DB2-BD59-A6C34878D82A}">
                    <a16:rowId xmlns:a16="http://schemas.microsoft.com/office/drawing/2014/main" val="4138493053"/>
                  </a:ext>
                </a:extLst>
              </a:tr>
              <a:tr h="445604">
                <a:tc>
                  <a:txBody>
                    <a:bodyPr/>
                    <a:lstStyle/>
                    <a:p>
                      <a:pPr algn="l" fontAlgn="ctr"/>
                      <a:r>
                        <a:rPr lang="ja-JP" sz="1200" u="none" strike="noStrike">
                          <a:effectLst/>
                        </a:rPr>
                        <a:t>リソースライブラリ</a:t>
                      </a:r>
                      <a:endParaRPr lang="en-JP" sz="1200" b="0" i="0" u="none" strike="noStrike">
                        <a:solidFill>
                          <a:srgbClr val="2A3140"/>
                        </a:solidFill>
                        <a:effectLst/>
                        <a:latin typeface="Yu Mincho" panose="02020400000000000000" pitchFamily="18" charset="-128"/>
                        <a:ea typeface="Yu Mincho" panose="02020400000000000000" pitchFamily="18" charset="-128"/>
                      </a:endParaRPr>
                    </a:p>
                  </a:txBody>
                  <a:tcPr marL="4079" marR="4079" marT="4079" marB="0" anchor="ctr"/>
                </a:tc>
                <a:tc>
                  <a:txBody>
                    <a:bodyPr/>
                    <a:lstStyle/>
                    <a:p>
                      <a:pPr algn="l" fontAlgn="ctr"/>
                      <a:r>
                        <a:rPr lang="ja-JP" sz="1200" u="none" strike="noStrike">
                          <a:effectLst/>
                        </a:rPr>
                        <a:t>教授材料、レッスンプラン、教育研究のコレクション。</a:t>
                      </a:r>
                      <a:endParaRPr lang="en-JP" sz="1200" b="0" i="0" u="none" strike="noStrike">
                        <a:solidFill>
                          <a:srgbClr val="2A3140"/>
                        </a:solidFill>
                        <a:effectLst/>
                        <a:latin typeface="Yu Mincho" panose="02020400000000000000" pitchFamily="18" charset="-128"/>
                        <a:ea typeface="Yu Mincho" panose="02020400000000000000" pitchFamily="18" charset="-128"/>
                      </a:endParaRPr>
                    </a:p>
                  </a:txBody>
                  <a:tcPr marL="4079" marR="4079" marT="4079" marB="0" anchor="ctr"/>
                </a:tc>
                <a:tc>
                  <a:txBody>
                    <a:bodyPr/>
                    <a:lstStyle/>
                    <a:p>
                      <a:pPr algn="l" fontAlgn="ctr"/>
                      <a:r>
                        <a:rPr lang="ja-JP" sz="1200" u="none" strike="noStrike">
                          <a:effectLst/>
                        </a:rPr>
                        <a:t>レッスンプランの作成を支援し、触発するために幅広い教授リソースへのアクセスを提供。</a:t>
                      </a:r>
                      <a:endParaRPr lang="en-JP" sz="1200" b="0" i="0" u="none" strike="noStrike">
                        <a:solidFill>
                          <a:srgbClr val="2A3140"/>
                        </a:solidFill>
                        <a:effectLst/>
                        <a:latin typeface="Yu Mincho" panose="02020400000000000000" pitchFamily="18" charset="-128"/>
                        <a:ea typeface="Yu Mincho" panose="02020400000000000000" pitchFamily="18" charset="-128"/>
                      </a:endParaRPr>
                    </a:p>
                  </a:txBody>
                  <a:tcPr marL="4079" marR="4079" marT="4079" marB="0" anchor="ctr"/>
                </a:tc>
                <a:tc>
                  <a:txBody>
                    <a:bodyPr/>
                    <a:lstStyle/>
                    <a:p>
                      <a:pPr algn="l" fontAlgn="ctr"/>
                      <a:r>
                        <a:rPr lang="ja-JP" sz="1200" u="none" strike="noStrike">
                          <a:effectLst/>
                        </a:rPr>
                        <a:t>アイデアや素材の豊富なソースを提供し、レッスンの多様性と深さを向上させる。</a:t>
                      </a:r>
                      <a:endParaRPr lang="en-JP" sz="1200" b="0" i="0" u="none" strike="noStrike">
                        <a:solidFill>
                          <a:srgbClr val="2A3140"/>
                        </a:solidFill>
                        <a:effectLst/>
                        <a:latin typeface="Yu Mincho" panose="02020400000000000000" pitchFamily="18" charset="-128"/>
                        <a:ea typeface="Yu Mincho" panose="02020400000000000000" pitchFamily="18" charset="-128"/>
                      </a:endParaRPr>
                    </a:p>
                  </a:txBody>
                  <a:tcPr marL="4079" marR="4079" marT="4079" marB="0" anchor="ctr"/>
                </a:tc>
                <a:extLst>
                  <a:ext uri="{0D108BD9-81ED-4DB2-BD59-A6C34878D82A}">
                    <a16:rowId xmlns:a16="http://schemas.microsoft.com/office/drawing/2014/main" val="1018977769"/>
                  </a:ext>
                </a:extLst>
              </a:tr>
              <a:tr h="445604">
                <a:tc>
                  <a:txBody>
                    <a:bodyPr/>
                    <a:lstStyle/>
                    <a:p>
                      <a:pPr algn="l" fontAlgn="ctr"/>
                      <a:r>
                        <a:rPr lang="ja-JP" sz="1200" u="none" strike="noStrike">
                          <a:effectLst/>
                        </a:rPr>
                        <a:t>教室環境評価ツール</a:t>
                      </a:r>
                      <a:endParaRPr lang="en-JP" sz="1200" b="0" i="0" u="none" strike="noStrike">
                        <a:solidFill>
                          <a:srgbClr val="2A3140"/>
                        </a:solidFill>
                        <a:effectLst/>
                        <a:latin typeface="Yu Mincho" panose="02020400000000000000" pitchFamily="18" charset="-128"/>
                        <a:ea typeface="Yu Mincho" panose="02020400000000000000" pitchFamily="18" charset="-128"/>
                      </a:endParaRPr>
                    </a:p>
                  </a:txBody>
                  <a:tcPr marL="4079" marR="4079" marT="4079" marB="0" anchor="ctr"/>
                </a:tc>
                <a:tc>
                  <a:txBody>
                    <a:bodyPr/>
                    <a:lstStyle/>
                    <a:p>
                      <a:pPr algn="l" fontAlgn="ctr"/>
                      <a:r>
                        <a:rPr lang="ja-JP" sz="1200" u="none" strike="noStrike">
                          <a:effectLst/>
                        </a:rPr>
                        <a:t>教室の物理的および心理的側面を評価するためのツール。</a:t>
                      </a:r>
                      <a:endParaRPr lang="en-JP" sz="1200" b="0" i="0" u="none" strike="noStrike">
                        <a:solidFill>
                          <a:srgbClr val="2A3140"/>
                        </a:solidFill>
                        <a:effectLst/>
                        <a:latin typeface="Yu Mincho" panose="02020400000000000000" pitchFamily="18" charset="-128"/>
                        <a:ea typeface="Yu Mincho" panose="02020400000000000000" pitchFamily="18" charset="-128"/>
                      </a:endParaRPr>
                    </a:p>
                  </a:txBody>
                  <a:tcPr marL="4079" marR="4079" marT="4079" marB="0" anchor="ctr"/>
                </a:tc>
                <a:tc>
                  <a:txBody>
                    <a:bodyPr/>
                    <a:lstStyle/>
                    <a:p>
                      <a:pPr algn="l" fontAlgn="ctr"/>
                      <a:r>
                        <a:rPr lang="ja-JP" sz="1200" u="none" strike="noStrike">
                          <a:effectLst/>
                        </a:rPr>
                        <a:t>より学習に適した環境を作るために、教室のレイアウト、装飾、雰囲気を評価し、推奨を行う。</a:t>
                      </a:r>
                      <a:endParaRPr lang="en-JP" sz="1200" b="0" i="0" u="none" strike="noStrike">
                        <a:solidFill>
                          <a:srgbClr val="2A3140"/>
                        </a:solidFill>
                        <a:effectLst/>
                        <a:latin typeface="Yu Mincho" panose="02020400000000000000" pitchFamily="18" charset="-128"/>
                        <a:ea typeface="Yu Mincho" panose="02020400000000000000" pitchFamily="18" charset="-128"/>
                      </a:endParaRPr>
                    </a:p>
                  </a:txBody>
                  <a:tcPr marL="4079" marR="4079" marT="4079" marB="0" anchor="ctr"/>
                </a:tc>
                <a:tc>
                  <a:txBody>
                    <a:bodyPr/>
                    <a:lstStyle/>
                    <a:p>
                      <a:pPr algn="l" fontAlgn="ctr"/>
                      <a:r>
                        <a:rPr lang="ja-JP" sz="1200" u="none" strike="noStrike">
                          <a:effectLst/>
                        </a:rPr>
                        <a:t>学生の集中と快適さをサポートする最適な学習環境を作り出す。</a:t>
                      </a:r>
                      <a:endParaRPr lang="en-JP" sz="1200" b="0" i="0" u="none" strike="noStrike" dirty="0">
                        <a:solidFill>
                          <a:srgbClr val="2A3140"/>
                        </a:solidFill>
                        <a:effectLst/>
                        <a:latin typeface="Yu Mincho" panose="02020400000000000000" pitchFamily="18" charset="-128"/>
                        <a:ea typeface="Yu Mincho" panose="02020400000000000000" pitchFamily="18" charset="-128"/>
                      </a:endParaRPr>
                    </a:p>
                  </a:txBody>
                  <a:tcPr marL="4079" marR="4079" marT="4079" marB="0" anchor="ctr"/>
                </a:tc>
                <a:extLst>
                  <a:ext uri="{0D108BD9-81ED-4DB2-BD59-A6C34878D82A}">
                    <a16:rowId xmlns:a16="http://schemas.microsoft.com/office/drawing/2014/main" val="1320469731"/>
                  </a:ext>
                </a:extLst>
              </a:tr>
            </a:tbl>
          </a:graphicData>
        </a:graphic>
      </p:graphicFrame>
      <p:sp>
        <p:nvSpPr>
          <p:cNvPr id="5" name="TextBox 4">
            <a:extLst>
              <a:ext uri="{FF2B5EF4-FFF2-40B4-BE49-F238E27FC236}">
                <a16:creationId xmlns:a16="http://schemas.microsoft.com/office/drawing/2014/main" id="{17D77FAE-6C91-0A43-DDB1-62F32757839F}"/>
              </a:ext>
            </a:extLst>
          </p:cNvPr>
          <p:cNvSpPr txBox="1"/>
          <p:nvPr/>
        </p:nvSpPr>
        <p:spPr>
          <a:xfrm>
            <a:off x="174171" y="180459"/>
            <a:ext cx="8291924" cy="369332"/>
          </a:xfrm>
          <a:prstGeom prst="rect">
            <a:avLst/>
          </a:prstGeom>
          <a:noFill/>
        </p:spPr>
        <p:txBody>
          <a:bodyPr wrap="square">
            <a:spAutoFit/>
          </a:bodyPr>
          <a:lstStyle/>
          <a:p>
            <a:r>
              <a:rPr lang="en-JP" dirty="0"/>
              <a:t>授業改善サポータ支援ツールと手法の種類.xlxs をダウンロードしてください。</a:t>
            </a:r>
          </a:p>
        </p:txBody>
      </p:sp>
    </p:spTree>
    <p:extLst>
      <p:ext uri="{BB962C8B-B14F-4D97-AF65-F5344CB8AC3E}">
        <p14:creationId xmlns:p14="http://schemas.microsoft.com/office/powerpoint/2010/main" val="23774319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79DCA2-8173-8987-15AA-504A3D429511}"/>
              </a:ext>
            </a:extLst>
          </p:cNvPr>
          <p:cNvSpPr>
            <a:spLocks noGrp="1"/>
          </p:cNvSpPr>
          <p:nvPr>
            <p:ph type="title"/>
          </p:nvPr>
        </p:nvSpPr>
        <p:spPr/>
        <p:txBody>
          <a:bodyPr/>
          <a:lstStyle/>
          <a:p>
            <a:r>
              <a:rPr lang="en-JP" dirty="0"/>
              <a:t>チェックリストの例</a:t>
            </a:r>
          </a:p>
        </p:txBody>
      </p:sp>
      <p:sp>
        <p:nvSpPr>
          <p:cNvPr id="4" name="Text Placeholder 3">
            <a:extLst>
              <a:ext uri="{FF2B5EF4-FFF2-40B4-BE49-F238E27FC236}">
                <a16:creationId xmlns:a16="http://schemas.microsoft.com/office/drawing/2014/main" id="{D3968A23-7746-846F-391E-38E88FE944C5}"/>
              </a:ext>
            </a:extLst>
          </p:cNvPr>
          <p:cNvSpPr>
            <a:spLocks noGrp="1"/>
          </p:cNvSpPr>
          <p:nvPr>
            <p:ph type="body" idx="1"/>
          </p:nvPr>
        </p:nvSpPr>
        <p:spPr>
          <a:xfrm>
            <a:off x="729620" y="1427775"/>
            <a:ext cx="5157787" cy="823912"/>
          </a:xfrm>
        </p:spPr>
        <p:txBody>
          <a:bodyPr anchor="ctr"/>
          <a:lstStyle/>
          <a:p>
            <a:pPr algn="ctr"/>
            <a:r>
              <a:rPr lang="en-JP" dirty="0"/>
              <a:t>一般的な授業用</a:t>
            </a:r>
            <a:r>
              <a:rPr lang="en-JP" sz="1400" dirty="0"/>
              <a:t>(合田, 2023)</a:t>
            </a:r>
            <a:r>
              <a:rPr lang="en-JP" dirty="0"/>
              <a:t>一部抜粋</a:t>
            </a:r>
          </a:p>
        </p:txBody>
      </p:sp>
      <p:sp>
        <p:nvSpPr>
          <p:cNvPr id="3" name="Content Placeholder 2">
            <a:extLst>
              <a:ext uri="{FF2B5EF4-FFF2-40B4-BE49-F238E27FC236}">
                <a16:creationId xmlns:a16="http://schemas.microsoft.com/office/drawing/2014/main" id="{F4349A7D-47CE-E875-55CB-25B2A33ED657}"/>
              </a:ext>
            </a:extLst>
          </p:cNvPr>
          <p:cNvSpPr>
            <a:spLocks noGrp="1"/>
          </p:cNvSpPr>
          <p:nvPr>
            <p:ph sz="half" idx="2"/>
          </p:nvPr>
        </p:nvSpPr>
        <p:spPr/>
        <p:txBody>
          <a:bodyPr/>
          <a:lstStyle/>
          <a:p>
            <a:endParaRPr lang="en-JP" dirty="0"/>
          </a:p>
          <a:p>
            <a:endParaRPr lang="en-JP" dirty="0"/>
          </a:p>
          <a:p>
            <a:endParaRPr lang="en-JP" dirty="0"/>
          </a:p>
        </p:txBody>
      </p:sp>
      <p:sp>
        <p:nvSpPr>
          <p:cNvPr id="5" name="Text Placeholder 4">
            <a:extLst>
              <a:ext uri="{FF2B5EF4-FFF2-40B4-BE49-F238E27FC236}">
                <a16:creationId xmlns:a16="http://schemas.microsoft.com/office/drawing/2014/main" id="{213D5C4A-BD15-3895-E1CD-F2CBF6D1F8BD}"/>
              </a:ext>
            </a:extLst>
          </p:cNvPr>
          <p:cNvSpPr>
            <a:spLocks noGrp="1"/>
          </p:cNvSpPr>
          <p:nvPr>
            <p:ph type="body" sz="quarter" idx="3"/>
          </p:nvPr>
        </p:nvSpPr>
        <p:spPr>
          <a:xfrm>
            <a:off x="6169024" y="1427775"/>
            <a:ext cx="5183188" cy="823912"/>
          </a:xfrm>
        </p:spPr>
        <p:txBody>
          <a:bodyPr anchor="ctr"/>
          <a:lstStyle/>
          <a:p>
            <a:r>
              <a:rPr lang="en-JP" dirty="0"/>
              <a:t>協調学習用(CoI)一部抜粋</a:t>
            </a:r>
          </a:p>
        </p:txBody>
      </p:sp>
      <p:graphicFrame>
        <p:nvGraphicFramePr>
          <p:cNvPr id="8" name="Table 7">
            <a:extLst>
              <a:ext uri="{FF2B5EF4-FFF2-40B4-BE49-F238E27FC236}">
                <a16:creationId xmlns:a16="http://schemas.microsoft.com/office/drawing/2014/main" id="{93B34083-AC67-07B2-DE76-E8708822A8C8}"/>
              </a:ext>
            </a:extLst>
          </p:cNvPr>
          <p:cNvGraphicFramePr>
            <a:graphicFrameLocks noGrp="1"/>
          </p:cNvGraphicFramePr>
          <p:nvPr>
            <p:extLst>
              <p:ext uri="{D42A27DB-BD31-4B8C-83A1-F6EECF244321}">
                <p14:modId xmlns:p14="http://schemas.microsoft.com/office/powerpoint/2010/main" val="201631280"/>
              </p:ext>
            </p:extLst>
          </p:nvPr>
        </p:nvGraphicFramePr>
        <p:xfrm>
          <a:off x="6253791" y="2134748"/>
          <a:ext cx="5329101" cy="3732790"/>
        </p:xfrm>
        <a:graphic>
          <a:graphicData uri="http://schemas.openxmlformats.org/drawingml/2006/table">
            <a:tbl>
              <a:tblPr>
                <a:tableStyleId>{5C22544A-7EE6-4342-B048-85BDC9FD1C3A}</a:tableStyleId>
              </a:tblPr>
              <a:tblGrid>
                <a:gridCol w="5329101">
                  <a:extLst>
                    <a:ext uri="{9D8B030D-6E8A-4147-A177-3AD203B41FA5}">
                      <a16:colId xmlns:a16="http://schemas.microsoft.com/office/drawing/2014/main" val="549386592"/>
                    </a:ext>
                  </a:extLst>
                </a:gridCol>
              </a:tblGrid>
              <a:tr h="191689">
                <a:tc>
                  <a:txBody>
                    <a:bodyPr/>
                    <a:lstStyle/>
                    <a:p>
                      <a:pPr algn="l" fontAlgn="ctr"/>
                      <a:r>
                        <a:rPr lang="ja-JP" altLang="en-US" sz="1100" u="none" strike="noStrike">
                          <a:effectLst/>
                        </a:rPr>
                        <a:t>試訳</a:t>
                      </a:r>
                      <a:r>
                        <a:rPr lang="en-US" altLang="ja-JP" sz="1100" u="none" strike="noStrike" dirty="0">
                          <a:effectLst/>
                        </a:rPr>
                        <a:t>(</a:t>
                      </a:r>
                      <a:r>
                        <a:rPr lang="ja-JP" altLang="en-US" sz="1100" u="none" strike="noStrike">
                          <a:effectLst/>
                        </a:rPr>
                        <a:t>合田ほか</a:t>
                      </a:r>
                      <a:r>
                        <a:rPr lang="en-US" altLang="ja-JP" sz="1100" u="none" strike="noStrike" dirty="0">
                          <a:effectLst/>
                        </a:rPr>
                        <a:t>)</a:t>
                      </a:r>
                      <a:endParaRPr lang="en-US" altLang="ja-JP" sz="1100" b="0" i="0" u="none" strike="noStrike" dirty="0">
                        <a:solidFill>
                          <a:srgbClr val="000000"/>
                        </a:solidFill>
                        <a:effectLst/>
                        <a:latin typeface="游ゴシック" panose="020B0400000000000000" pitchFamily="34" charset="-128"/>
                        <a:ea typeface="游ゴシック" panose="020B0400000000000000" pitchFamily="34" charset="-128"/>
                      </a:endParaRPr>
                    </a:p>
                  </a:txBody>
                  <a:tcPr marL="7188" marR="7188" marT="7188" marB="0" anchor="ctr"/>
                </a:tc>
                <a:extLst>
                  <a:ext uri="{0D108BD9-81ED-4DB2-BD59-A6C34878D82A}">
                    <a16:rowId xmlns:a16="http://schemas.microsoft.com/office/drawing/2014/main" val="2942200277"/>
                  </a:ext>
                </a:extLst>
              </a:tr>
              <a:tr h="191689">
                <a:tc>
                  <a:txBody>
                    <a:bodyPr/>
                    <a:lstStyle/>
                    <a:p>
                      <a:pPr algn="l" fontAlgn="ctr"/>
                      <a:r>
                        <a:rPr lang="ja-JP" altLang="en-US" sz="1100" u="none" strike="noStrike">
                          <a:effectLst/>
                        </a:rPr>
                        <a:t>教授的存在感</a:t>
                      </a:r>
                      <a:endParaRPr lang="ja-JP" altLang="en-US" sz="1100" b="0" i="0" u="none" strike="noStrike">
                        <a:solidFill>
                          <a:srgbClr val="000000"/>
                        </a:solidFill>
                        <a:effectLst/>
                        <a:latin typeface="游ゴシック" panose="020B0400000000000000" pitchFamily="34" charset="-128"/>
                        <a:ea typeface="游ゴシック" panose="020B0400000000000000" pitchFamily="34" charset="-128"/>
                      </a:endParaRPr>
                    </a:p>
                  </a:txBody>
                  <a:tcPr marL="7188" marR="7188" marT="7188" marB="0" anchor="ctr"/>
                </a:tc>
                <a:extLst>
                  <a:ext uri="{0D108BD9-81ED-4DB2-BD59-A6C34878D82A}">
                    <a16:rowId xmlns:a16="http://schemas.microsoft.com/office/drawing/2014/main" val="2652105497"/>
                  </a:ext>
                </a:extLst>
              </a:tr>
              <a:tr h="191689">
                <a:tc>
                  <a:txBody>
                    <a:bodyPr/>
                    <a:lstStyle/>
                    <a:p>
                      <a:pPr algn="l" fontAlgn="ctr"/>
                      <a:r>
                        <a:rPr lang="ja-JP" altLang="en-US" sz="1100" u="none" strike="noStrike">
                          <a:effectLst/>
                        </a:rPr>
                        <a:t>デザインと体系化</a:t>
                      </a:r>
                      <a:endParaRPr lang="ja-JP" altLang="en-US" sz="1100" b="0" i="0" u="none" strike="noStrike">
                        <a:solidFill>
                          <a:srgbClr val="000000"/>
                        </a:solidFill>
                        <a:effectLst/>
                        <a:latin typeface="游ゴシック" panose="020B0400000000000000" pitchFamily="34" charset="-128"/>
                        <a:ea typeface="游ゴシック" panose="020B0400000000000000" pitchFamily="34" charset="-128"/>
                      </a:endParaRPr>
                    </a:p>
                  </a:txBody>
                  <a:tcPr marL="7188" marR="7188" marT="7188" marB="0" anchor="ctr"/>
                </a:tc>
                <a:extLst>
                  <a:ext uri="{0D108BD9-81ED-4DB2-BD59-A6C34878D82A}">
                    <a16:rowId xmlns:a16="http://schemas.microsoft.com/office/drawing/2014/main" val="3747649720"/>
                  </a:ext>
                </a:extLst>
              </a:tr>
              <a:tr h="325871">
                <a:tc>
                  <a:txBody>
                    <a:bodyPr/>
                    <a:lstStyle/>
                    <a:p>
                      <a:pPr algn="just" fontAlgn="ctr"/>
                      <a:r>
                        <a:rPr lang="ja-JP" altLang="en-US" sz="1100" u="none" strike="noStrike">
                          <a:effectLst/>
                        </a:rPr>
                        <a:t>教員は、授業の重要なトピックを明確に示した。</a:t>
                      </a:r>
                      <a:endParaRPr lang="ja-JP" altLang="en-US" sz="1100" b="0" i="0" u="none" strike="noStrike">
                        <a:solidFill>
                          <a:srgbClr val="000000"/>
                        </a:solidFill>
                        <a:effectLst/>
                        <a:latin typeface="MS Mincho" panose="02020609040205080304" pitchFamily="49" charset="-128"/>
                        <a:ea typeface="MS Mincho" panose="02020609040205080304" pitchFamily="49" charset="-128"/>
                      </a:endParaRPr>
                    </a:p>
                  </a:txBody>
                  <a:tcPr marL="7188" marR="7188" marT="7188" marB="0" anchor="ctr"/>
                </a:tc>
                <a:extLst>
                  <a:ext uri="{0D108BD9-81ED-4DB2-BD59-A6C34878D82A}">
                    <a16:rowId xmlns:a16="http://schemas.microsoft.com/office/drawing/2014/main" val="206877592"/>
                  </a:ext>
                </a:extLst>
              </a:tr>
              <a:tr h="325871">
                <a:tc>
                  <a:txBody>
                    <a:bodyPr/>
                    <a:lstStyle/>
                    <a:p>
                      <a:pPr algn="just" fontAlgn="ctr"/>
                      <a:r>
                        <a:rPr lang="ja-JP" altLang="en-US" sz="1100" u="none" strike="noStrike">
                          <a:effectLst/>
                        </a:rPr>
                        <a:t>教員は、授業の重要なゴールを明確に示した。</a:t>
                      </a:r>
                      <a:endParaRPr lang="ja-JP" altLang="en-US" sz="1100" b="0" i="0" u="none" strike="noStrike">
                        <a:solidFill>
                          <a:srgbClr val="000000"/>
                        </a:solidFill>
                        <a:effectLst/>
                        <a:latin typeface="MS Mincho" panose="02020609040205080304" pitchFamily="49" charset="-128"/>
                        <a:ea typeface="MS Mincho" panose="02020609040205080304" pitchFamily="49" charset="-128"/>
                      </a:endParaRPr>
                    </a:p>
                  </a:txBody>
                  <a:tcPr marL="7188" marR="7188" marT="7188" marB="0" anchor="ctr"/>
                </a:tc>
                <a:extLst>
                  <a:ext uri="{0D108BD9-81ED-4DB2-BD59-A6C34878D82A}">
                    <a16:rowId xmlns:a16="http://schemas.microsoft.com/office/drawing/2014/main" val="547685309"/>
                  </a:ext>
                </a:extLst>
              </a:tr>
              <a:tr h="325871">
                <a:tc>
                  <a:txBody>
                    <a:bodyPr/>
                    <a:lstStyle/>
                    <a:p>
                      <a:pPr algn="just" fontAlgn="ctr"/>
                      <a:r>
                        <a:rPr lang="ja-JP" altLang="en-US" sz="1100" u="none" strike="noStrike">
                          <a:effectLst/>
                        </a:rPr>
                        <a:t>教員は、授業の学習活動への参加の仕方を明確に指示した。</a:t>
                      </a:r>
                      <a:endParaRPr lang="ja-JP" altLang="en-US" sz="1100" b="0" i="0" u="none" strike="noStrike">
                        <a:solidFill>
                          <a:srgbClr val="000000"/>
                        </a:solidFill>
                        <a:effectLst/>
                        <a:latin typeface="MS Mincho" panose="02020609040205080304" pitchFamily="49" charset="-128"/>
                        <a:ea typeface="MS Mincho" panose="02020609040205080304" pitchFamily="49" charset="-128"/>
                      </a:endParaRPr>
                    </a:p>
                  </a:txBody>
                  <a:tcPr marL="7188" marR="7188" marT="7188" marB="0" anchor="ctr"/>
                </a:tc>
                <a:extLst>
                  <a:ext uri="{0D108BD9-81ED-4DB2-BD59-A6C34878D82A}">
                    <a16:rowId xmlns:a16="http://schemas.microsoft.com/office/drawing/2014/main" val="3176449465"/>
                  </a:ext>
                </a:extLst>
              </a:tr>
              <a:tr h="325871">
                <a:tc>
                  <a:txBody>
                    <a:bodyPr/>
                    <a:lstStyle/>
                    <a:p>
                      <a:pPr algn="just" fontAlgn="ctr"/>
                      <a:r>
                        <a:rPr lang="ja-JP" altLang="en-US" sz="1100" u="none" strike="noStrike">
                          <a:effectLst/>
                        </a:rPr>
                        <a:t>教員は、学習活動の重要な予定の時間や日程の枠組みを明確に示した。</a:t>
                      </a:r>
                      <a:endParaRPr lang="ja-JP" altLang="en-US" sz="1100" b="0" i="0" u="none" strike="noStrike">
                        <a:solidFill>
                          <a:srgbClr val="000000"/>
                        </a:solidFill>
                        <a:effectLst/>
                        <a:latin typeface="MS Mincho" panose="02020609040205080304" pitchFamily="49" charset="-128"/>
                        <a:ea typeface="MS Mincho" panose="02020609040205080304" pitchFamily="49" charset="-128"/>
                      </a:endParaRPr>
                    </a:p>
                  </a:txBody>
                  <a:tcPr marL="7188" marR="7188" marT="7188" marB="0" anchor="ctr"/>
                </a:tc>
                <a:extLst>
                  <a:ext uri="{0D108BD9-81ED-4DB2-BD59-A6C34878D82A}">
                    <a16:rowId xmlns:a16="http://schemas.microsoft.com/office/drawing/2014/main" val="1706307512"/>
                  </a:ext>
                </a:extLst>
              </a:tr>
              <a:tr h="191689">
                <a:tc>
                  <a:txBody>
                    <a:bodyPr/>
                    <a:lstStyle/>
                    <a:p>
                      <a:pPr algn="just" fontAlgn="ctr"/>
                      <a:r>
                        <a:rPr lang="ja-JP" altLang="en-US" sz="1100" u="none" strike="noStrike">
                          <a:effectLst/>
                        </a:rPr>
                        <a:t>ファシリテーション</a:t>
                      </a:r>
                      <a:endParaRPr lang="ja-JP" altLang="en-US" sz="1100" b="0" i="0" u="none" strike="noStrike">
                        <a:solidFill>
                          <a:srgbClr val="000000"/>
                        </a:solidFill>
                        <a:effectLst/>
                        <a:latin typeface="MS Mincho" panose="02020609040205080304" pitchFamily="49" charset="-128"/>
                        <a:ea typeface="MS Mincho" panose="02020609040205080304" pitchFamily="49" charset="-128"/>
                      </a:endParaRPr>
                    </a:p>
                  </a:txBody>
                  <a:tcPr marL="7188" marR="7188" marT="7188" marB="0" anchor="ctr"/>
                </a:tc>
                <a:extLst>
                  <a:ext uri="{0D108BD9-81ED-4DB2-BD59-A6C34878D82A}">
                    <a16:rowId xmlns:a16="http://schemas.microsoft.com/office/drawing/2014/main" val="2835077414"/>
                  </a:ext>
                </a:extLst>
              </a:tr>
              <a:tr h="488807">
                <a:tc>
                  <a:txBody>
                    <a:bodyPr/>
                    <a:lstStyle/>
                    <a:p>
                      <a:pPr algn="just" fontAlgn="ctr"/>
                      <a:r>
                        <a:rPr lang="ja-JP" altLang="en-US" sz="1100" u="none" strike="noStrike">
                          <a:effectLst/>
                        </a:rPr>
                        <a:t>学習に役立つ授業のトピックに関する意見が一致している領域や意見が不一致な領域を特定するのに、教員は支援してくれた。</a:t>
                      </a:r>
                      <a:endParaRPr lang="ja-JP" altLang="en-US" sz="1100" b="0" i="0" u="none" strike="noStrike">
                        <a:solidFill>
                          <a:srgbClr val="000000"/>
                        </a:solidFill>
                        <a:effectLst/>
                        <a:latin typeface="MS Mincho" panose="02020609040205080304" pitchFamily="49" charset="-128"/>
                        <a:ea typeface="MS Mincho" panose="02020609040205080304" pitchFamily="49" charset="-128"/>
                      </a:endParaRPr>
                    </a:p>
                  </a:txBody>
                  <a:tcPr marL="7188" marR="7188" marT="7188" marB="0" anchor="ctr"/>
                </a:tc>
                <a:extLst>
                  <a:ext uri="{0D108BD9-81ED-4DB2-BD59-A6C34878D82A}">
                    <a16:rowId xmlns:a16="http://schemas.microsoft.com/office/drawing/2014/main" val="2878554014"/>
                  </a:ext>
                </a:extLst>
              </a:tr>
              <a:tr h="488807">
                <a:tc>
                  <a:txBody>
                    <a:bodyPr/>
                    <a:lstStyle/>
                    <a:p>
                      <a:pPr algn="just" fontAlgn="ctr"/>
                      <a:r>
                        <a:rPr lang="ja-JP" altLang="en-US" sz="1100" u="none" strike="noStrike">
                          <a:effectLst/>
                        </a:rPr>
                        <a:t>思考を明確にするのに役立つ方法で、クラス全体が授業のトピックを理解出来るよう、教員は支援してくれた。</a:t>
                      </a:r>
                      <a:endParaRPr lang="ja-JP" altLang="en-US" sz="1100" b="0" i="0" u="none" strike="noStrike">
                        <a:solidFill>
                          <a:srgbClr val="000000"/>
                        </a:solidFill>
                        <a:effectLst/>
                        <a:latin typeface="MS Mincho" panose="02020609040205080304" pitchFamily="49" charset="-128"/>
                        <a:ea typeface="MS Mincho" panose="02020609040205080304" pitchFamily="49" charset="-128"/>
                      </a:endParaRPr>
                    </a:p>
                  </a:txBody>
                  <a:tcPr marL="7188" marR="7188" marT="7188" marB="0" anchor="ctr"/>
                </a:tc>
                <a:extLst>
                  <a:ext uri="{0D108BD9-81ED-4DB2-BD59-A6C34878D82A}">
                    <a16:rowId xmlns:a16="http://schemas.microsoft.com/office/drawing/2014/main" val="2000035474"/>
                  </a:ext>
                </a:extLst>
              </a:tr>
              <a:tr h="325871">
                <a:tc>
                  <a:txBody>
                    <a:bodyPr/>
                    <a:lstStyle/>
                    <a:p>
                      <a:pPr algn="just" fontAlgn="ctr"/>
                      <a:r>
                        <a:rPr lang="ja-JP" altLang="en-US" sz="1100" u="none" strike="noStrike">
                          <a:effectLst/>
                        </a:rPr>
                        <a:t>教員は、クラス全体を成果に結び付く会話に引き込み参加させ続けるように支援してくれた。</a:t>
                      </a:r>
                      <a:endParaRPr lang="ja-JP" altLang="en-US" sz="1100" b="0" i="0" u="none" strike="noStrike">
                        <a:solidFill>
                          <a:srgbClr val="000000"/>
                        </a:solidFill>
                        <a:effectLst/>
                        <a:latin typeface="MS Mincho" panose="02020609040205080304" pitchFamily="49" charset="-128"/>
                        <a:ea typeface="MS Mincho" panose="02020609040205080304" pitchFamily="49" charset="-128"/>
                      </a:endParaRPr>
                    </a:p>
                  </a:txBody>
                  <a:tcPr marL="7188" marR="7188" marT="7188" marB="0" anchor="ctr"/>
                </a:tc>
                <a:extLst>
                  <a:ext uri="{0D108BD9-81ED-4DB2-BD59-A6C34878D82A}">
                    <a16:rowId xmlns:a16="http://schemas.microsoft.com/office/drawing/2014/main" val="3009185447"/>
                  </a:ext>
                </a:extLst>
              </a:tr>
              <a:tr h="325871">
                <a:tc>
                  <a:txBody>
                    <a:bodyPr/>
                    <a:lstStyle/>
                    <a:p>
                      <a:pPr algn="just" fontAlgn="ctr"/>
                      <a:r>
                        <a:rPr lang="ja-JP" altLang="en-US" sz="1100" u="none" strike="noStrike">
                          <a:effectLst/>
                        </a:rPr>
                        <a:t>教員は、私が学習するのに役立つ方法で、クラス全体をタスクに従事し続けるように支援してくれた。</a:t>
                      </a:r>
                      <a:endParaRPr lang="ja-JP" altLang="en-US" sz="1100" b="0" i="0" u="none" strike="noStrike">
                        <a:solidFill>
                          <a:srgbClr val="000000"/>
                        </a:solidFill>
                        <a:effectLst/>
                        <a:latin typeface="MS Mincho" panose="02020609040205080304" pitchFamily="49" charset="-128"/>
                        <a:ea typeface="MS Mincho" panose="02020609040205080304" pitchFamily="49" charset="-128"/>
                      </a:endParaRPr>
                    </a:p>
                  </a:txBody>
                  <a:tcPr marL="7188" marR="7188" marT="7188" marB="0" anchor="ctr"/>
                </a:tc>
                <a:extLst>
                  <a:ext uri="{0D108BD9-81ED-4DB2-BD59-A6C34878D82A}">
                    <a16:rowId xmlns:a16="http://schemas.microsoft.com/office/drawing/2014/main" val="1016437489"/>
                  </a:ext>
                </a:extLst>
              </a:tr>
            </a:tbl>
          </a:graphicData>
        </a:graphic>
      </p:graphicFrame>
      <p:graphicFrame>
        <p:nvGraphicFramePr>
          <p:cNvPr id="12" name="Content Placeholder 6">
            <a:extLst>
              <a:ext uri="{FF2B5EF4-FFF2-40B4-BE49-F238E27FC236}">
                <a16:creationId xmlns:a16="http://schemas.microsoft.com/office/drawing/2014/main" id="{16694446-28C1-9434-F056-BD6228D6284A}"/>
              </a:ext>
            </a:extLst>
          </p:cNvPr>
          <p:cNvGraphicFramePr>
            <a:graphicFrameLocks noGrp="1"/>
          </p:cNvGraphicFramePr>
          <p:nvPr>
            <p:ph sz="quarter" idx="4"/>
            <p:extLst>
              <p:ext uri="{D42A27DB-BD31-4B8C-83A1-F6EECF244321}">
                <p14:modId xmlns:p14="http://schemas.microsoft.com/office/powerpoint/2010/main" val="1481849677"/>
              </p:ext>
            </p:extLst>
          </p:nvPr>
        </p:nvGraphicFramePr>
        <p:xfrm>
          <a:off x="729620" y="2130502"/>
          <a:ext cx="5183188" cy="4214639"/>
        </p:xfrm>
        <a:graphic>
          <a:graphicData uri="http://schemas.openxmlformats.org/drawingml/2006/table">
            <a:tbl>
              <a:tblPr>
                <a:tableStyleId>{5C22544A-7EE6-4342-B048-85BDC9FD1C3A}</a:tableStyleId>
              </a:tblPr>
              <a:tblGrid>
                <a:gridCol w="501356">
                  <a:extLst>
                    <a:ext uri="{9D8B030D-6E8A-4147-A177-3AD203B41FA5}">
                      <a16:colId xmlns:a16="http://schemas.microsoft.com/office/drawing/2014/main" val="2393506117"/>
                    </a:ext>
                  </a:extLst>
                </a:gridCol>
                <a:gridCol w="1270352">
                  <a:extLst>
                    <a:ext uri="{9D8B030D-6E8A-4147-A177-3AD203B41FA5}">
                      <a16:colId xmlns:a16="http://schemas.microsoft.com/office/drawing/2014/main" val="770478723"/>
                    </a:ext>
                  </a:extLst>
                </a:gridCol>
                <a:gridCol w="1270352">
                  <a:extLst>
                    <a:ext uri="{9D8B030D-6E8A-4147-A177-3AD203B41FA5}">
                      <a16:colId xmlns:a16="http://schemas.microsoft.com/office/drawing/2014/main" val="402689577"/>
                    </a:ext>
                  </a:extLst>
                </a:gridCol>
                <a:gridCol w="535282">
                  <a:extLst>
                    <a:ext uri="{9D8B030D-6E8A-4147-A177-3AD203B41FA5}">
                      <a16:colId xmlns:a16="http://schemas.microsoft.com/office/drawing/2014/main" val="1512332997"/>
                    </a:ext>
                  </a:extLst>
                </a:gridCol>
                <a:gridCol w="535282">
                  <a:extLst>
                    <a:ext uri="{9D8B030D-6E8A-4147-A177-3AD203B41FA5}">
                      <a16:colId xmlns:a16="http://schemas.microsoft.com/office/drawing/2014/main" val="2657870156"/>
                    </a:ext>
                  </a:extLst>
                </a:gridCol>
                <a:gridCol w="535282">
                  <a:extLst>
                    <a:ext uri="{9D8B030D-6E8A-4147-A177-3AD203B41FA5}">
                      <a16:colId xmlns:a16="http://schemas.microsoft.com/office/drawing/2014/main" val="3575785973"/>
                    </a:ext>
                  </a:extLst>
                </a:gridCol>
                <a:gridCol w="535282">
                  <a:extLst>
                    <a:ext uri="{9D8B030D-6E8A-4147-A177-3AD203B41FA5}">
                      <a16:colId xmlns:a16="http://schemas.microsoft.com/office/drawing/2014/main" val="1800966610"/>
                    </a:ext>
                  </a:extLst>
                </a:gridCol>
              </a:tblGrid>
              <a:tr h="112580">
                <a:tc>
                  <a:txBody>
                    <a:bodyPr/>
                    <a:lstStyle/>
                    <a:p>
                      <a:pPr algn="ctr" fontAlgn="ctr"/>
                      <a:r>
                        <a:rPr lang="ja-JP" sz="1100" u="none" strike="noStrike">
                          <a:effectLst/>
                        </a:rPr>
                        <a:t>カテゴリ</a:t>
                      </a:r>
                      <a:endParaRPr lang="en-JP" sz="1100" b="1" i="0" u="none" strike="noStrike">
                        <a:solidFill>
                          <a:srgbClr val="0E121D"/>
                        </a:solidFill>
                        <a:effectLst/>
                        <a:latin typeface="游ゴシック" panose="020B0400000000000000" pitchFamily="34" charset="-128"/>
                        <a:ea typeface="游ゴシック" panose="020B0400000000000000" pitchFamily="34" charset="-128"/>
                      </a:endParaRPr>
                    </a:p>
                  </a:txBody>
                  <a:tcPr marL="3377" marR="3377" marT="3377" marB="0" anchor="ctr"/>
                </a:tc>
                <a:tc>
                  <a:txBody>
                    <a:bodyPr/>
                    <a:lstStyle/>
                    <a:p>
                      <a:pPr algn="ctr" fontAlgn="ctr"/>
                      <a:r>
                        <a:rPr lang="ja-JP" sz="1100" u="none" strike="noStrike">
                          <a:effectLst/>
                        </a:rPr>
                        <a:t>項目</a:t>
                      </a:r>
                      <a:endParaRPr lang="en-JP" sz="1100" b="1" i="0" u="none" strike="noStrike">
                        <a:solidFill>
                          <a:srgbClr val="0E121D"/>
                        </a:solidFill>
                        <a:effectLst/>
                        <a:latin typeface="游ゴシック" panose="020B0400000000000000" pitchFamily="34" charset="-128"/>
                        <a:ea typeface="游ゴシック" panose="020B0400000000000000" pitchFamily="34" charset="-128"/>
                      </a:endParaRPr>
                    </a:p>
                  </a:txBody>
                  <a:tcPr marL="3377" marR="3377" marT="3377" marB="0" anchor="ctr"/>
                </a:tc>
                <a:tc>
                  <a:txBody>
                    <a:bodyPr/>
                    <a:lstStyle/>
                    <a:p>
                      <a:pPr algn="ctr" fontAlgn="ctr"/>
                      <a:r>
                        <a:rPr lang="ja-JP" sz="1100" u="none" strike="noStrike">
                          <a:effectLst/>
                        </a:rPr>
                        <a:t>詳細</a:t>
                      </a:r>
                      <a:endParaRPr lang="en-JP" sz="1100" b="1" i="0" u="none" strike="noStrike" dirty="0">
                        <a:solidFill>
                          <a:srgbClr val="0E121D"/>
                        </a:solidFill>
                        <a:effectLst/>
                        <a:latin typeface="游ゴシック" panose="020B0400000000000000" pitchFamily="34" charset="-128"/>
                        <a:ea typeface="游ゴシック" panose="020B0400000000000000" pitchFamily="34" charset="-128"/>
                      </a:endParaRPr>
                    </a:p>
                  </a:txBody>
                  <a:tcPr marL="3377" marR="3377" marT="3377" marB="0" anchor="ctr"/>
                </a:tc>
                <a:tc>
                  <a:txBody>
                    <a:bodyPr/>
                    <a:lstStyle/>
                    <a:p>
                      <a:pPr algn="ctr" fontAlgn="ctr"/>
                      <a:r>
                        <a:rPr lang="en-JP" sz="1100" u="none" strike="noStrike">
                          <a:effectLst/>
                        </a:rPr>
                        <a:t>自己評価</a:t>
                      </a:r>
                      <a:endParaRPr lang="en-JP" sz="1100" b="1" i="0" u="none" strike="noStrike">
                        <a:solidFill>
                          <a:srgbClr val="0E121D"/>
                        </a:solidFill>
                        <a:effectLst/>
                        <a:latin typeface="游ゴシック" panose="020B0400000000000000" pitchFamily="34" charset="-128"/>
                        <a:ea typeface="游ゴシック" panose="020B0400000000000000" pitchFamily="34" charset="-128"/>
                      </a:endParaRPr>
                    </a:p>
                  </a:txBody>
                  <a:tcPr marL="3377" marR="3377" marT="3377" marB="0" anchor="ctr"/>
                </a:tc>
                <a:tc>
                  <a:txBody>
                    <a:bodyPr/>
                    <a:lstStyle/>
                    <a:p>
                      <a:pPr algn="ctr" fontAlgn="ctr"/>
                      <a:r>
                        <a:rPr lang="en-JP" sz="1100" u="none" strike="noStrike">
                          <a:effectLst/>
                        </a:rPr>
                        <a:t>コメント</a:t>
                      </a:r>
                      <a:endParaRPr lang="en-JP" sz="1100" b="1" i="0" u="none" strike="noStrike">
                        <a:solidFill>
                          <a:srgbClr val="0E121D"/>
                        </a:solidFill>
                        <a:effectLst/>
                        <a:latin typeface="游ゴシック" panose="020B0400000000000000" pitchFamily="34" charset="-128"/>
                        <a:ea typeface="游ゴシック" panose="020B0400000000000000" pitchFamily="34" charset="-128"/>
                      </a:endParaRPr>
                    </a:p>
                  </a:txBody>
                  <a:tcPr marL="3377" marR="3377" marT="3377" marB="0" anchor="ctr"/>
                </a:tc>
                <a:tc>
                  <a:txBody>
                    <a:bodyPr/>
                    <a:lstStyle/>
                    <a:p>
                      <a:pPr algn="ctr" fontAlgn="ctr"/>
                      <a:r>
                        <a:rPr lang="en-JP" sz="1100" u="none" strike="noStrike">
                          <a:effectLst/>
                        </a:rPr>
                        <a:t>サポータ評価</a:t>
                      </a:r>
                      <a:endParaRPr lang="en-JP" sz="1100" b="1" i="0" u="none" strike="noStrike">
                        <a:solidFill>
                          <a:srgbClr val="0E121D"/>
                        </a:solidFill>
                        <a:effectLst/>
                        <a:latin typeface="游ゴシック" panose="020B0400000000000000" pitchFamily="34" charset="-128"/>
                        <a:ea typeface="游ゴシック" panose="020B0400000000000000" pitchFamily="34" charset="-128"/>
                      </a:endParaRPr>
                    </a:p>
                  </a:txBody>
                  <a:tcPr marL="3377" marR="3377" marT="3377" marB="0" anchor="ctr"/>
                </a:tc>
                <a:tc>
                  <a:txBody>
                    <a:bodyPr/>
                    <a:lstStyle/>
                    <a:p>
                      <a:pPr algn="ctr" fontAlgn="ctr"/>
                      <a:r>
                        <a:rPr lang="en-JP" sz="1100" u="none" strike="noStrike">
                          <a:effectLst/>
                        </a:rPr>
                        <a:t>コメント</a:t>
                      </a:r>
                      <a:endParaRPr lang="en-JP" sz="1100" b="1" i="0" u="none" strike="noStrike">
                        <a:solidFill>
                          <a:srgbClr val="0E121D"/>
                        </a:solidFill>
                        <a:effectLst/>
                        <a:latin typeface="游ゴシック" panose="020B0400000000000000" pitchFamily="34" charset="-128"/>
                        <a:ea typeface="游ゴシック" panose="020B0400000000000000" pitchFamily="34" charset="-128"/>
                      </a:endParaRPr>
                    </a:p>
                  </a:txBody>
                  <a:tcPr marL="3377" marR="3377" marT="3377" marB="0" anchor="ctr"/>
                </a:tc>
                <a:extLst>
                  <a:ext uri="{0D108BD9-81ED-4DB2-BD59-A6C34878D82A}">
                    <a16:rowId xmlns:a16="http://schemas.microsoft.com/office/drawing/2014/main" val="3595764235"/>
                  </a:ext>
                </a:extLst>
              </a:tr>
              <a:tr h="225160">
                <a:tc rowSpan="3">
                  <a:txBody>
                    <a:bodyPr/>
                    <a:lstStyle/>
                    <a:p>
                      <a:pPr algn="ctr" fontAlgn="ctr"/>
                      <a:r>
                        <a:rPr lang="ja-JP" sz="1100" u="none" strike="noStrike">
                          <a:effectLst/>
                        </a:rPr>
                        <a:t>授業計画と準備</a:t>
                      </a:r>
                      <a:endParaRPr lang="en-JP" sz="1100" b="0" i="0" u="none" strike="noStrike">
                        <a:solidFill>
                          <a:srgbClr val="2A3140"/>
                        </a:solidFill>
                        <a:effectLst/>
                        <a:latin typeface="游ゴシック" panose="020B0400000000000000" pitchFamily="34" charset="-128"/>
                        <a:ea typeface="游ゴシック" panose="020B0400000000000000" pitchFamily="34" charset="-128"/>
                      </a:endParaRPr>
                    </a:p>
                  </a:txBody>
                  <a:tcPr marL="3377" marR="3377" marT="3377" marB="0" anchor="ctr"/>
                </a:tc>
                <a:tc>
                  <a:txBody>
                    <a:bodyPr/>
                    <a:lstStyle/>
                    <a:p>
                      <a:pPr algn="l" fontAlgn="ctr"/>
                      <a:r>
                        <a:rPr lang="ja-JP" sz="1100" u="none" strike="noStrike">
                          <a:effectLst/>
                        </a:rPr>
                        <a:t>明確に定義された学習目標</a:t>
                      </a:r>
                      <a:endParaRPr lang="en-JP" sz="1100" b="0" i="0" u="none" strike="noStrike" dirty="0">
                        <a:solidFill>
                          <a:srgbClr val="2A3140"/>
                        </a:solidFill>
                        <a:effectLst/>
                        <a:latin typeface="游ゴシック" panose="020B0400000000000000" pitchFamily="34" charset="-128"/>
                        <a:ea typeface="游ゴシック" panose="020B0400000000000000" pitchFamily="34" charset="-128"/>
                      </a:endParaRPr>
                    </a:p>
                  </a:txBody>
                  <a:tcPr marL="3377" marR="3377" marT="3377" marB="0" anchor="ctr"/>
                </a:tc>
                <a:tc>
                  <a:txBody>
                    <a:bodyPr/>
                    <a:lstStyle/>
                    <a:p>
                      <a:pPr algn="l" fontAlgn="ctr"/>
                      <a:r>
                        <a:rPr lang="ja-JP" sz="1100" u="none" strike="noStrike">
                          <a:effectLst/>
                        </a:rPr>
                        <a:t>目標は具体的、測定可能、達成可能、関連性があり、時間的に制限されている。</a:t>
                      </a:r>
                      <a:endParaRPr lang="en-JP" sz="1100" b="0" i="0" u="none" strike="noStrike">
                        <a:solidFill>
                          <a:srgbClr val="2A3140"/>
                        </a:solidFill>
                        <a:effectLst/>
                        <a:latin typeface="游ゴシック" panose="020B0400000000000000" pitchFamily="34" charset="-128"/>
                        <a:ea typeface="游ゴシック" panose="020B0400000000000000" pitchFamily="34" charset="-128"/>
                      </a:endParaRPr>
                    </a:p>
                  </a:txBody>
                  <a:tcPr marL="3377" marR="3377" marT="3377" marB="0" anchor="ctr"/>
                </a:tc>
                <a:tc>
                  <a:txBody>
                    <a:bodyPr/>
                    <a:lstStyle/>
                    <a:p>
                      <a:pPr algn="l" fontAlgn="ctr"/>
                      <a:r>
                        <a:rPr lang="en-JP" sz="1100" u="none" strike="noStrike">
                          <a:effectLst/>
                        </a:rPr>
                        <a:t>　</a:t>
                      </a:r>
                      <a:endParaRPr lang="en-JP" sz="1100" b="0" i="0" u="none" strike="noStrike">
                        <a:solidFill>
                          <a:srgbClr val="000000"/>
                        </a:solidFill>
                        <a:effectLst/>
                        <a:latin typeface="游ゴシック" panose="020B0400000000000000" pitchFamily="34" charset="-128"/>
                        <a:ea typeface="游ゴシック" panose="020B0400000000000000" pitchFamily="34" charset="-128"/>
                      </a:endParaRPr>
                    </a:p>
                  </a:txBody>
                  <a:tcPr marL="3377" marR="3377" marT="3377" marB="0" anchor="ctr"/>
                </a:tc>
                <a:tc>
                  <a:txBody>
                    <a:bodyPr/>
                    <a:lstStyle/>
                    <a:p>
                      <a:pPr algn="l" fontAlgn="ctr"/>
                      <a:r>
                        <a:rPr lang="en-JP" sz="1100" u="none" strike="noStrike">
                          <a:effectLst/>
                        </a:rPr>
                        <a:t>　</a:t>
                      </a:r>
                      <a:endParaRPr lang="en-JP" sz="1100" b="0" i="0" u="none" strike="noStrike">
                        <a:solidFill>
                          <a:srgbClr val="000000"/>
                        </a:solidFill>
                        <a:effectLst/>
                        <a:latin typeface="游ゴシック" panose="020B0400000000000000" pitchFamily="34" charset="-128"/>
                        <a:ea typeface="游ゴシック" panose="020B0400000000000000" pitchFamily="34" charset="-128"/>
                      </a:endParaRPr>
                    </a:p>
                  </a:txBody>
                  <a:tcPr marL="3377" marR="3377" marT="3377" marB="0" anchor="ctr"/>
                </a:tc>
                <a:tc>
                  <a:txBody>
                    <a:bodyPr/>
                    <a:lstStyle/>
                    <a:p>
                      <a:pPr algn="l" fontAlgn="ctr"/>
                      <a:r>
                        <a:rPr lang="en-JP" sz="1100" u="none" strike="noStrike">
                          <a:effectLst/>
                        </a:rPr>
                        <a:t>　</a:t>
                      </a:r>
                      <a:endParaRPr lang="en-JP" sz="1100" b="0" i="0" u="none" strike="noStrike">
                        <a:solidFill>
                          <a:srgbClr val="000000"/>
                        </a:solidFill>
                        <a:effectLst/>
                        <a:latin typeface="游ゴシック" panose="020B0400000000000000" pitchFamily="34" charset="-128"/>
                        <a:ea typeface="游ゴシック" panose="020B0400000000000000" pitchFamily="34" charset="-128"/>
                      </a:endParaRPr>
                    </a:p>
                  </a:txBody>
                  <a:tcPr marL="3377" marR="3377" marT="3377" marB="0" anchor="ctr"/>
                </a:tc>
                <a:tc>
                  <a:txBody>
                    <a:bodyPr/>
                    <a:lstStyle/>
                    <a:p>
                      <a:pPr algn="l" fontAlgn="ctr"/>
                      <a:r>
                        <a:rPr lang="en-JP" sz="1100" u="none" strike="noStrike" dirty="0">
                          <a:effectLst/>
                        </a:rPr>
                        <a:t>　</a:t>
                      </a:r>
                      <a:endParaRPr lang="en-JP" sz="1100" b="0" i="0" u="none" strike="noStrike" dirty="0">
                        <a:solidFill>
                          <a:srgbClr val="000000"/>
                        </a:solidFill>
                        <a:effectLst/>
                        <a:latin typeface="游ゴシック" panose="020B0400000000000000" pitchFamily="34" charset="-128"/>
                        <a:ea typeface="游ゴシック" panose="020B0400000000000000" pitchFamily="34" charset="-128"/>
                      </a:endParaRPr>
                    </a:p>
                  </a:txBody>
                  <a:tcPr marL="3377" marR="3377" marT="3377" marB="0" anchor="ctr"/>
                </a:tc>
                <a:extLst>
                  <a:ext uri="{0D108BD9-81ED-4DB2-BD59-A6C34878D82A}">
                    <a16:rowId xmlns:a16="http://schemas.microsoft.com/office/drawing/2014/main" val="1377891204"/>
                  </a:ext>
                </a:extLst>
              </a:tr>
              <a:tr h="225160">
                <a:tc vMerge="1">
                  <a:txBody>
                    <a:bodyPr/>
                    <a:lstStyle/>
                    <a:p>
                      <a:endParaRPr lang="en-JP"/>
                    </a:p>
                  </a:txBody>
                  <a:tcPr/>
                </a:tc>
                <a:tc>
                  <a:txBody>
                    <a:bodyPr/>
                    <a:lstStyle/>
                    <a:p>
                      <a:pPr algn="l" fontAlgn="ctr"/>
                      <a:r>
                        <a:rPr lang="ja-JP" sz="1100" u="none" strike="noStrike">
                          <a:effectLst/>
                        </a:rPr>
                        <a:t>教材の適切な準備</a:t>
                      </a:r>
                      <a:endParaRPr lang="en-JP" sz="1100" b="0" i="0" u="none" strike="noStrike">
                        <a:solidFill>
                          <a:srgbClr val="2A3140"/>
                        </a:solidFill>
                        <a:effectLst/>
                        <a:latin typeface="游ゴシック" panose="020B0400000000000000" pitchFamily="34" charset="-128"/>
                        <a:ea typeface="游ゴシック" panose="020B0400000000000000" pitchFamily="34" charset="-128"/>
                      </a:endParaRPr>
                    </a:p>
                  </a:txBody>
                  <a:tcPr marL="3377" marR="3377" marT="3377" marB="0" anchor="ctr"/>
                </a:tc>
                <a:tc>
                  <a:txBody>
                    <a:bodyPr/>
                    <a:lstStyle/>
                    <a:p>
                      <a:pPr algn="l" fontAlgn="ctr"/>
                      <a:r>
                        <a:rPr lang="ja-JP" sz="1100" u="none" strike="noStrike">
                          <a:effectLst/>
                        </a:rPr>
                        <a:t>教材はよく準備されており、学習目標と一致している。</a:t>
                      </a:r>
                      <a:endParaRPr lang="en-JP" sz="1100" b="0" i="0" u="none" strike="noStrike">
                        <a:solidFill>
                          <a:srgbClr val="2A3140"/>
                        </a:solidFill>
                        <a:effectLst/>
                        <a:latin typeface="游ゴシック" panose="020B0400000000000000" pitchFamily="34" charset="-128"/>
                        <a:ea typeface="游ゴシック" panose="020B0400000000000000" pitchFamily="34" charset="-128"/>
                      </a:endParaRPr>
                    </a:p>
                  </a:txBody>
                  <a:tcPr marL="3377" marR="3377" marT="3377" marB="0" anchor="ctr"/>
                </a:tc>
                <a:tc>
                  <a:txBody>
                    <a:bodyPr/>
                    <a:lstStyle/>
                    <a:p>
                      <a:pPr algn="l" fontAlgn="ctr"/>
                      <a:r>
                        <a:rPr lang="en-JP" sz="1100" u="none" strike="noStrike">
                          <a:effectLst/>
                        </a:rPr>
                        <a:t>　</a:t>
                      </a:r>
                      <a:endParaRPr lang="en-JP" sz="1100" b="0" i="0" u="none" strike="noStrike">
                        <a:solidFill>
                          <a:srgbClr val="000000"/>
                        </a:solidFill>
                        <a:effectLst/>
                        <a:latin typeface="游ゴシック" panose="020B0400000000000000" pitchFamily="34" charset="-128"/>
                        <a:ea typeface="游ゴシック" panose="020B0400000000000000" pitchFamily="34" charset="-128"/>
                      </a:endParaRPr>
                    </a:p>
                  </a:txBody>
                  <a:tcPr marL="3377" marR="3377" marT="3377" marB="0" anchor="ctr"/>
                </a:tc>
                <a:tc>
                  <a:txBody>
                    <a:bodyPr/>
                    <a:lstStyle/>
                    <a:p>
                      <a:pPr algn="l" fontAlgn="ctr"/>
                      <a:r>
                        <a:rPr lang="en-JP" sz="1100" u="none" strike="noStrike">
                          <a:effectLst/>
                        </a:rPr>
                        <a:t>　</a:t>
                      </a:r>
                      <a:endParaRPr lang="en-JP" sz="1100" b="0" i="0" u="none" strike="noStrike">
                        <a:solidFill>
                          <a:srgbClr val="000000"/>
                        </a:solidFill>
                        <a:effectLst/>
                        <a:latin typeface="游ゴシック" panose="020B0400000000000000" pitchFamily="34" charset="-128"/>
                        <a:ea typeface="游ゴシック" panose="020B0400000000000000" pitchFamily="34" charset="-128"/>
                      </a:endParaRPr>
                    </a:p>
                  </a:txBody>
                  <a:tcPr marL="3377" marR="3377" marT="3377" marB="0" anchor="ctr"/>
                </a:tc>
                <a:tc>
                  <a:txBody>
                    <a:bodyPr/>
                    <a:lstStyle/>
                    <a:p>
                      <a:pPr algn="l" fontAlgn="ctr"/>
                      <a:r>
                        <a:rPr lang="en-JP" sz="1100" u="none" strike="noStrike">
                          <a:effectLst/>
                        </a:rPr>
                        <a:t>　</a:t>
                      </a:r>
                      <a:endParaRPr lang="en-JP" sz="1100" b="0" i="0" u="none" strike="noStrike">
                        <a:solidFill>
                          <a:srgbClr val="000000"/>
                        </a:solidFill>
                        <a:effectLst/>
                        <a:latin typeface="游ゴシック" panose="020B0400000000000000" pitchFamily="34" charset="-128"/>
                        <a:ea typeface="游ゴシック" panose="020B0400000000000000" pitchFamily="34" charset="-128"/>
                      </a:endParaRPr>
                    </a:p>
                  </a:txBody>
                  <a:tcPr marL="3377" marR="3377" marT="3377" marB="0" anchor="ctr"/>
                </a:tc>
                <a:tc>
                  <a:txBody>
                    <a:bodyPr/>
                    <a:lstStyle/>
                    <a:p>
                      <a:pPr algn="l" fontAlgn="ctr"/>
                      <a:r>
                        <a:rPr lang="en-JP" sz="1100" u="none" strike="noStrike">
                          <a:effectLst/>
                        </a:rPr>
                        <a:t>　</a:t>
                      </a:r>
                      <a:endParaRPr lang="en-JP" sz="1100" b="0" i="0" u="none" strike="noStrike">
                        <a:solidFill>
                          <a:srgbClr val="000000"/>
                        </a:solidFill>
                        <a:effectLst/>
                        <a:latin typeface="游ゴシック" panose="020B0400000000000000" pitchFamily="34" charset="-128"/>
                        <a:ea typeface="游ゴシック" panose="020B0400000000000000" pitchFamily="34" charset="-128"/>
                      </a:endParaRPr>
                    </a:p>
                  </a:txBody>
                  <a:tcPr marL="3377" marR="3377" marT="3377" marB="0" anchor="ctr"/>
                </a:tc>
                <a:extLst>
                  <a:ext uri="{0D108BD9-81ED-4DB2-BD59-A6C34878D82A}">
                    <a16:rowId xmlns:a16="http://schemas.microsoft.com/office/drawing/2014/main" val="2316231130"/>
                  </a:ext>
                </a:extLst>
              </a:tr>
              <a:tr h="225160">
                <a:tc vMerge="1">
                  <a:txBody>
                    <a:bodyPr/>
                    <a:lstStyle/>
                    <a:p>
                      <a:endParaRPr lang="en-JP"/>
                    </a:p>
                  </a:txBody>
                  <a:tcPr/>
                </a:tc>
                <a:tc>
                  <a:txBody>
                    <a:bodyPr/>
                    <a:lstStyle/>
                    <a:p>
                      <a:pPr algn="l" fontAlgn="ctr"/>
                      <a:r>
                        <a:rPr lang="ja-JP" sz="1100" u="none" strike="noStrike">
                          <a:effectLst/>
                        </a:rPr>
                        <a:t>多様な教授リソースの組み込み</a:t>
                      </a:r>
                      <a:endParaRPr lang="en-JP" sz="1100" b="0" i="0" u="none" strike="noStrike" dirty="0">
                        <a:solidFill>
                          <a:srgbClr val="2A3140"/>
                        </a:solidFill>
                        <a:effectLst/>
                        <a:latin typeface="游ゴシック" panose="020B0400000000000000" pitchFamily="34" charset="-128"/>
                        <a:ea typeface="游ゴシック" panose="020B0400000000000000" pitchFamily="34" charset="-128"/>
                      </a:endParaRPr>
                    </a:p>
                  </a:txBody>
                  <a:tcPr marL="3377" marR="3377" marT="3377" marB="0" anchor="ctr"/>
                </a:tc>
                <a:tc>
                  <a:txBody>
                    <a:bodyPr/>
                    <a:lstStyle/>
                    <a:p>
                      <a:pPr algn="l" fontAlgn="ctr"/>
                      <a:r>
                        <a:rPr lang="ja-JP" sz="1100" u="none" strike="noStrike">
                          <a:effectLst/>
                        </a:rPr>
                        <a:t>マルチメディア、物理的な補助具、ゲストスピーカーなど、様々なリソースを使用。</a:t>
                      </a:r>
                      <a:endParaRPr lang="en-JP" sz="1100" b="0" i="0" u="none" strike="noStrike">
                        <a:solidFill>
                          <a:srgbClr val="2A3140"/>
                        </a:solidFill>
                        <a:effectLst/>
                        <a:latin typeface="游ゴシック" panose="020B0400000000000000" pitchFamily="34" charset="-128"/>
                        <a:ea typeface="游ゴシック" panose="020B0400000000000000" pitchFamily="34" charset="-128"/>
                      </a:endParaRPr>
                    </a:p>
                  </a:txBody>
                  <a:tcPr marL="3377" marR="3377" marT="3377" marB="0" anchor="ctr"/>
                </a:tc>
                <a:tc>
                  <a:txBody>
                    <a:bodyPr/>
                    <a:lstStyle/>
                    <a:p>
                      <a:pPr algn="l" fontAlgn="ctr"/>
                      <a:r>
                        <a:rPr lang="en-JP" sz="1100" u="none" strike="noStrike">
                          <a:effectLst/>
                        </a:rPr>
                        <a:t>　</a:t>
                      </a:r>
                      <a:endParaRPr lang="en-JP" sz="1100" b="0" i="0" u="none" strike="noStrike">
                        <a:solidFill>
                          <a:srgbClr val="000000"/>
                        </a:solidFill>
                        <a:effectLst/>
                        <a:latin typeface="游ゴシック" panose="020B0400000000000000" pitchFamily="34" charset="-128"/>
                        <a:ea typeface="游ゴシック" panose="020B0400000000000000" pitchFamily="34" charset="-128"/>
                      </a:endParaRPr>
                    </a:p>
                  </a:txBody>
                  <a:tcPr marL="3377" marR="3377" marT="3377" marB="0" anchor="ctr"/>
                </a:tc>
                <a:tc>
                  <a:txBody>
                    <a:bodyPr/>
                    <a:lstStyle/>
                    <a:p>
                      <a:pPr algn="l" fontAlgn="ctr"/>
                      <a:r>
                        <a:rPr lang="en-JP" sz="1100" u="none" strike="noStrike">
                          <a:effectLst/>
                        </a:rPr>
                        <a:t>　</a:t>
                      </a:r>
                      <a:endParaRPr lang="en-JP" sz="1100" b="0" i="0" u="none" strike="noStrike">
                        <a:solidFill>
                          <a:srgbClr val="000000"/>
                        </a:solidFill>
                        <a:effectLst/>
                        <a:latin typeface="游ゴシック" panose="020B0400000000000000" pitchFamily="34" charset="-128"/>
                        <a:ea typeface="游ゴシック" panose="020B0400000000000000" pitchFamily="34" charset="-128"/>
                      </a:endParaRPr>
                    </a:p>
                  </a:txBody>
                  <a:tcPr marL="3377" marR="3377" marT="3377" marB="0" anchor="ctr"/>
                </a:tc>
                <a:tc>
                  <a:txBody>
                    <a:bodyPr/>
                    <a:lstStyle/>
                    <a:p>
                      <a:pPr algn="l" fontAlgn="ctr"/>
                      <a:r>
                        <a:rPr lang="en-JP" sz="1100" u="none" strike="noStrike">
                          <a:effectLst/>
                        </a:rPr>
                        <a:t>　</a:t>
                      </a:r>
                      <a:endParaRPr lang="en-JP" sz="1100" b="0" i="0" u="none" strike="noStrike">
                        <a:solidFill>
                          <a:srgbClr val="000000"/>
                        </a:solidFill>
                        <a:effectLst/>
                        <a:latin typeface="游ゴシック" panose="020B0400000000000000" pitchFamily="34" charset="-128"/>
                        <a:ea typeface="游ゴシック" panose="020B0400000000000000" pitchFamily="34" charset="-128"/>
                      </a:endParaRPr>
                    </a:p>
                  </a:txBody>
                  <a:tcPr marL="3377" marR="3377" marT="3377" marB="0" anchor="ctr"/>
                </a:tc>
                <a:tc>
                  <a:txBody>
                    <a:bodyPr/>
                    <a:lstStyle/>
                    <a:p>
                      <a:pPr algn="l" fontAlgn="ctr"/>
                      <a:r>
                        <a:rPr lang="en-JP" sz="1100" u="none" strike="noStrike">
                          <a:effectLst/>
                        </a:rPr>
                        <a:t>　</a:t>
                      </a:r>
                      <a:endParaRPr lang="en-JP" sz="1100" b="0" i="0" u="none" strike="noStrike">
                        <a:solidFill>
                          <a:srgbClr val="000000"/>
                        </a:solidFill>
                        <a:effectLst/>
                        <a:latin typeface="游ゴシック" panose="020B0400000000000000" pitchFamily="34" charset="-128"/>
                        <a:ea typeface="游ゴシック" panose="020B0400000000000000" pitchFamily="34" charset="-128"/>
                      </a:endParaRPr>
                    </a:p>
                  </a:txBody>
                  <a:tcPr marL="3377" marR="3377" marT="3377" marB="0" anchor="ctr"/>
                </a:tc>
                <a:extLst>
                  <a:ext uri="{0D108BD9-81ED-4DB2-BD59-A6C34878D82A}">
                    <a16:rowId xmlns:a16="http://schemas.microsoft.com/office/drawing/2014/main" val="152740878"/>
                  </a:ext>
                </a:extLst>
              </a:tr>
              <a:tr h="225160">
                <a:tc rowSpan="3">
                  <a:txBody>
                    <a:bodyPr/>
                    <a:lstStyle/>
                    <a:p>
                      <a:pPr algn="ctr" fontAlgn="ctr"/>
                      <a:r>
                        <a:rPr lang="ja-JP" sz="1100" u="none" strike="noStrike">
                          <a:effectLst/>
                        </a:rPr>
                        <a:t>指導の実施</a:t>
                      </a:r>
                      <a:endParaRPr lang="en-JP" sz="1100" b="0" i="0" u="none" strike="noStrike">
                        <a:solidFill>
                          <a:srgbClr val="2A3140"/>
                        </a:solidFill>
                        <a:effectLst/>
                        <a:latin typeface="游ゴシック" panose="020B0400000000000000" pitchFamily="34" charset="-128"/>
                        <a:ea typeface="游ゴシック" panose="020B0400000000000000" pitchFamily="34" charset="-128"/>
                      </a:endParaRPr>
                    </a:p>
                  </a:txBody>
                  <a:tcPr marL="3377" marR="3377" marT="3377" marB="0" anchor="ctr"/>
                </a:tc>
                <a:tc>
                  <a:txBody>
                    <a:bodyPr/>
                    <a:lstStyle/>
                    <a:p>
                      <a:pPr algn="l" fontAlgn="ctr"/>
                      <a:r>
                        <a:rPr lang="ja-JP" sz="1100" u="none" strike="noStrike">
                          <a:effectLst/>
                        </a:rPr>
                        <a:t>説明の明瞭さと正確さ</a:t>
                      </a:r>
                      <a:endParaRPr lang="en-JP" sz="1100" b="0" i="0" u="none" strike="noStrike">
                        <a:solidFill>
                          <a:srgbClr val="2A3140"/>
                        </a:solidFill>
                        <a:effectLst/>
                        <a:latin typeface="游ゴシック" panose="020B0400000000000000" pitchFamily="34" charset="-128"/>
                        <a:ea typeface="游ゴシック" panose="020B0400000000000000" pitchFamily="34" charset="-128"/>
                      </a:endParaRPr>
                    </a:p>
                  </a:txBody>
                  <a:tcPr marL="3377" marR="3377" marT="3377" marB="0" anchor="ctr"/>
                </a:tc>
                <a:tc>
                  <a:txBody>
                    <a:bodyPr/>
                    <a:lstStyle/>
                    <a:p>
                      <a:pPr algn="l" fontAlgn="ctr"/>
                      <a:r>
                        <a:rPr lang="ja-JP" sz="1100" u="none" strike="noStrike">
                          <a:effectLst/>
                        </a:rPr>
                        <a:t>説明は明確で簡潔、正確で、複雑な概念を理解しやすい。</a:t>
                      </a:r>
                      <a:endParaRPr lang="en-JP" sz="1100" b="0" i="0" u="none" strike="noStrike">
                        <a:solidFill>
                          <a:srgbClr val="2A3140"/>
                        </a:solidFill>
                        <a:effectLst/>
                        <a:latin typeface="游ゴシック" panose="020B0400000000000000" pitchFamily="34" charset="-128"/>
                        <a:ea typeface="游ゴシック" panose="020B0400000000000000" pitchFamily="34" charset="-128"/>
                      </a:endParaRPr>
                    </a:p>
                  </a:txBody>
                  <a:tcPr marL="3377" marR="3377" marT="3377" marB="0" anchor="ctr"/>
                </a:tc>
                <a:tc>
                  <a:txBody>
                    <a:bodyPr/>
                    <a:lstStyle/>
                    <a:p>
                      <a:pPr algn="l" fontAlgn="ctr"/>
                      <a:r>
                        <a:rPr lang="en-JP" sz="1100" u="none" strike="noStrike">
                          <a:effectLst/>
                        </a:rPr>
                        <a:t>　</a:t>
                      </a:r>
                      <a:endParaRPr lang="en-JP" sz="1100" b="0" i="0" u="none" strike="noStrike">
                        <a:solidFill>
                          <a:srgbClr val="000000"/>
                        </a:solidFill>
                        <a:effectLst/>
                        <a:latin typeface="游ゴシック" panose="020B0400000000000000" pitchFamily="34" charset="-128"/>
                        <a:ea typeface="游ゴシック" panose="020B0400000000000000" pitchFamily="34" charset="-128"/>
                      </a:endParaRPr>
                    </a:p>
                  </a:txBody>
                  <a:tcPr marL="3377" marR="3377" marT="3377" marB="0" anchor="ctr"/>
                </a:tc>
                <a:tc>
                  <a:txBody>
                    <a:bodyPr/>
                    <a:lstStyle/>
                    <a:p>
                      <a:pPr algn="l" fontAlgn="ctr"/>
                      <a:r>
                        <a:rPr lang="en-JP" sz="1100" u="none" strike="noStrike">
                          <a:effectLst/>
                        </a:rPr>
                        <a:t>　</a:t>
                      </a:r>
                      <a:endParaRPr lang="en-JP" sz="1100" b="0" i="0" u="none" strike="noStrike">
                        <a:solidFill>
                          <a:srgbClr val="000000"/>
                        </a:solidFill>
                        <a:effectLst/>
                        <a:latin typeface="游ゴシック" panose="020B0400000000000000" pitchFamily="34" charset="-128"/>
                        <a:ea typeface="游ゴシック" panose="020B0400000000000000" pitchFamily="34" charset="-128"/>
                      </a:endParaRPr>
                    </a:p>
                  </a:txBody>
                  <a:tcPr marL="3377" marR="3377" marT="3377" marB="0" anchor="ctr"/>
                </a:tc>
                <a:tc>
                  <a:txBody>
                    <a:bodyPr/>
                    <a:lstStyle/>
                    <a:p>
                      <a:pPr algn="l" fontAlgn="ctr"/>
                      <a:r>
                        <a:rPr lang="en-JP" sz="1100" u="none" strike="noStrike">
                          <a:effectLst/>
                        </a:rPr>
                        <a:t>　</a:t>
                      </a:r>
                      <a:endParaRPr lang="en-JP" sz="1100" b="0" i="0" u="none" strike="noStrike">
                        <a:solidFill>
                          <a:srgbClr val="000000"/>
                        </a:solidFill>
                        <a:effectLst/>
                        <a:latin typeface="游ゴシック" panose="020B0400000000000000" pitchFamily="34" charset="-128"/>
                        <a:ea typeface="游ゴシック" panose="020B0400000000000000" pitchFamily="34" charset="-128"/>
                      </a:endParaRPr>
                    </a:p>
                  </a:txBody>
                  <a:tcPr marL="3377" marR="3377" marT="3377" marB="0" anchor="ctr"/>
                </a:tc>
                <a:tc>
                  <a:txBody>
                    <a:bodyPr/>
                    <a:lstStyle/>
                    <a:p>
                      <a:pPr algn="l" fontAlgn="ctr"/>
                      <a:r>
                        <a:rPr lang="en-JP" sz="1100" u="none" strike="noStrike">
                          <a:effectLst/>
                        </a:rPr>
                        <a:t>　</a:t>
                      </a:r>
                      <a:endParaRPr lang="en-JP" sz="1100" b="0" i="0" u="none" strike="noStrike">
                        <a:solidFill>
                          <a:srgbClr val="000000"/>
                        </a:solidFill>
                        <a:effectLst/>
                        <a:latin typeface="游ゴシック" panose="020B0400000000000000" pitchFamily="34" charset="-128"/>
                        <a:ea typeface="游ゴシック" panose="020B0400000000000000" pitchFamily="34" charset="-128"/>
                      </a:endParaRPr>
                    </a:p>
                  </a:txBody>
                  <a:tcPr marL="3377" marR="3377" marT="3377" marB="0" anchor="ctr"/>
                </a:tc>
                <a:extLst>
                  <a:ext uri="{0D108BD9-81ED-4DB2-BD59-A6C34878D82A}">
                    <a16:rowId xmlns:a16="http://schemas.microsoft.com/office/drawing/2014/main" val="4231449050"/>
                  </a:ext>
                </a:extLst>
              </a:tr>
              <a:tr h="225160">
                <a:tc vMerge="1">
                  <a:txBody>
                    <a:bodyPr/>
                    <a:lstStyle/>
                    <a:p>
                      <a:endParaRPr lang="en-JP"/>
                    </a:p>
                  </a:txBody>
                  <a:tcPr/>
                </a:tc>
                <a:tc>
                  <a:txBody>
                    <a:bodyPr/>
                    <a:lstStyle/>
                    <a:p>
                      <a:pPr algn="l" fontAlgn="ctr"/>
                      <a:r>
                        <a:rPr lang="ja-JP" sz="1100" u="none" strike="noStrike">
                          <a:effectLst/>
                        </a:rPr>
                        <a:t>エンゲージメントの高い教授方法の使用</a:t>
                      </a:r>
                      <a:endParaRPr lang="en-JP" sz="1100" b="0" i="0" u="none" strike="noStrike">
                        <a:solidFill>
                          <a:srgbClr val="2A3140"/>
                        </a:solidFill>
                        <a:effectLst/>
                        <a:latin typeface="游ゴシック" panose="020B0400000000000000" pitchFamily="34" charset="-128"/>
                        <a:ea typeface="游ゴシック" panose="020B0400000000000000" pitchFamily="34" charset="-128"/>
                      </a:endParaRPr>
                    </a:p>
                  </a:txBody>
                  <a:tcPr marL="3377" marR="3377" marT="3377" marB="0" anchor="ctr"/>
                </a:tc>
                <a:tc>
                  <a:txBody>
                    <a:bodyPr/>
                    <a:lstStyle/>
                    <a:p>
                      <a:pPr algn="l" fontAlgn="ctr"/>
                      <a:r>
                        <a:rPr lang="ja-JP" sz="1100" u="none" strike="noStrike">
                          <a:effectLst/>
                        </a:rPr>
                        <a:t>グループワーク、実践的活動などのインタラクティブな方法を実施。</a:t>
                      </a:r>
                      <a:endParaRPr lang="en-JP" sz="1100" b="0" i="0" u="none" strike="noStrike">
                        <a:solidFill>
                          <a:srgbClr val="2A3140"/>
                        </a:solidFill>
                        <a:effectLst/>
                        <a:latin typeface="游ゴシック" panose="020B0400000000000000" pitchFamily="34" charset="-128"/>
                        <a:ea typeface="游ゴシック" panose="020B0400000000000000" pitchFamily="34" charset="-128"/>
                      </a:endParaRPr>
                    </a:p>
                  </a:txBody>
                  <a:tcPr marL="3377" marR="3377" marT="3377" marB="0" anchor="ctr"/>
                </a:tc>
                <a:tc>
                  <a:txBody>
                    <a:bodyPr/>
                    <a:lstStyle/>
                    <a:p>
                      <a:pPr algn="l" fontAlgn="ctr"/>
                      <a:r>
                        <a:rPr lang="en-JP" sz="1100" u="none" strike="noStrike" dirty="0">
                          <a:effectLst/>
                        </a:rPr>
                        <a:t>　</a:t>
                      </a:r>
                      <a:endParaRPr lang="en-JP" sz="1100" b="0" i="0" u="none" strike="noStrike" dirty="0">
                        <a:solidFill>
                          <a:srgbClr val="000000"/>
                        </a:solidFill>
                        <a:effectLst/>
                        <a:latin typeface="游ゴシック" panose="020B0400000000000000" pitchFamily="34" charset="-128"/>
                        <a:ea typeface="游ゴシック" panose="020B0400000000000000" pitchFamily="34" charset="-128"/>
                      </a:endParaRPr>
                    </a:p>
                  </a:txBody>
                  <a:tcPr marL="3377" marR="3377" marT="3377" marB="0" anchor="ctr"/>
                </a:tc>
                <a:tc>
                  <a:txBody>
                    <a:bodyPr/>
                    <a:lstStyle/>
                    <a:p>
                      <a:pPr algn="l" fontAlgn="ctr"/>
                      <a:r>
                        <a:rPr lang="en-JP" sz="1100" u="none" strike="noStrike">
                          <a:effectLst/>
                        </a:rPr>
                        <a:t>　</a:t>
                      </a:r>
                      <a:endParaRPr lang="en-JP" sz="1100" b="0" i="0" u="none" strike="noStrike">
                        <a:solidFill>
                          <a:srgbClr val="000000"/>
                        </a:solidFill>
                        <a:effectLst/>
                        <a:latin typeface="游ゴシック" panose="020B0400000000000000" pitchFamily="34" charset="-128"/>
                        <a:ea typeface="游ゴシック" panose="020B0400000000000000" pitchFamily="34" charset="-128"/>
                      </a:endParaRPr>
                    </a:p>
                  </a:txBody>
                  <a:tcPr marL="3377" marR="3377" marT="3377" marB="0" anchor="ctr"/>
                </a:tc>
                <a:tc>
                  <a:txBody>
                    <a:bodyPr/>
                    <a:lstStyle/>
                    <a:p>
                      <a:pPr algn="l" fontAlgn="ctr"/>
                      <a:r>
                        <a:rPr lang="en-JP" sz="1100" u="none" strike="noStrike">
                          <a:effectLst/>
                        </a:rPr>
                        <a:t>　</a:t>
                      </a:r>
                      <a:endParaRPr lang="en-JP" sz="1100" b="0" i="0" u="none" strike="noStrike">
                        <a:solidFill>
                          <a:srgbClr val="000000"/>
                        </a:solidFill>
                        <a:effectLst/>
                        <a:latin typeface="游ゴシック" panose="020B0400000000000000" pitchFamily="34" charset="-128"/>
                        <a:ea typeface="游ゴシック" panose="020B0400000000000000" pitchFamily="34" charset="-128"/>
                      </a:endParaRPr>
                    </a:p>
                  </a:txBody>
                  <a:tcPr marL="3377" marR="3377" marT="3377" marB="0" anchor="ctr"/>
                </a:tc>
                <a:tc>
                  <a:txBody>
                    <a:bodyPr/>
                    <a:lstStyle/>
                    <a:p>
                      <a:pPr algn="l" fontAlgn="ctr"/>
                      <a:r>
                        <a:rPr lang="en-JP" sz="1100" u="none" strike="noStrike">
                          <a:effectLst/>
                        </a:rPr>
                        <a:t>　</a:t>
                      </a:r>
                      <a:endParaRPr lang="en-JP" sz="1100" b="0" i="0" u="none" strike="noStrike">
                        <a:solidFill>
                          <a:srgbClr val="000000"/>
                        </a:solidFill>
                        <a:effectLst/>
                        <a:latin typeface="游ゴシック" panose="020B0400000000000000" pitchFamily="34" charset="-128"/>
                        <a:ea typeface="游ゴシック" panose="020B0400000000000000" pitchFamily="34" charset="-128"/>
                      </a:endParaRPr>
                    </a:p>
                  </a:txBody>
                  <a:tcPr marL="3377" marR="3377" marT="3377" marB="0" anchor="ctr"/>
                </a:tc>
                <a:extLst>
                  <a:ext uri="{0D108BD9-81ED-4DB2-BD59-A6C34878D82A}">
                    <a16:rowId xmlns:a16="http://schemas.microsoft.com/office/drawing/2014/main" val="4075717031"/>
                  </a:ext>
                </a:extLst>
              </a:tr>
              <a:tr h="225160">
                <a:tc vMerge="1">
                  <a:txBody>
                    <a:bodyPr/>
                    <a:lstStyle/>
                    <a:p>
                      <a:endParaRPr lang="en-JP"/>
                    </a:p>
                  </a:txBody>
                  <a:tcPr/>
                </a:tc>
                <a:tc>
                  <a:txBody>
                    <a:bodyPr/>
                    <a:lstStyle/>
                    <a:p>
                      <a:pPr algn="l" fontAlgn="ctr"/>
                      <a:r>
                        <a:rPr lang="ja-JP" sz="1100" u="none" strike="noStrike">
                          <a:effectLst/>
                        </a:rPr>
                        <a:t>授業のペース配分</a:t>
                      </a:r>
                      <a:endParaRPr lang="en-JP" sz="1100" b="0" i="0" u="none" strike="noStrike" dirty="0">
                        <a:solidFill>
                          <a:srgbClr val="2A3140"/>
                        </a:solidFill>
                        <a:effectLst/>
                        <a:latin typeface="游ゴシック" panose="020B0400000000000000" pitchFamily="34" charset="-128"/>
                        <a:ea typeface="游ゴシック" panose="020B0400000000000000" pitchFamily="34" charset="-128"/>
                      </a:endParaRPr>
                    </a:p>
                  </a:txBody>
                  <a:tcPr marL="3377" marR="3377" marT="3377" marB="0" anchor="ctr"/>
                </a:tc>
                <a:tc>
                  <a:txBody>
                    <a:bodyPr/>
                    <a:lstStyle/>
                    <a:p>
                      <a:pPr algn="l" fontAlgn="ctr"/>
                      <a:r>
                        <a:rPr lang="ja-JP" sz="1100" u="none" strike="noStrike">
                          <a:effectLst/>
                        </a:rPr>
                        <a:t>授業のペースは適切で、学生の理解と参加のための時間が確保されている。</a:t>
                      </a:r>
                      <a:endParaRPr lang="en-JP" sz="1100" b="0" i="0" u="none" strike="noStrike">
                        <a:solidFill>
                          <a:srgbClr val="2A3140"/>
                        </a:solidFill>
                        <a:effectLst/>
                        <a:latin typeface="游ゴシック" panose="020B0400000000000000" pitchFamily="34" charset="-128"/>
                        <a:ea typeface="游ゴシック" panose="020B0400000000000000" pitchFamily="34" charset="-128"/>
                      </a:endParaRPr>
                    </a:p>
                  </a:txBody>
                  <a:tcPr marL="3377" marR="3377" marT="3377" marB="0" anchor="ctr"/>
                </a:tc>
                <a:tc>
                  <a:txBody>
                    <a:bodyPr/>
                    <a:lstStyle/>
                    <a:p>
                      <a:pPr algn="l" fontAlgn="ctr"/>
                      <a:r>
                        <a:rPr lang="en-JP" sz="1100" u="none" strike="noStrike">
                          <a:effectLst/>
                        </a:rPr>
                        <a:t>　</a:t>
                      </a:r>
                      <a:endParaRPr lang="en-JP" sz="1100" b="0" i="0" u="none" strike="noStrike">
                        <a:solidFill>
                          <a:srgbClr val="000000"/>
                        </a:solidFill>
                        <a:effectLst/>
                        <a:latin typeface="游ゴシック" panose="020B0400000000000000" pitchFamily="34" charset="-128"/>
                        <a:ea typeface="游ゴシック" panose="020B0400000000000000" pitchFamily="34" charset="-128"/>
                      </a:endParaRPr>
                    </a:p>
                  </a:txBody>
                  <a:tcPr marL="3377" marR="3377" marT="3377" marB="0" anchor="ctr"/>
                </a:tc>
                <a:tc>
                  <a:txBody>
                    <a:bodyPr/>
                    <a:lstStyle/>
                    <a:p>
                      <a:pPr algn="l" fontAlgn="ctr"/>
                      <a:r>
                        <a:rPr lang="en-JP" sz="1100" u="none" strike="noStrike">
                          <a:effectLst/>
                        </a:rPr>
                        <a:t>　</a:t>
                      </a:r>
                      <a:endParaRPr lang="en-JP" sz="1100" b="0" i="0" u="none" strike="noStrike">
                        <a:solidFill>
                          <a:srgbClr val="000000"/>
                        </a:solidFill>
                        <a:effectLst/>
                        <a:latin typeface="游ゴシック" panose="020B0400000000000000" pitchFamily="34" charset="-128"/>
                        <a:ea typeface="游ゴシック" panose="020B0400000000000000" pitchFamily="34" charset="-128"/>
                      </a:endParaRPr>
                    </a:p>
                  </a:txBody>
                  <a:tcPr marL="3377" marR="3377" marT="3377" marB="0" anchor="ctr"/>
                </a:tc>
                <a:tc>
                  <a:txBody>
                    <a:bodyPr/>
                    <a:lstStyle/>
                    <a:p>
                      <a:pPr algn="l" fontAlgn="ctr"/>
                      <a:r>
                        <a:rPr lang="en-JP" sz="1100" u="none" strike="noStrike">
                          <a:effectLst/>
                        </a:rPr>
                        <a:t>　</a:t>
                      </a:r>
                      <a:endParaRPr lang="en-JP" sz="1100" b="0" i="0" u="none" strike="noStrike">
                        <a:solidFill>
                          <a:srgbClr val="000000"/>
                        </a:solidFill>
                        <a:effectLst/>
                        <a:latin typeface="游ゴシック" panose="020B0400000000000000" pitchFamily="34" charset="-128"/>
                        <a:ea typeface="游ゴシック" panose="020B0400000000000000" pitchFamily="34" charset="-128"/>
                      </a:endParaRPr>
                    </a:p>
                  </a:txBody>
                  <a:tcPr marL="3377" marR="3377" marT="3377" marB="0" anchor="ctr"/>
                </a:tc>
                <a:tc>
                  <a:txBody>
                    <a:bodyPr/>
                    <a:lstStyle/>
                    <a:p>
                      <a:pPr algn="l" fontAlgn="ctr"/>
                      <a:r>
                        <a:rPr lang="en-JP" sz="1100" u="none" strike="noStrike" dirty="0">
                          <a:effectLst/>
                        </a:rPr>
                        <a:t>　</a:t>
                      </a:r>
                      <a:endParaRPr lang="en-JP" sz="1100" b="0" i="0" u="none" strike="noStrike" dirty="0">
                        <a:solidFill>
                          <a:srgbClr val="000000"/>
                        </a:solidFill>
                        <a:effectLst/>
                        <a:latin typeface="游ゴシック" panose="020B0400000000000000" pitchFamily="34" charset="-128"/>
                        <a:ea typeface="游ゴシック" panose="020B0400000000000000" pitchFamily="34" charset="-128"/>
                      </a:endParaRPr>
                    </a:p>
                  </a:txBody>
                  <a:tcPr marL="3377" marR="3377" marT="3377" marB="0" anchor="ctr"/>
                </a:tc>
                <a:extLst>
                  <a:ext uri="{0D108BD9-81ED-4DB2-BD59-A6C34878D82A}">
                    <a16:rowId xmlns:a16="http://schemas.microsoft.com/office/drawing/2014/main" val="4063220843"/>
                  </a:ext>
                </a:extLst>
              </a:tr>
            </a:tbl>
          </a:graphicData>
        </a:graphic>
      </p:graphicFrame>
    </p:spTree>
    <p:extLst>
      <p:ext uri="{BB962C8B-B14F-4D97-AF65-F5344CB8AC3E}">
        <p14:creationId xmlns:p14="http://schemas.microsoft.com/office/powerpoint/2010/main" val="26122289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83100D-8F11-F4E8-A501-B57C88F75905}"/>
              </a:ext>
            </a:extLst>
          </p:cNvPr>
          <p:cNvSpPr>
            <a:spLocks noGrp="1"/>
          </p:cNvSpPr>
          <p:nvPr>
            <p:ph type="title"/>
          </p:nvPr>
        </p:nvSpPr>
        <p:spPr/>
        <p:txBody>
          <a:bodyPr/>
          <a:lstStyle/>
          <a:p>
            <a:r>
              <a:rPr lang="en-JP" dirty="0"/>
              <a:t>サポートツールの開発</a:t>
            </a:r>
          </a:p>
        </p:txBody>
      </p:sp>
      <p:sp>
        <p:nvSpPr>
          <p:cNvPr id="3" name="Content Placeholder 2">
            <a:extLst>
              <a:ext uri="{FF2B5EF4-FFF2-40B4-BE49-F238E27FC236}">
                <a16:creationId xmlns:a16="http://schemas.microsoft.com/office/drawing/2014/main" id="{5CC815EE-3C59-B741-A3BD-4A82A05BE38F}"/>
              </a:ext>
            </a:extLst>
          </p:cNvPr>
          <p:cNvSpPr>
            <a:spLocks noGrp="1"/>
          </p:cNvSpPr>
          <p:nvPr>
            <p:ph idx="1"/>
          </p:nvPr>
        </p:nvSpPr>
        <p:spPr/>
        <p:txBody>
          <a:bodyPr>
            <a:normAutofit lnSpcReduction="10000"/>
          </a:bodyPr>
          <a:lstStyle/>
          <a:p>
            <a:r>
              <a:rPr lang="ja-JP" altLang="en-US"/>
              <a:t>研修</a:t>
            </a:r>
            <a:r>
              <a:rPr lang="en-US" altLang="ja-JP" dirty="0"/>
              <a:t>3</a:t>
            </a:r>
            <a:r>
              <a:rPr lang="ja-JP" altLang="en-US"/>
              <a:t>までにツールの試作品を作ってください。チェックリストやガイドライン、専門学校用に熊大教材のアップデートなど、サポータが使えそうであればなんでも構いません。次回の発表時に、</a:t>
            </a:r>
            <a:r>
              <a:rPr lang="ja-JP" altLang="en-US" b="1"/>
              <a:t>誰が、いつ、何のために、どのように使うのか、期待される効果</a:t>
            </a:r>
            <a:r>
              <a:rPr lang="ja-JP" altLang="en-US"/>
              <a:t>は何かを説明してください。</a:t>
            </a:r>
            <a:endParaRPr lang="en-US" altLang="ja-JP" dirty="0"/>
          </a:p>
          <a:p>
            <a:r>
              <a:rPr lang="ja-JP" altLang="en-US"/>
              <a:t>早めに、役割分担、連絡方法</a:t>
            </a:r>
            <a:r>
              <a:rPr lang="en-US" altLang="ja-JP" dirty="0"/>
              <a:t>(</a:t>
            </a:r>
            <a:r>
              <a:rPr lang="en-US" dirty="0"/>
              <a:t>Discord</a:t>
            </a:r>
            <a:r>
              <a:rPr lang="ja-JP" altLang="en-US"/>
              <a:t>推奨</a:t>
            </a:r>
            <a:r>
              <a:rPr lang="en-US" altLang="ja-JP" dirty="0"/>
              <a:t>)</a:t>
            </a:r>
            <a:r>
              <a:rPr lang="ja-JP" altLang="en-US"/>
              <a:t>、スケジュールなど決めてください。</a:t>
            </a:r>
            <a:endParaRPr lang="en-US" altLang="ja-JP" dirty="0"/>
          </a:p>
          <a:p>
            <a:r>
              <a:rPr lang="en-US" dirty="0"/>
              <a:t>LMS</a:t>
            </a:r>
            <a:r>
              <a:rPr lang="ja-JP" altLang="en-US"/>
              <a:t>の研修</a:t>
            </a:r>
            <a:r>
              <a:rPr lang="en-US" altLang="ja-JP" dirty="0"/>
              <a:t>2</a:t>
            </a:r>
            <a:r>
              <a:rPr lang="ja-JP" altLang="en-US"/>
              <a:t>の下の方にある配布資料</a:t>
            </a:r>
            <a:r>
              <a:rPr lang="en-US" altLang="ja-JP" dirty="0"/>
              <a:t>(</a:t>
            </a:r>
            <a:r>
              <a:rPr lang="en-US" dirty="0"/>
              <a:t>https://kyoten1a.cica.jp/</a:t>
            </a:r>
            <a:r>
              <a:rPr lang="en-US" dirty="0" err="1"/>
              <a:t>moodle</a:t>
            </a:r>
            <a:r>
              <a:rPr lang="en-US" dirty="0"/>
              <a:t>/course/</a:t>
            </a:r>
            <a:r>
              <a:rPr lang="en-US" dirty="0" err="1"/>
              <a:t>view.php?id</a:t>
            </a:r>
            <a:r>
              <a:rPr lang="en-US" dirty="0"/>
              <a:t>=96)、ID</a:t>
            </a:r>
            <a:r>
              <a:rPr lang="ja-JP" altLang="en-US"/>
              <a:t>ポータル</a:t>
            </a:r>
            <a:r>
              <a:rPr lang="en-US" altLang="ja-JP" dirty="0"/>
              <a:t>(</a:t>
            </a:r>
            <a:r>
              <a:rPr lang="en-US" dirty="0"/>
              <a:t>https://</a:t>
            </a:r>
            <a:r>
              <a:rPr lang="en-US" dirty="0" err="1"/>
              <a:t>idportal.gsis.jp</a:t>
            </a:r>
            <a:r>
              <a:rPr lang="en-US" dirty="0"/>
              <a:t>)、</a:t>
            </a:r>
            <a:r>
              <a:rPr lang="ja-JP" altLang="en-US"/>
              <a:t>前回配布した熊大のモジュールのアイディア一覧、</a:t>
            </a:r>
            <a:r>
              <a:rPr lang="en-US" dirty="0"/>
              <a:t>ID</a:t>
            </a:r>
            <a:r>
              <a:rPr lang="ja-JP" altLang="en-US"/>
              <a:t>チェックリストなどもご活用ください。</a:t>
            </a:r>
            <a:endParaRPr lang="en-JP" dirty="0"/>
          </a:p>
        </p:txBody>
      </p:sp>
    </p:spTree>
    <p:extLst>
      <p:ext uri="{BB962C8B-B14F-4D97-AF65-F5344CB8AC3E}">
        <p14:creationId xmlns:p14="http://schemas.microsoft.com/office/powerpoint/2010/main" val="31538012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E20BF5-61B3-0C98-ECB3-43C176409FAC}"/>
              </a:ext>
            </a:extLst>
          </p:cNvPr>
          <p:cNvSpPr>
            <a:spLocks noGrp="1"/>
          </p:cNvSpPr>
          <p:nvPr>
            <p:ph type="title"/>
          </p:nvPr>
        </p:nvSpPr>
        <p:spPr/>
        <p:txBody>
          <a:bodyPr/>
          <a:lstStyle/>
          <a:p>
            <a:r>
              <a:rPr lang="en-JP" dirty="0"/>
              <a:t>グループでコミュニケーションを取る方法を検討</a:t>
            </a:r>
          </a:p>
        </p:txBody>
      </p:sp>
      <p:sp>
        <p:nvSpPr>
          <p:cNvPr id="3" name="Content Placeholder 2">
            <a:extLst>
              <a:ext uri="{FF2B5EF4-FFF2-40B4-BE49-F238E27FC236}">
                <a16:creationId xmlns:a16="http://schemas.microsoft.com/office/drawing/2014/main" id="{7FE63FD4-4935-56E1-84C2-F1C463D234A9}"/>
              </a:ext>
            </a:extLst>
          </p:cNvPr>
          <p:cNvSpPr>
            <a:spLocks noGrp="1"/>
          </p:cNvSpPr>
          <p:nvPr>
            <p:ph idx="1"/>
          </p:nvPr>
        </p:nvSpPr>
        <p:spPr/>
        <p:txBody>
          <a:bodyPr/>
          <a:lstStyle/>
          <a:p>
            <a:r>
              <a:rPr lang="en-JP" dirty="0"/>
              <a:t>LINE グループを作る？</a:t>
            </a:r>
          </a:p>
          <a:p>
            <a:r>
              <a:rPr lang="en-JP" dirty="0"/>
              <a:t>メールでやり取りする？</a:t>
            </a:r>
          </a:p>
          <a:p>
            <a:r>
              <a:rPr lang="en-JP" dirty="0"/>
              <a:t>その他のツールを使う？</a:t>
            </a:r>
          </a:p>
        </p:txBody>
      </p:sp>
    </p:spTree>
    <p:extLst>
      <p:ext uri="{BB962C8B-B14F-4D97-AF65-F5344CB8AC3E}">
        <p14:creationId xmlns:p14="http://schemas.microsoft.com/office/powerpoint/2010/main" val="38357205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AAB16-C0FD-3C4E-9C26-ACC49FF0FE3F}"/>
              </a:ext>
            </a:extLst>
          </p:cNvPr>
          <p:cNvSpPr>
            <a:spLocks noGrp="1"/>
          </p:cNvSpPr>
          <p:nvPr>
            <p:ph type="title"/>
          </p:nvPr>
        </p:nvSpPr>
        <p:spPr/>
        <p:txBody>
          <a:bodyPr>
            <a:normAutofit/>
          </a:bodyPr>
          <a:lstStyle/>
          <a:p>
            <a:pPr marL="76200" indent="63500"/>
            <a:r>
              <a:rPr lang="ja-JP" altLang="en-US" b="1"/>
              <a:t>サポートツール開発の計画</a:t>
            </a:r>
            <a:endParaRPr lang="en-US" b="1" dirty="0"/>
          </a:p>
        </p:txBody>
      </p:sp>
      <p:sp>
        <p:nvSpPr>
          <p:cNvPr id="3" name="Content Placeholder 2">
            <a:extLst>
              <a:ext uri="{FF2B5EF4-FFF2-40B4-BE49-F238E27FC236}">
                <a16:creationId xmlns:a16="http://schemas.microsoft.com/office/drawing/2014/main" id="{BAE5C4E1-7815-134E-983C-A2B538DAB135}"/>
              </a:ext>
            </a:extLst>
          </p:cNvPr>
          <p:cNvSpPr>
            <a:spLocks noGrp="1"/>
          </p:cNvSpPr>
          <p:nvPr>
            <p:ph idx="1"/>
          </p:nvPr>
        </p:nvSpPr>
        <p:spPr>
          <a:xfrm>
            <a:off x="838200" y="1664483"/>
            <a:ext cx="10515600" cy="4351338"/>
          </a:xfrm>
        </p:spPr>
        <p:txBody>
          <a:bodyPr>
            <a:normAutofit fontScale="92500" lnSpcReduction="10000"/>
          </a:bodyPr>
          <a:lstStyle/>
          <a:p>
            <a:pPr marL="0" indent="0">
              <a:buNone/>
            </a:pPr>
            <a:r>
              <a:rPr lang="ja-JP" altLang="en-US"/>
              <a:t>どのようなサポートツールを</a:t>
            </a:r>
            <a:endParaRPr lang="en-US" altLang="ja-JP" dirty="0"/>
          </a:p>
          <a:p>
            <a:pPr marL="0" indent="0">
              <a:buNone/>
            </a:pPr>
            <a:r>
              <a:rPr lang="ja-JP" altLang="en-US"/>
              <a:t>グループで開発するか、どう開発するかを決める</a:t>
            </a:r>
            <a:endParaRPr lang="en-US" altLang="ja-JP" dirty="0"/>
          </a:p>
          <a:p>
            <a:pPr marL="0" indent="0">
              <a:buNone/>
            </a:pPr>
            <a:r>
              <a:rPr lang="en-JP" sz="2800" dirty="0"/>
              <a:t>(研修1事前課題の授業改善活動分析レポート参照)</a:t>
            </a:r>
            <a:endParaRPr lang="en-US" altLang="ja-JP" dirty="0"/>
          </a:p>
          <a:p>
            <a:pPr marL="0" indent="0">
              <a:buNone/>
            </a:pPr>
            <a:endParaRPr lang="en-US" altLang="ja-JP" dirty="0"/>
          </a:p>
          <a:p>
            <a:pPr lvl="1"/>
            <a:r>
              <a:rPr lang="ja-JP" altLang="en-US" sz="3200"/>
              <a:t>グループメンバが</a:t>
            </a:r>
            <a:r>
              <a:rPr lang="ja-JP" altLang="en-JP" sz="3200"/>
              <a:t>共通し</a:t>
            </a:r>
            <a:r>
              <a:rPr lang="ja-JP" altLang="en-US" sz="3200"/>
              <a:t>て</a:t>
            </a:r>
            <a:r>
              <a:rPr lang="ja-JP" altLang="en-JP" sz="3200"/>
              <a:t>使えるツール</a:t>
            </a:r>
            <a:endParaRPr lang="en-US" altLang="ja-JP" sz="3200" dirty="0"/>
          </a:p>
          <a:p>
            <a:pPr lvl="1"/>
            <a:r>
              <a:rPr lang="ja-JP" altLang="en-US" sz="3200"/>
              <a:t>グループでの進め方を決める</a:t>
            </a:r>
            <a:r>
              <a:rPr lang="en-US" altLang="ja-JP" sz="3200" dirty="0"/>
              <a:t>(</a:t>
            </a:r>
            <a:r>
              <a:rPr lang="ja-JP" altLang="en-US" sz="3200"/>
              <a:t>コミュニケーションの取り方を含む</a:t>
            </a:r>
            <a:r>
              <a:rPr lang="en-US" altLang="ja-JP" sz="3200" dirty="0"/>
              <a:t>)</a:t>
            </a:r>
          </a:p>
          <a:p>
            <a:pPr lvl="1"/>
            <a:r>
              <a:rPr lang="ja-JP" altLang="en-US" sz="3200"/>
              <a:t>どのように、何を参考にして、どのような手順で開発するのか</a:t>
            </a:r>
            <a:endParaRPr lang="en-US" altLang="ja-JP" sz="3200" dirty="0"/>
          </a:p>
          <a:p>
            <a:pPr marL="0" indent="0">
              <a:buNone/>
            </a:pPr>
            <a:r>
              <a:rPr lang="ja-JP" altLang="en-US"/>
              <a:t>など</a:t>
            </a:r>
            <a:endParaRPr lang="en-US" dirty="0"/>
          </a:p>
        </p:txBody>
      </p:sp>
      <p:sp>
        <p:nvSpPr>
          <p:cNvPr id="4" name="楕円 4">
            <a:extLst>
              <a:ext uri="{FF2B5EF4-FFF2-40B4-BE49-F238E27FC236}">
                <a16:creationId xmlns:a16="http://schemas.microsoft.com/office/drawing/2014/main" id="{9014A3B6-80CE-E649-8481-0712F504B0C7}"/>
              </a:ext>
            </a:extLst>
          </p:cNvPr>
          <p:cNvSpPr/>
          <p:nvPr/>
        </p:nvSpPr>
        <p:spPr>
          <a:xfrm>
            <a:off x="8819147" y="398325"/>
            <a:ext cx="2845029" cy="293112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000">
                <a:latin typeface="Meiryo UI" panose="020B0604030504040204" pitchFamily="50" charset="-128"/>
                <a:ea typeface="Meiryo UI" panose="020B0604030504040204" pitchFamily="50" charset="-128"/>
              </a:rPr>
              <a:t>グループ</a:t>
            </a:r>
            <a:endParaRPr kumimoji="1" lang="en-US" altLang="ja-JP" sz="4000" dirty="0">
              <a:latin typeface="Meiryo UI" panose="020B0604030504040204" pitchFamily="50" charset="-128"/>
              <a:ea typeface="Meiryo UI" panose="020B0604030504040204" pitchFamily="50" charset="-128"/>
            </a:endParaRPr>
          </a:p>
          <a:p>
            <a:pPr algn="ctr"/>
            <a:r>
              <a:rPr kumimoji="1" lang="en-US" altLang="ja-JP" sz="5400" dirty="0">
                <a:latin typeface="Meiryo UI" panose="020B0604030504040204" pitchFamily="50" charset="-128"/>
                <a:ea typeface="Meiryo UI" panose="020B0604030504040204" pitchFamily="50" charset="-128"/>
              </a:rPr>
              <a:t>20</a:t>
            </a:r>
            <a:r>
              <a:rPr kumimoji="1" lang="ja-JP" altLang="en-US" sz="5400">
                <a:latin typeface="Meiryo UI" panose="020B0604030504040204" pitchFamily="50" charset="-128"/>
                <a:ea typeface="Meiryo UI" panose="020B0604030504040204" pitchFamily="50" charset="-128"/>
              </a:rPr>
              <a:t>分</a:t>
            </a:r>
            <a:endParaRPr kumimoji="1" lang="en-US" altLang="ja-JP" sz="5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5093466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41B2DD3-BB25-01D5-266F-542D9806F6EE}"/>
              </a:ext>
            </a:extLst>
          </p:cNvPr>
          <p:cNvSpPr>
            <a:spLocks noGrp="1"/>
          </p:cNvSpPr>
          <p:nvPr>
            <p:ph type="ctrTitle"/>
          </p:nvPr>
        </p:nvSpPr>
        <p:spPr/>
        <p:txBody>
          <a:bodyPr/>
          <a:lstStyle/>
          <a:p>
            <a:r>
              <a:rPr lang="en-JP" dirty="0"/>
              <a:t>まとめ</a:t>
            </a:r>
          </a:p>
        </p:txBody>
      </p:sp>
      <p:sp>
        <p:nvSpPr>
          <p:cNvPr id="5" name="Subtitle 4">
            <a:extLst>
              <a:ext uri="{FF2B5EF4-FFF2-40B4-BE49-F238E27FC236}">
                <a16:creationId xmlns:a16="http://schemas.microsoft.com/office/drawing/2014/main" id="{B07BEC2A-3597-2C50-FDEE-F17792079693}"/>
              </a:ext>
            </a:extLst>
          </p:cNvPr>
          <p:cNvSpPr>
            <a:spLocks noGrp="1"/>
          </p:cNvSpPr>
          <p:nvPr>
            <p:ph type="subTitle" idx="1"/>
          </p:nvPr>
        </p:nvSpPr>
        <p:spPr/>
        <p:txBody>
          <a:bodyPr>
            <a:normAutofit/>
          </a:bodyPr>
          <a:lstStyle/>
          <a:p>
            <a:r>
              <a:rPr lang="ja-JP" altLang="en-US" sz="4400"/>
              <a:t>次回研修までに</a:t>
            </a:r>
            <a:r>
              <a:rPr lang="ja-JP" altLang="en-JP" sz="4400"/>
              <a:t>やること</a:t>
            </a:r>
            <a:endParaRPr lang="ja-JP" altLang="en-US" sz="4400">
              <a:effectLst/>
            </a:endParaRPr>
          </a:p>
          <a:p>
            <a:endParaRPr lang="ja-JP" altLang="en-US" sz="4400">
              <a:effectLst/>
            </a:endParaRPr>
          </a:p>
          <a:p>
            <a:endParaRPr lang="en-JP" sz="4400" dirty="0">
              <a:effectLst/>
            </a:endParaRPr>
          </a:p>
        </p:txBody>
      </p:sp>
    </p:spTree>
    <p:extLst>
      <p:ext uri="{BB962C8B-B14F-4D97-AF65-F5344CB8AC3E}">
        <p14:creationId xmlns:p14="http://schemas.microsoft.com/office/powerpoint/2010/main" val="165537760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93DE8B-9E08-B74D-8D90-BF1B96C11009}"/>
              </a:ext>
            </a:extLst>
          </p:cNvPr>
          <p:cNvSpPr>
            <a:spLocks noGrp="1"/>
          </p:cNvSpPr>
          <p:nvPr>
            <p:ph type="title"/>
          </p:nvPr>
        </p:nvSpPr>
        <p:spPr/>
        <p:txBody>
          <a:bodyPr/>
          <a:lstStyle/>
          <a:p>
            <a:r>
              <a:rPr lang="ja-JP" altLang="en-US" b="1">
                <a:latin typeface="Meiryo UI" panose="020B0604030504040204" pitchFamily="50" charset="-128"/>
                <a:ea typeface="Meiryo UI" panose="020B0604030504040204" pitchFamily="50" charset="-128"/>
              </a:rPr>
              <a:t>講座の</a:t>
            </a:r>
            <a:r>
              <a:rPr lang="ja-JP" altLang="en-US" b="1" dirty="0">
                <a:latin typeface="Meiryo UI" panose="020B0604030504040204" pitchFamily="50" charset="-128"/>
                <a:ea typeface="Meiryo UI" panose="020B0604030504040204" pitchFamily="50" charset="-128"/>
              </a:rPr>
              <a:t>流れ</a:t>
            </a:r>
            <a:endParaRPr lang="en-US" b="1" dirty="0">
              <a:latin typeface="Meiryo UI" panose="020B0604030504040204" pitchFamily="50" charset="-128"/>
              <a:ea typeface="Meiryo UI" panose="020B0604030504040204" pitchFamily="50" charset="-128"/>
            </a:endParaRPr>
          </a:p>
        </p:txBody>
      </p:sp>
      <p:graphicFrame>
        <p:nvGraphicFramePr>
          <p:cNvPr id="4" name="Content Placeholder 3">
            <a:extLst>
              <a:ext uri="{FF2B5EF4-FFF2-40B4-BE49-F238E27FC236}">
                <a16:creationId xmlns:a16="http://schemas.microsoft.com/office/drawing/2014/main" id="{91B6374C-4A7E-8549-A830-88BE1C8897C8}"/>
              </a:ext>
            </a:extLst>
          </p:cNvPr>
          <p:cNvGraphicFramePr>
            <a:graphicFrameLocks noGrp="1"/>
          </p:cNvGraphicFramePr>
          <p:nvPr>
            <p:ph idx="1"/>
          </p:nvPr>
        </p:nvGraphicFramePr>
        <p:xfrm>
          <a:off x="376451" y="1473201"/>
          <a:ext cx="11439098" cy="520013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2769698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9D1801-F81A-4D8F-0BC9-CCDCF2160E44}"/>
              </a:ext>
            </a:extLst>
          </p:cNvPr>
          <p:cNvSpPr>
            <a:spLocks noGrp="1"/>
          </p:cNvSpPr>
          <p:nvPr>
            <p:ph type="title"/>
          </p:nvPr>
        </p:nvSpPr>
        <p:spPr/>
        <p:txBody>
          <a:bodyPr/>
          <a:lstStyle/>
          <a:p>
            <a:r>
              <a:rPr lang="en-JP" dirty="0">
                <a:latin typeface="MS PGothic" panose="020B0600070205080204" pitchFamily="34" charset="-128"/>
                <a:ea typeface="MS PGothic" panose="020B0600070205080204" pitchFamily="34" charset="-128"/>
              </a:rPr>
              <a:t>研修3までにやること</a:t>
            </a:r>
          </a:p>
        </p:txBody>
      </p:sp>
      <p:sp>
        <p:nvSpPr>
          <p:cNvPr id="3" name="Content Placeholder 2">
            <a:extLst>
              <a:ext uri="{FF2B5EF4-FFF2-40B4-BE49-F238E27FC236}">
                <a16:creationId xmlns:a16="http://schemas.microsoft.com/office/drawing/2014/main" id="{ED50C85F-05F8-8EAA-FA7D-A7DFFC9181E0}"/>
              </a:ext>
            </a:extLst>
          </p:cNvPr>
          <p:cNvSpPr>
            <a:spLocks noGrp="1"/>
          </p:cNvSpPr>
          <p:nvPr>
            <p:ph idx="1"/>
          </p:nvPr>
        </p:nvSpPr>
        <p:spPr/>
        <p:txBody>
          <a:bodyPr/>
          <a:lstStyle/>
          <a:p>
            <a:pPr marL="0" lvl="0" indent="0">
              <a:buNone/>
            </a:pPr>
            <a:r>
              <a:rPr lang="en-US" sz="3600" dirty="0">
                <a:latin typeface="+mn-lt"/>
                <a:ea typeface="Meiryo UI" panose="020B0604030504040204" pitchFamily="50" charset="-128"/>
              </a:rPr>
              <a:t>研修2 </a:t>
            </a:r>
            <a:r>
              <a:rPr lang="en-US" sz="3600" dirty="0" err="1">
                <a:latin typeface="+mn-lt"/>
                <a:ea typeface="Meiryo UI" panose="020B0604030504040204" pitchFamily="50" charset="-128"/>
              </a:rPr>
              <a:t>事後学習</a:t>
            </a:r>
            <a:r>
              <a:rPr lang="en-US" sz="3600" dirty="0">
                <a:latin typeface="+mn-lt"/>
                <a:ea typeface="Meiryo UI" panose="020B0604030504040204" pitchFamily="50" charset="-128"/>
              </a:rPr>
              <a:t>/ 研修3 </a:t>
            </a:r>
            <a:r>
              <a:rPr lang="en-US" sz="3600" dirty="0" err="1">
                <a:latin typeface="+mn-lt"/>
                <a:ea typeface="Meiryo UI" panose="020B0604030504040204" pitchFamily="50" charset="-128"/>
              </a:rPr>
              <a:t>事前学習</a:t>
            </a:r>
            <a:endParaRPr lang="en-US" sz="3600" dirty="0">
              <a:latin typeface="+mn-lt"/>
              <a:ea typeface="Meiryo UI" panose="020B0604030504040204" pitchFamily="50" charset="-128"/>
            </a:endParaRPr>
          </a:p>
          <a:p>
            <a:pPr marL="0" lvl="0" indent="0">
              <a:buNone/>
            </a:pPr>
            <a:r>
              <a:rPr lang="ja-JP" altLang="en-US" sz="2800" b="0" i="0" u="none"/>
              <a:t>① </a:t>
            </a:r>
            <a:r>
              <a:rPr lang="ja-JP" altLang="en-US" sz="2800" b="1" i="0" u="none"/>
              <a:t>アクションプランと</a:t>
            </a:r>
            <a:r>
              <a:rPr lang="ja-JP" altLang="en-JP" sz="2800" b="1" i="0" u="none"/>
              <a:t>省察</a:t>
            </a:r>
            <a:r>
              <a:rPr lang="ja-JP" altLang="en-US" sz="2800" b="1" i="0" u="none"/>
              <a:t>レポート</a:t>
            </a:r>
            <a:endParaRPr lang="en-US" altLang="ja-JP" sz="2800" b="1" i="0" u="none" dirty="0"/>
          </a:p>
          <a:p>
            <a:pPr lvl="1"/>
            <a:r>
              <a:rPr lang="ja-JP" altLang="en-US" b="1"/>
              <a:t>アクションプランは研修１週間後</a:t>
            </a:r>
            <a:r>
              <a:rPr lang="en-US" altLang="ja-JP" b="1" dirty="0"/>
              <a:t>(12</a:t>
            </a:r>
            <a:r>
              <a:rPr lang="ja-JP" altLang="en-JP" b="1"/>
              <a:t>月</a:t>
            </a:r>
            <a:r>
              <a:rPr lang="en-US" altLang="ja-JP" b="1" dirty="0"/>
              <a:t>3</a:t>
            </a:r>
            <a:r>
              <a:rPr lang="ja-JP" altLang="en-JP" b="1"/>
              <a:t>日</a:t>
            </a:r>
            <a:r>
              <a:rPr lang="en-US" altLang="ja-JP" b="1" dirty="0"/>
              <a:t>)</a:t>
            </a:r>
            <a:r>
              <a:rPr lang="ja-JP" altLang="en-US" b="1"/>
              <a:t>までに</a:t>
            </a:r>
            <a:r>
              <a:rPr lang="en-US" altLang="ja-JP" b="1" dirty="0"/>
              <a:t>LMS</a:t>
            </a:r>
            <a:r>
              <a:rPr lang="ja-JP" altLang="en-US" b="1"/>
              <a:t>より提出</a:t>
            </a:r>
            <a:endParaRPr lang="en-US" altLang="ja-JP" b="1" i="0" u="none" dirty="0"/>
          </a:p>
          <a:p>
            <a:pPr marL="0" lvl="0" indent="0">
              <a:buNone/>
            </a:pPr>
            <a:r>
              <a:rPr lang="ja-JP" altLang="en-US" sz="2800" b="0" i="0" u="none"/>
              <a:t>② </a:t>
            </a:r>
            <a:r>
              <a:rPr lang="ja-JP" altLang="en-US" sz="2800" b="1" i="0" u="none"/>
              <a:t>授業改善サポート実施報告</a:t>
            </a:r>
            <a:r>
              <a:rPr lang="en-US" altLang="ja-JP" sz="2800" b="1" i="0" u="none" dirty="0"/>
              <a:t>2</a:t>
            </a:r>
          </a:p>
          <a:p>
            <a:pPr marL="0" lvl="0" indent="0">
              <a:buNone/>
            </a:pPr>
            <a:r>
              <a:rPr lang="ja-JP" altLang="en-US" sz="2800" b="0" i="0" u="none"/>
              <a:t>③ </a:t>
            </a:r>
            <a:r>
              <a:rPr lang="ja-JP" altLang="en-US" sz="2800" b="1" i="0" u="none"/>
              <a:t>サポートツールの開発</a:t>
            </a:r>
            <a:r>
              <a:rPr lang="en-US" altLang="ja-JP" sz="2800" b="1" i="0" u="none" dirty="0"/>
              <a:t>(</a:t>
            </a:r>
            <a:r>
              <a:rPr lang="ja-JP" altLang="en-JP" sz="2800" b="1" i="0" u="none"/>
              <a:t>グループ</a:t>
            </a:r>
            <a:r>
              <a:rPr lang="en-JP" altLang="ja-JP" sz="2800" b="1" i="0" u="none" dirty="0"/>
              <a:t>)</a:t>
            </a:r>
            <a:endParaRPr lang="en-US" altLang="ja-JP" sz="2800" b="1" i="0" u="none" dirty="0"/>
          </a:p>
          <a:p>
            <a:pPr marL="0" lvl="0" indent="0">
              <a:buNone/>
            </a:pPr>
            <a:r>
              <a:rPr lang="ja-JP" altLang="en-US" sz="2800" b="1" i="0" u="none"/>
              <a:t>④  科目デザイン編</a:t>
            </a:r>
            <a:r>
              <a:rPr lang="en-US" altLang="ja-JP" sz="2800" b="1" i="0" u="none" dirty="0"/>
              <a:t>1</a:t>
            </a:r>
            <a:r>
              <a:rPr lang="ja-JP" altLang="en-US" sz="2800" b="1" i="0" u="none"/>
              <a:t>モジュール</a:t>
            </a:r>
            <a:endParaRPr lang="en-US" altLang="ja-JP" sz="2800" b="1" i="0" u="none" dirty="0"/>
          </a:p>
          <a:p>
            <a:pPr marL="0" lvl="0" indent="0">
              <a:buNone/>
            </a:pPr>
            <a:endParaRPr lang="en-US" sz="2800" dirty="0">
              <a:latin typeface="+mn-lt"/>
            </a:endParaRPr>
          </a:p>
          <a:p>
            <a:endParaRPr lang="en-JP" dirty="0"/>
          </a:p>
        </p:txBody>
      </p:sp>
    </p:spTree>
    <p:extLst>
      <p:ext uri="{BB962C8B-B14F-4D97-AF65-F5344CB8AC3E}">
        <p14:creationId xmlns:p14="http://schemas.microsoft.com/office/powerpoint/2010/main" val="320016430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888546-E6F0-1345-99E6-5261B7AA7498}"/>
              </a:ext>
            </a:extLst>
          </p:cNvPr>
          <p:cNvSpPr>
            <a:spLocks noGrp="1"/>
          </p:cNvSpPr>
          <p:nvPr>
            <p:ph type="title"/>
          </p:nvPr>
        </p:nvSpPr>
        <p:spPr/>
        <p:txBody>
          <a:bodyPr/>
          <a:lstStyle/>
          <a:p>
            <a:r>
              <a:rPr lang="ja-JP" altLang="en-US" b="1">
                <a:latin typeface="Meiryo UI" panose="020B0604030504040204" pitchFamily="50" charset="-128"/>
                <a:ea typeface="Meiryo UI" panose="020B0604030504040204" pitchFamily="50" charset="-128"/>
              </a:rPr>
              <a:t>研修</a:t>
            </a:r>
            <a:r>
              <a:rPr lang="en-US" altLang="ja-JP" b="1" dirty="0">
                <a:latin typeface="Meiryo UI" panose="020B0604030504040204" pitchFamily="50" charset="-128"/>
                <a:ea typeface="Meiryo UI" panose="020B0604030504040204" pitchFamily="50" charset="-128"/>
              </a:rPr>
              <a:t>2</a:t>
            </a:r>
            <a:r>
              <a:rPr lang="ja-JP" altLang="en-US" b="1">
                <a:latin typeface="Meiryo UI" panose="020B0604030504040204" pitchFamily="50" charset="-128"/>
                <a:ea typeface="Meiryo UI" panose="020B0604030504040204" pitchFamily="50" charset="-128"/>
              </a:rPr>
              <a:t>の</a:t>
            </a:r>
            <a:r>
              <a:rPr lang="ja-JP" altLang="en-US" b="1" dirty="0">
                <a:latin typeface="Meiryo UI" panose="020B0604030504040204" pitchFamily="50" charset="-128"/>
                <a:ea typeface="Meiryo UI" panose="020B0604030504040204" pitchFamily="50" charset="-128"/>
              </a:rPr>
              <a:t>流れ</a:t>
            </a:r>
            <a:endParaRPr lang="en-US" b="1" dirty="0">
              <a:latin typeface="Meiryo UI" panose="020B0604030504040204" pitchFamily="50" charset="-128"/>
              <a:ea typeface="Meiryo UI" panose="020B0604030504040204" pitchFamily="50" charset="-128"/>
            </a:endParaRPr>
          </a:p>
        </p:txBody>
      </p:sp>
      <p:graphicFrame>
        <p:nvGraphicFramePr>
          <p:cNvPr id="7" name="Table 6">
            <a:extLst>
              <a:ext uri="{FF2B5EF4-FFF2-40B4-BE49-F238E27FC236}">
                <a16:creationId xmlns:a16="http://schemas.microsoft.com/office/drawing/2014/main" id="{53B2DA98-14F9-01A4-C5C1-86A2DF2830BC}"/>
              </a:ext>
            </a:extLst>
          </p:cNvPr>
          <p:cNvGraphicFramePr>
            <a:graphicFrameLocks noGrp="1"/>
          </p:cNvGraphicFramePr>
          <p:nvPr/>
        </p:nvGraphicFramePr>
        <p:xfrm>
          <a:off x="84024" y="1411424"/>
          <a:ext cx="12023952" cy="5668771"/>
        </p:xfrm>
        <a:graphic>
          <a:graphicData uri="http://schemas.openxmlformats.org/drawingml/2006/table">
            <a:tbl>
              <a:tblPr firstRow="1" firstCol="1" bandRow="1">
                <a:tableStyleId>{5C22544A-7EE6-4342-B048-85BDC9FD1C3A}</a:tableStyleId>
              </a:tblPr>
              <a:tblGrid>
                <a:gridCol w="1257042">
                  <a:extLst>
                    <a:ext uri="{9D8B030D-6E8A-4147-A177-3AD203B41FA5}">
                      <a16:colId xmlns:a16="http://schemas.microsoft.com/office/drawing/2014/main" val="3199331565"/>
                    </a:ext>
                  </a:extLst>
                </a:gridCol>
                <a:gridCol w="3701197">
                  <a:extLst>
                    <a:ext uri="{9D8B030D-6E8A-4147-A177-3AD203B41FA5}">
                      <a16:colId xmlns:a16="http://schemas.microsoft.com/office/drawing/2014/main" val="1315009990"/>
                    </a:ext>
                  </a:extLst>
                </a:gridCol>
                <a:gridCol w="7065713">
                  <a:extLst>
                    <a:ext uri="{9D8B030D-6E8A-4147-A177-3AD203B41FA5}">
                      <a16:colId xmlns:a16="http://schemas.microsoft.com/office/drawing/2014/main" val="1107725640"/>
                    </a:ext>
                  </a:extLst>
                </a:gridCol>
              </a:tblGrid>
              <a:tr h="389180">
                <a:tc gridSpan="3">
                  <a:txBody>
                    <a:bodyPr/>
                    <a:lstStyle/>
                    <a:p>
                      <a:pPr marL="76200" indent="63500" algn="just"/>
                      <a:r>
                        <a:rPr lang="ja-JP" sz="1600">
                          <a:effectLst/>
                          <a:latin typeface="MS PGothic" panose="020B0600070205080204" pitchFamily="34" charset="-128"/>
                          <a:ea typeface="MS PGothic" panose="020B0600070205080204" pitchFamily="34" charset="-128"/>
                        </a:rPr>
                        <a:t>研修</a:t>
                      </a:r>
                      <a:r>
                        <a:rPr lang="ja-JP" altLang="en-US" sz="1600">
                          <a:effectLst/>
                          <a:latin typeface="MS PGothic" panose="020B0600070205080204" pitchFamily="34" charset="-128"/>
                          <a:ea typeface="MS PGothic" panose="020B0600070205080204" pitchFamily="34" charset="-128"/>
                        </a:rPr>
                        <a:t>２</a:t>
                      </a:r>
                      <a:r>
                        <a:rPr lang="en-US" sz="1600" dirty="0">
                          <a:effectLst/>
                          <a:latin typeface="MS PGothic" panose="020B0600070205080204" pitchFamily="34" charset="-128"/>
                          <a:ea typeface="MS PGothic" panose="020B0600070205080204" pitchFamily="34" charset="-128"/>
                        </a:rPr>
                        <a:t>: </a:t>
                      </a:r>
                      <a:r>
                        <a:rPr lang="ja-JP" sz="1600">
                          <a:effectLst/>
                          <a:latin typeface="MS PGothic" panose="020B0600070205080204" pitchFamily="34" charset="-128"/>
                          <a:ea typeface="MS PGothic" panose="020B0600070205080204" pitchFamily="34" charset="-128"/>
                        </a:rPr>
                        <a:t>授業改善サポータの基礎</a:t>
                      </a:r>
                      <a:endParaRPr lang="en-JP" sz="1600" dirty="0">
                        <a:effectLst/>
                        <a:latin typeface="MS PGothic" panose="020B0600070205080204" pitchFamily="34" charset="-128"/>
                        <a:ea typeface="MS PGothic" panose="020B0600070205080204" pitchFamily="34" charset="-128"/>
                      </a:endParaRPr>
                    </a:p>
                    <a:p>
                      <a:pPr marL="76200" indent="63500" algn="just"/>
                      <a:r>
                        <a:rPr lang="ja-JP" sz="1600">
                          <a:effectLst/>
                          <a:latin typeface="MS PGothic" panose="020B0600070205080204" pitchFamily="34" charset="-128"/>
                          <a:ea typeface="MS PGothic" panose="020B0600070205080204" pitchFamily="34" charset="-128"/>
                        </a:rPr>
                        <a:t>スケジュール</a:t>
                      </a:r>
                      <a:r>
                        <a:rPr lang="en-US" sz="1600" dirty="0">
                          <a:effectLst/>
                          <a:latin typeface="MS PGothic" panose="020B0600070205080204" pitchFamily="34" charset="-128"/>
                          <a:ea typeface="MS PGothic" panose="020B0600070205080204" pitchFamily="34" charset="-128"/>
                        </a:rPr>
                        <a:t>(</a:t>
                      </a:r>
                      <a:r>
                        <a:rPr lang="ja-JP" sz="1600">
                          <a:effectLst/>
                          <a:latin typeface="MS PGothic" panose="020B0600070205080204" pitchFamily="34" charset="-128"/>
                          <a:ea typeface="MS PGothic" panose="020B0600070205080204" pitchFamily="34" charset="-128"/>
                        </a:rPr>
                        <a:t>同期：</a:t>
                      </a:r>
                      <a:r>
                        <a:rPr lang="ja-JP" altLang="en-US" sz="1600">
                          <a:effectLst/>
                          <a:latin typeface="MS PGothic" panose="020B0600070205080204" pitchFamily="34" charset="-128"/>
                          <a:ea typeface="MS PGothic" panose="020B0600070205080204" pitchFamily="34" charset="-128"/>
                        </a:rPr>
                        <a:t>オンライン</a:t>
                      </a:r>
                      <a:r>
                        <a:rPr lang="ja-JP" sz="1600">
                          <a:effectLst/>
                          <a:latin typeface="MS PGothic" panose="020B0600070205080204" pitchFamily="34" charset="-128"/>
                          <a:ea typeface="MS PGothic" panose="020B0600070205080204" pitchFamily="34" charset="-128"/>
                        </a:rPr>
                        <a:t>：</a:t>
                      </a:r>
                      <a:r>
                        <a:rPr lang="en-US" sz="1600" dirty="0">
                          <a:effectLst/>
                          <a:latin typeface="MS PGothic" panose="020B0600070205080204" pitchFamily="34" charset="-128"/>
                          <a:ea typeface="MS PGothic" panose="020B0600070205080204" pitchFamily="34" charset="-128"/>
                        </a:rPr>
                        <a:t>3</a:t>
                      </a:r>
                      <a:r>
                        <a:rPr lang="ja-JP" sz="1600">
                          <a:effectLst/>
                          <a:latin typeface="MS PGothic" panose="020B0600070205080204" pitchFamily="34" charset="-128"/>
                          <a:ea typeface="MS PGothic" panose="020B0600070205080204" pitchFamily="34" charset="-128"/>
                        </a:rPr>
                        <a:t>時間）　</a:t>
                      </a:r>
                      <a:endParaRPr lang="en-JP" sz="1600" dirty="0">
                        <a:effectLst/>
                        <a:latin typeface="MS PGothic" panose="020B0600070205080204" pitchFamily="34" charset="-128"/>
                        <a:ea typeface="MS PGothic" panose="020B0600070205080204" pitchFamily="34" charset="-128"/>
                        <a:cs typeface="Times New Roman" panose="02020603050405020304" pitchFamily="18" charset="0"/>
                      </a:endParaRPr>
                    </a:p>
                  </a:txBody>
                  <a:tcPr marL="68580" marR="68580" marT="0" marB="0"/>
                </a:tc>
                <a:tc hMerge="1">
                  <a:txBody>
                    <a:bodyPr/>
                    <a:lstStyle/>
                    <a:p>
                      <a:endParaRPr lang="en-JP"/>
                    </a:p>
                  </a:txBody>
                  <a:tcPr/>
                </a:tc>
                <a:tc hMerge="1">
                  <a:txBody>
                    <a:bodyPr/>
                    <a:lstStyle/>
                    <a:p>
                      <a:endParaRPr lang="en-JP"/>
                    </a:p>
                  </a:txBody>
                  <a:tcPr/>
                </a:tc>
                <a:extLst>
                  <a:ext uri="{0D108BD9-81ED-4DB2-BD59-A6C34878D82A}">
                    <a16:rowId xmlns:a16="http://schemas.microsoft.com/office/drawing/2014/main" val="3997359866"/>
                  </a:ext>
                </a:extLst>
              </a:tr>
              <a:tr h="311521">
                <a:tc>
                  <a:txBody>
                    <a:bodyPr/>
                    <a:lstStyle/>
                    <a:p>
                      <a:pPr marL="76200" indent="63500" algn="ctr"/>
                      <a:r>
                        <a:rPr lang="ja-JP" sz="1600">
                          <a:effectLst/>
                          <a:latin typeface="MS PGothic" panose="020B0600070205080204" pitchFamily="34" charset="-128"/>
                          <a:ea typeface="MS PGothic" panose="020B0600070205080204" pitchFamily="34" charset="-128"/>
                        </a:rPr>
                        <a:t>時間配分</a:t>
                      </a:r>
                      <a:endParaRPr lang="en-JP" sz="1600">
                        <a:effectLst/>
                        <a:latin typeface="MS PGothic" panose="020B0600070205080204" pitchFamily="34" charset="-128"/>
                        <a:ea typeface="MS PGothic" panose="020B0600070205080204" pitchFamily="34" charset="-128"/>
                        <a:cs typeface="Times New Roman" panose="02020603050405020304" pitchFamily="18" charset="0"/>
                      </a:endParaRPr>
                    </a:p>
                  </a:txBody>
                  <a:tcPr marL="68580" marR="68580" marT="0" marB="0"/>
                </a:tc>
                <a:tc>
                  <a:txBody>
                    <a:bodyPr/>
                    <a:lstStyle/>
                    <a:p>
                      <a:pPr marL="76200" indent="63500" algn="ctr"/>
                      <a:r>
                        <a:rPr lang="ja-JP" sz="1600">
                          <a:effectLst/>
                          <a:latin typeface="MS PGothic" panose="020B0600070205080204" pitchFamily="34" charset="-128"/>
                          <a:ea typeface="MS PGothic" panose="020B0600070205080204" pitchFamily="34" charset="-128"/>
                        </a:rPr>
                        <a:t>内容</a:t>
                      </a:r>
                      <a:endParaRPr lang="en-JP" sz="1600">
                        <a:effectLst/>
                        <a:latin typeface="MS PGothic" panose="020B0600070205080204" pitchFamily="34" charset="-128"/>
                        <a:ea typeface="MS PGothic" panose="020B0600070205080204" pitchFamily="34" charset="-128"/>
                        <a:cs typeface="Times New Roman" panose="02020603050405020304" pitchFamily="18" charset="0"/>
                      </a:endParaRPr>
                    </a:p>
                  </a:txBody>
                  <a:tcPr marL="68580" marR="68580" marT="0" marB="0"/>
                </a:tc>
                <a:tc>
                  <a:txBody>
                    <a:bodyPr/>
                    <a:lstStyle/>
                    <a:p>
                      <a:pPr marL="76200" indent="63500" algn="ctr"/>
                      <a:r>
                        <a:rPr lang="ja-JP" sz="1600">
                          <a:effectLst/>
                          <a:latin typeface="MS PGothic" panose="020B0600070205080204" pitchFamily="34" charset="-128"/>
                          <a:ea typeface="MS PGothic" panose="020B0600070205080204" pitchFamily="34" charset="-128"/>
                        </a:rPr>
                        <a:t>ポイント</a:t>
                      </a:r>
                      <a:endParaRPr lang="en-JP" sz="1600">
                        <a:effectLst/>
                        <a:latin typeface="MS PGothic" panose="020B0600070205080204" pitchFamily="34" charset="-128"/>
                        <a:ea typeface="MS PGothic" panose="020B0600070205080204" pitchFamily="34" charset="-128"/>
                        <a:cs typeface="Times New Roman" panose="02020603050405020304" pitchFamily="18" charset="0"/>
                      </a:endParaRPr>
                    </a:p>
                  </a:txBody>
                  <a:tcPr marL="68580" marR="68580" marT="0" marB="0"/>
                </a:tc>
                <a:extLst>
                  <a:ext uri="{0D108BD9-81ED-4DB2-BD59-A6C34878D82A}">
                    <a16:rowId xmlns:a16="http://schemas.microsoft.com/office/drawing/2014/main" val="3088111060"/>
                  </a:ext>
                </a:extLst>
              </a:tr>
              <a:tr h="583770">
                <a:tc>
                  <a:txBody>
                    <a:bodyPr/>
                    <a:lstStyle/>
                    <a:p>
                      <a:pPr marL="76200" indent="63500" algn="l"/>
                      <a:r>
                        <a:rPr lang="en-US" sz="1600" dirty="0">
                          <a:effectLst/>
                          <a:latin typeface="MS PGothic" panose="020B0600070205080204" pitchFamily="34" charset="-128"/>
                          <a:ea typeface="MS PGothic" panose="020B0600070205080204" pitchFamily="34" charset="-128"/>
                        </a:rPr>
                        <a:t>15:00-15:15</a:t>
                      </a:r>
                      <a:endParaRPr lang="en-JP" sz="1600" dirty="0">
                        <a:effectLst/>
                        <a:latin typeface="MS PGothic" panose="020B0600070205080204" pitchFamily="34" charset="-128"/>
                        <a:ea typeface="MS PGothic" panose="020B0600070205080204" pitchFamily="34" charset="-128"/>
                        <a:cs typeface="Times New Roman" panose="02020603050405020304" pitchFamily="18" charset="0"/>
                      </a:endParaRPr>
                    </a:p>
                  </a:txBody>
                  <a:tcPr marL="68580" marR="68580" marT="0" marB="0"/>
                </a:tc>
                <a:tc>
                  <a:txBody>
                    <a:bodyPr/>
                    <a:lstStyle/>
                    <a:p>
                      <a:pPr marL="361950" indent="-285750" algn="l">
                        <a:buFont typeface="Arial" panose="020B0604020202020204" pitchFamily="34" charset="0"/>
                        <a:buChar char="•"/>
                      </a:pPr>
                      <a:r>
                        <a:rPr lang="ja-JP" altLang="en-US" sz="1600">
                          <a:effectLst/>
                          <a:latin typeface="MS PGothic" panose="020B0600070205080204" pitchFamily="34" charset="-128"/>
                          <a:ea typeface="MS PGothic" panose="020B0600070205080204" pitchFamily="34" charset="-128"/>
                          <a:cs typeface="Times New Roman" panose="02020603050405020304" pitchFamily="18" charset="0"/>
                        </a:rPr>
                        <a:t>セッション</a:t>
                      </a:r>
                      <a:r>
                        <a:rPr lang="en-US" altLang="ja-JP" sz="1600" dirty="0">
                          <a:effectLst/>
                          <a:latin typeface="MS PGothic" panose="020B0600070205080204" pitchFamily="34" charset="-128"/>
                          <a:ea typeface="MS PGothic" panose="020B0600070205080204" pitchFamily="34" charset="-128"/>
                          <a:cs typeface="Times New Roman" panose="02020603050405020304" pitchFamily="18" charset="0"/>
                        </a:rPr>
                        <a:t>1 (</a:t>
                      </a:r>
                      <a:r>
                        <a:rPr lang="ja-JP" altLang="en-US" sz="1600">
                          <a:effectLst/>
                          <a:latin typeface="MS PGothic" panose="020B0600070205080204" pitchFamily="34" charset="-128"/>
                          <a:ea typeface="MS PGothic" panose="020B0600070205080204" pitchFamily="34" charset="-128"/>
                          <a:cs typeface="Times New Roman" panose="02020603050405020304" pitchFamily="18" charset="0"/>
                        </a:rPr>
                        <a:t>ペア</a:t>
                      </a:r>
                      <a:r>
                        <a:rPr lang="en-US" altLang="ja-JP" sz="1600" dirty="0">
                          <a:effectLst/>
                          <a:latin typeface="MS PGothic" panose="020B0600070205080204" pitchFamily="34" charset="-128"/>
                          <a:ea typeface="MS PGothic" panose="020B0600070205080204" pitchFamily="34" charset="-128"/>
                          <a:cs typeface="Times New Roman" panose="02020603050405020304" pitchFamily="18" charset="0"/>
                        </a:rPr>
                        <a:t>):</a:t>
                      </a:r>
                      <a:r>
                        <a:rPr lang="ja-JP" altLang="en-US" sz="1600">
                          <a:effectLst/>
                          <a:latin typeface="MS PGothic" panose="020B0600070205080204" pitchFamily="34" charset="-128"/>
                          <a:ea typeface="MS PGothic" panose="020B0600070205080204" pitchFamily="34" charset="-128"/>
                          <a:cs typeface="Times New Roman" panose="02020603050405020304" pitchFamily="18" charset="0"/>
                        </a:rPr>
                        <a:t>アクションプランと省察</a:t>
                      </a:r>
                      <a:endParaRPr lang="en-JP" sz="1600" dirty="0">
                        <a:effectLst/>
                        <a:latin typeface="MS PGothic" panose="020B0600070205080204" pitchFamily="34" charset="-128"/>
                        <a:ea typeface="MS PGothic" panose="020B0600070205080204" pitchFamily="34" charset="-128"/>
                        <a:cs typeface="Times New Roman" panose="02020603050405020304" pitchFamily="18" charset="0"/>
                      </a:endParaRPr>
                    </a:p>
                  </a:txBody>
                  <a:tcPr marL="68580" marR="68580" marT="0" marB="0"/>
                </a:tc>
                <a:tc>
                  <a:txBody>
                    <a:bodyPr/>
                    <a:lstStyle/>
                    <a:p>
                      <a:pPr marL="3619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ja-JP" altLang="en-US" sz="1600">
                          <a:effectLst/>
                          <a:latin typeface="MS PGothic" panose="020B0600070205080204" pitchFamily="34" charset="-128"/>
                          <a:ea typeface="MS PGothic" panose="020B0600070205080204" pitchFamily="34" charset="-128"/>
                        </a:rPr>
                        <a:t>研修</a:t>
                      </a:r>
                      <a:r>
                        <a:rPr lang="en-US" altLang="ja-JP" sz="1600" dirty="0">
                          <a:effectLst/>
                          <a:latin typeface="MS PGothic" panose="020B0600070205080204" pitchFamily="34" charset="-128"/>
                          <a:ea typeface="MS PGothic" panose="020B0600070205080204" pitchFamily="34" charset="-128"/>
                        </a:rPr>
                        <a:t>2</a:t>
                      </a:r>
                      <a:r>
                        <a:rPr lang="ja-JP" altLang="en-US" sz="1600">
                          <a:effectLst/>
                          <a:latin typeface="MS PGothic" panose="020B0600070205080204" pitchFamily="34" charset="-128"/>
                          <a:ea typeface="MS PGothic" panose="020B0600070205080204" pitchFamily="34" charset="-128"/>
                        </a:rPr>
                        <a:t>事前課題</a:t>
                      </a:r>
                      <a:r>
                        <a:rPr lang="ja-JP" altLang="en-US" sz="1600" b="0" i="0" u="none">
                          <a:latin typeface="MS PGothic" panose="020B0600070205080204" pitchFamily="34" charset="-128"/>
                          <a:ea typeface="MS PGothic" panose="020B0600070205080204" pitchFamily="34" charset="-128"/>
                        </a:rPr>
                        <a:t>① </a:t>
                      </a:r>
                      <a:r>
                        <a:rPr lang="ja-JP" altLang="en-US" sz="1600">
                          <a:effectLst/>
                          <a:latin typeface="MS PGothic" panose="020B0600070205080204" pitchFamily="34" charset="-128"/>
                          <a:ea typeface="MS PGothic" panose="020B0600070205080204" pitchFamily="34" charset="-128"/>
                        </a:rPr>
                        <a:t>アクションプランと省察レポートについて共有する</a:t>
                      </a:r>
                      <a:endParaRPr lang="en-US" altLang="ja-JP" sz="1600" dirty="0">
                        <a:effectLst/>
                        <a:latin typeface="MS PGothic" panose="020B0600070205080204" pitchFamily="34" charset="-128"/>
                        <a:ea typeface="MS PGothic" panose="020B0600070205080204" pitchFamily="34" charset="-128"/>
                      </a:endParaRPr>
                    </a:p>
                  </a:txBody>
                  <a:tcPr marL="68580" marR="68580" marT="0" marB="0"/>
                </a:tc>
                <a:extLst>
                  <a:ext uri="{0D108BD9-81ED-4DB2-BD59-A6C34878D82A}">
                    <a16:rowId xmlns:a16="http://schemas.microsoft.com/office/drawing/2014/main" val="2869651599"/>
                  </a:ext>
                </a:extLst>
              </a:tr>
              <a:tr h="301900">
                <a:tc>
                  <a:txBody>
                    <a:bodyPr/>
                    <a:lstStyle/>
                    <a:p>
                      <a:pPr marL="76200" indent="63500" algn="l"/>
                      <a:r>
                        <a:rPr lang="en-JP" sz="1600" dirty="0">
                          <a:effectLst/>
                          <a:latin typeface="MS PGothic" panose="020B0600070205080204" pitchFamily="34" charset="-128"/>
                          <a:ea typeface="MS PGothic" panose="020B0600070205080204" pitchFamily="34" charset="-128"/>
                          <a:cs typeface="Times New Roman" panose="02020603050405020304" pitchFamily="18" charset="0"/>
                        </a:rPr>
                        <a:t>15:15-15:55</a:t>
                      </a:r>
                    </a:p>
                  </a:txBody>
                  <a:tcPr marL="68580" marR="68580" marT="0" marB="0"/>
                </a:tc>
                <a:tc>
                  <a:txBody>
                    <a:bodyPr/>
                    <a:lstStyle/>
                    <a:p>
                      <a:pPr marL="361950" indent="-285750" algn="l">
                        <a:buFont typeface="Arial" panose="020B0604020202020204" pitchFamily="34" charset="0"/>
                        <a:buChar char="•"/>
                      </a:pPr>
                      <a:r>
                        <a:rPr lang="ja-JP" altLang="en-US" sz="1600">
                          <a:effectLst/>
                          <a:latin typeface="MS PGothic" panose="020B0600070205080204" pitchFamily="34" charset="-128"/>
                          <a:ea typeface="MS PGothic" panose="020B0600070205080204" pitchFamily="34" charset="-128"/>
                          <a:cs typeface="Times New Roman" panose="02020603050405020304" pitchFamily="18" charset="0"/>
                        </a:rPr>
                        <a:t>セッション</a:t>
                      </a:r>
                      <a:r>
                        <a:rPr lang="en-US" altLang="ja-JP" sz="1600" dirty="0">
                          <a:effectLst/>
                          <a:latin typeface="MS PGothic" panose="020B0600070205080204" pitchFamily="34" charset="-128"/>
                          <a:ea typeface="MS PGothic" panose="020B0600070205080204" pitchFamily="34" charset="-128"/>
                          <a:cs typeface="Times New Roman" panose="02020603050405020304" pitchFamily="18" charset="0"/>
                        </a:rPr>
                        <a:t>1 (</a:t>
                      </a:r>
                      <a:r>
                        <a:rPr lang="ja-JP" altLang="en-US" sz="1600">
                          <a:effectLst/>
                          <a:latin typeface="MS PGothic" panose="020B0600070205080204" pitchFamily="34" charset="-128"/>
                          <a:ea typeface="MS PGothic" panose="020B0600070205080204" pitchFamily="34" charset="-128"/>
                          <a:cs typeface="Times New Roman" panose="02020603050405020304" pitchFamily="18" charset="0"/>
                        </a:rPr>
                        <a:t>グループ</a:t>
                      </a:r>
                      <a:r>
                        <a:rPr lang="en-US" altLang="ja-JP" sz="1600" dirty="0">
                          <a:effectLst/>
                          <a:latin typeface="MS PGothic" panose="020B0600070205080204" pitchFamily="34" charset="-128"/>
                          <a:ea typeface="MS PGothic" panose="020B0600070205080204" pitchFamily="34" charset="-128"/>
                          <a:cs typeface="Times New Roman" panose="02020603050405020304" pitchFamily="18" charset="0"/>
                        </a:rPr>
                        <a:t>):</a:t>
                      </a:r>
                      <a:r>
                        <a:rPr lang="ja-JP" altLang="en-US" sz="1600">
                          <a:effectLst/>
                          <a:latin typeface="MS PGothic" panose="020B0600070205080204" pitchFamily="34" charset="-128"/>
                          <a:ea typeface="MS PGothic" panose="020B0600070205080204" pitchFamily="34" charset="-128"/>
                          <a:cs typeface="Times New Roman" panose="02020603050405020304" pitchFamily="18" charset="0"/>
                        </a:rPr>
                        <a:t>モジュール学習を深める</a:t>
                      </a:r>
                      <a:endParaRPr lang="en-JP" sz="1600" dirty="0">
                        <a:effectLst/>
                        <a:latin typeface="MS PGothic" panose="020B0600070205080204" pitchFamily="34" charset="-128"/>
                        <a:ea typeface="MS PGothic" panose="020B0600070205080204" pitchFamily="34" charset="-128"/>
                      </a:endParaRPr>
                    </a:p>
                  </a:txBody>
                  <a:tcPr marL="68580" marR="68580" marT="0" marB="0"/>
                </a:tc>
                <a:tc>
                  <a:txBody>
                    <a:bodyPr/>
                    <a:lstStyle/>
                    <a:p>
                      <a:pPr marL="361950" indent="-285750" algn="l">
                        <a:buFont typeface="Arial" panose="020B0604020202020204" pitchFamily="34" charset="0"/>
                        <a:buChar char="•"/>
                      </a:pPr>
                      <a:r>
                        <a:rPr lang="ja-JP" altLang="en-US" sz="1600">
                          <a:effectLst/>
                          <a:latin typeface="MS PGothic" panose="020B0600070205080204" pitchFamily="34" charset="-128"/>
                          <a:ea typeface="MS PGothic" panose="020B0600070205080204" pitchFamily="34" charset="-128"/>
                        </a:rPr>
                        <a:t>研修</a:t>
                      </a:r>
                      <a:r>
                        <a:rPr lang="en-US" altLang="ja-JP" sz="1600" dirty="0">
                          <a:effectLst/>
                          <a:latin typeface="MS PGothic" panose="020B0600070205080204" pitchFamily="34" charset="-128"/>
                          <a:ea typeface="MS PGothic" panose="020B0600070205080204" pitchFamily="34" charset="-128"/>
                        </a:rPr>
                        <a:t>2</a:t>
                      </a:r>
                      <a:r>
                        <a:rPr lang="ja-JP" altLang="en-US" sz="1600">
                          <a:effectLst/>
                          <a:latin typeface="MS PGothic" panose="020B0600070205080204" pitchFamily="34" charset="-128"/>
                          <a:ea typeface="MS PGothic" panose="020B0600070205080204" pitchFamily="34" charset="-128"/>
                        </a:rPr>
                        <a:t>事前課題④モジュールの学習の疑問点の洗い出し共有する</a:t>
                      </a:r>
                      <a:endParaRPr lang="en-JP" sz="1600" dirty="0">
                        <a:effectLst/>
                        <a:latin typeface="MS PGothic" panose="020B0600070205080204" pitchFamily="34" charset="-128"/>
                        <a:ea typeface="MS PGothic" panose="020B0600070205080204" pitchFamily="34" charset="-128"/>
                      </a:endParaRPr>
                    </a:p>
                  </a:txBody>
                  <a:tcPr marL="68580" marR="68580" marT="0" marB="0"/>
                </a:tc>
                <a:extLst>
                  <a:ext uri="{0D108BD9-81ED-4DB2-BD59-A6C34878D82A}">
                    <a16:rowId xmlns:a16="http://schemas.microsoft.com/office/drawing/2014/main" val="3460883350"/>
                  </a:ext>
                </a:extLst>
              </a:tr>
              <a:tr h="301900">
                <a:tc>
                  <a:txBody>
                    <a:bodyPr/>
                    <a:lstStyle/>
                    <a:p>
                      <a:pPr marL="76200" indent="63500" algn="l"/>
                      <a:r>
                        <a:rPr lang="en-JP" sz="1600" dirty="0">
                          <a:effectLst/>
                          <a:latin typeface="MS PGothic" panose="020B0600070205080204" pitchFamily="34" charset="-128"/>
                          <a:ea typeface="MS PGothic" panose="020B0600070205080204" pitchFamily="34" charset="-128"/>
                          <a:cs typeface="Times New Roman" panose="02020603050405020304" pitchFamily="18" charset="0"/>
                        </a:rPr>
                        <a:t>15:55-16:15</a:t>
                      </a:r>
                    </a:p>
                  </a:txBody>
                  <a:tcPr marL="68580" marR="68580" marT="0" marB="0"/>
                </a:tc>
                <a:tc>
                  <a:txBody>
                    <a:bodyPr/>
                    <a:lstStyle/>
                    <a:p>
                      <a:pPr marL="361950" indent="-285750" algn="l">
                        <a:buFont typeface="Arial" panose="020B0604020202020204" pitchFamily="34" charset="0"/>
                        <a:buChar char="•"/>
                      </a:pPr>
                      <a:r>
                        <a:rPr lang="ja-JP" altLang="en-US" sz="1600">
                          <a:effectLst/>
                          <a:latin typeface="MS PGothic" panose="020B0600070205080204" pitchFamily="34" charset="-128"/>
                          <a:ea typeface="MS PGothic" panose="020B0600070205080204" pitchFamily="34" charset="-128"/>
                          <a:cs typeface="Times New Roman" panose="02020603050405020304" pitchFamily="18" charset="0"/>
                        </a:rPr>
                        <a:t>セッション</a:t>
                      </a:r>
                      <a:r>
                        <a:rPr lang="en-US" altLang="ja-JP" sz="1600" dirty="0">
                          <a:effectLst/>
                          <a:latin typeface="MS PGothic" panose="020B0600070205080204" pitchFamily="34" charset="-128"/>
                          <a:ea typeface="MS PGothic" panose="020B0600070205080204" pitchFamily="34" charset="-128"/>
                          <a:cs typeface="Times New Roman" panose="02020603050405020304" pitchFamily="18" charset="0"/>
                        </a:rPr>
                        <a:t>1 (</a:t>
                      </a:r>
                      <a:r>
                        <a:rPr lang="ja-JP" altLang="en-US" sz="1600">
                          <a:effectLst/>
                          <a:latin typeface="MS PGothic" panose="020B0600070205080204" pitchFamily="34" charset="-128"/>
                          <a:ea typeface="MS PGothic" panose="020B0600070205080204" pitchFamily="34" charset="-128"/>
                          <a:cs typeface="Times New Roman" panose="02020603050405020304" pitchFamily="18" charset="0"/>
                        </a:rPr>
                        <a:t>グループ</a:t>
                      </a:r>
                      <a:r>
                        <a:rPr lang="en-US" altLang="ja-JP" sz="1600" dirty="0">
                          <a:effectLst/>
                          <a:latin typeface="MS PGothic" panose="020B0600070205080204" pitchFamily="34" charset="-128"/>
                          <a:ea typeface="MS PGothic" panose="020B0600070205080204" pitchFamily="34" charset="-128"/>
                          <a:cs typeface="Times New Roman" panose="02020603050405020304" pitchFamily="18" charset="0"/>
                        </a:rPr>
                        <a:t>)</a:t>
                      </a:r>
                      <a:r>
                        <a:rPr lang="ja-JP" altLang="en-US" sz="1600">
                          <a:effectLst/>
                          <a:latin typeface="MS PGothic" panose="020B0600070205080204" pitchFamily="34" charset="-128"/>
                          <a:ea typeface="MS PGothic" panose="020B0600070205080204" pitchFamily="34" charset="-128"/>
                          <a:cs typeface="Times New Roman" panose="02020603050405020304" pitchFamily="18" charset="0"/>
                        </a:rPr>
                        <a:t>：シラバス改善</a:t>
                      </a:r>
                      <a:endParaRPr lang="en-JP" sz="1600" dirty="0">
                        <a:effectLst/>
                        <a:latin typeface="MS PGothic" panose="020B0600070205080204" pitchFamily="34" charset="-128"/>
                        <a:ea typeface="MS PGothic" panose="020B0600070205080204" pitchFamily="34" charset="-128"/>
                      </a:endParaRPr>
                    </a:p>
                  </a:txBody>
                  <a:tcPr marL="68580" marR="68580" marT="0" marB="0"/>
                </a:tc>
                <a:tc>
                  <a:txBody>
                    <a:bodyPr/>
                    <a:lstStyle/>
                    <a:p>
                      <a:pPr marL="3619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ja-JP" altLang="en-US" sz="1600">
                          <a:effectLst/>
                          <a:latin typeface="MS PGothic" panose="020B0600070205080204" pitchFamily="34" charset="-128"/>
                          <a:ea typeface="MS PGothic" panose="020B0600070205080204" pitchFamily="34" charset="-128"/>
                        </a:rPr>
                        <a:t>研修</a:t>
                      </a:r>
                      <a:r>
                        <a:rPr lang="en-US" altLang="ja-JP" sz="1600" dirty="0">
                          <a:effectLst/>
                          <a:latin typeface="MS PGothic" panose="020B0600070205080204" pitchFamily="34" charset="-128"/>
                          <a:ea typeface="MS PGothic" panose="020B0600070205080204" pitchFamily="34" charset="-128"/>
                        </a:rPr>
                        <a:t>2</a:t>
                      </a:r>
                      <a:r>
                        <a:rPr lang="ja-JP" altLang="en-US" sz="1600">
                          <a:effectLst/>
                          <a:latin typeface="MS PGothic" panose="020B0600070205080204" pitchFamily="34" charset="-128"/>
                          <a:ea typeface="MS PGothic" panose="020B0600070205080204" pitchFamily="34" charset="-128"/>
                        </a:rPr>
                        <a:t>事前課題③シラバス改善をさらに検討する</a:t>
                      </a:r>
                      <a:endParaRPr lang="en-JP" sz="1600" dirty="0">
                        <a:effectLst/>
                        <a:latin typeface="MS PGothic" panose="020B0600070205080204" pitchFamily="34" charset="-128"/>
                        <a:ea typeface="MS PGothic" panose="020B0600070205080204" pitchFamily="34" charset="-128"/>
                      </a:endParaRPr>
                    </a:p>
                    <a:p>
                      <a:pPr marL="76200" indent="63500" algn="l"/>
                      <a:endParaRPr lang="en-JP" sz="1600" dirty="0">
                        <a:effectLst/>
                        <a:latin typeface="MS PGothic" panose="020B0600070205080204" pitchFamily="34" charset="-128"/>
                        <a:ea typeface="MS PGothic" panose="020B0600070205080204" pitchFamily="34" charset="-128"/>
                      </a:endParaRPr>
                    </a:p>
                  </a:txBody>
                  <a:tcPr marL="68580" marR="68580" marT="0" marB="0"/>
                </a:tc>
                <a:extLst>
                  <a:ext uri="{0D108BD9-81ED-4DB2-BD59-A6C34878D82A}">
                    <a16:rowId xmlns:a16="http://schemas.microsoft.com/office/drawing/2014/main" val="2511110814"/>
                  </a:ext>
                </a:extLst>
              </a:tr>
              <a:tr h="301900">
                <a:tc>
                  <a:txBody>
                    <a:bodyPr/>
                    <a:lstStyle/>
                    <a:p>
                      <a:pPr marL="76200" indent="63500" algn="l"/>
                      <a:r>
                        <a:rPr lang="en-US" sz="1600" dirty="0">
                          <a:effectLst/>
                          <a:latin typeface="MS PGothic" panose="020B0600070205080204" pitchFamily="34" charset="-128"/>
                          <a:ea typeface="MS PGothic" panose="020B0600070205080204" pitchFamily="34" charset="-128"/>
                        </a:rPr>
                        <a:t>16:20-16:25</a:t>
                      </a:r>
                      <a:endParaRPr lang="en-JP" sz="1600" dirty="0">
                        <a:effectLst/>
                        <a:latin typeface="MS PGothic" panose="020B0600070205080204" pitchFamily="34" charset="-128"/>
                        <a:ea typeface="MS PGothic" panose="020B0600070205080204" pitchFamily="34" charset="-128"/>
                        <a:cs typeface="Times New Roman" panose="02020603050405020304" pitchFamily="18" charset="0"/>
                      </a:endParaRPr>
                    </a:p>
                  </a:txBody>
                  <a:tcPr marL="68580" marR="68580" marT="0" marB="0"/>
                </a:tc>
                <a:tc>
                  <a:txBody>
                    <a:bodyPr/>
                    <a:lstStyle/>
                    <a:p>
                      <a:pPr marL="361950" indent="-285750" algn="l">
                        <a:buFont typeface="Arial" panose="020B0604020202020204" pitchFamily="34" charset="0"/>
                        <a:buChar char="•"/>
                      </a:pPr>
                      <a:r>
                        <a:rPr lang="ja-JP" sz="1600">
                          <a:effectLst/>
                          <a:latin typeface="MS PGothic" panose="020B0600070205080204" pitchFamily="34" charset="-128"/>
                          <a:ea typeface="MS PGothic" panose="020B0600070205080204" pitchFamily="34" charset="-128"/>
                        </a:rPr>
                        <a:t>セッション</a:t>
                      </a:r>
                      <a:r>
                        <a:rPr lang="en-US" altLang="ja-JP" sz="1600" dirty="0">
                          <a:effectLst/>
                          <a:latin typeface="MS PGothic" panose="020B0600070205080204" pitchFamily="34" charset="-128"/>
                          <a:ea typeface="MS PGothic" panose="020B0600070205080204" pitchFamily="34" charset="-128"/>
                        </a:rPr>
                        <a:t>2 (</a:t>
                      </a:r>
                      <a:r>
                        <a:rPr lang="ja-JP" altLang="en-US" sz="1600">
                          <a:effectLst/>
                          <a:latin typeface="MS PGothic" panose="020B0600070205080204" pitchFamily="34" charset="-128"/>
                          <a:ea typeface="MS PGothic" panose="020B0600070205080204" pitchFamily="34" charset="-128"/>
                        </a:rPr>
                        <a:t>個人</a:t>
                      </a:r>
                      <a:r>
                        <a:rPr lang="en-US" altLang="ja-JP" sz="1600" dirty="0">
                          <a:effectLst/>
                          <a:latin typeface="MS PGothic" panose="020B0600070205080204" pitchFamily="34" charset="-128"/>
                          <a:ea typeface="MS PGothic" panose="020B0600070205080204" pitchFamily="34" charset="-128"/>
                        </a:rPr>
                        <a:t>)</a:t>
                      </a:r>
                      <a:r>
                        <a:rPr lang="en-US" sz="1600" dirty="0">
                          <a:effectLst/>
                          <a:latin typeface="MS PGothic" panose="020B0600070205080204" pitchFamily="34" charset="-128"/>
                          <a:ea typeface="MS PGothic" panose="020B0600070205080204" pitchFamily="34" charset="-128"/>
                        </a:rPr>
                        <a:t>:</a:t>
                      </a:r>
                      <a:endParaRPr lang="en-JP" sz="1600" dirty="0">
                        <a:effectLst/>
                        <a:latin typeface="MS PGothic" panose="020B0600070205080204" pitchFamily="34" charset="-128"/>
                        <a:ea typeface="MS PGothic" panose="020B0600070205080204" pitchFamily="34" charset="-128"/>
                      </a:endParaRPr>
                    </a:p>
                    <a:p>
                      <a:pPr marL="361950" indent="-285750" algn="l">
                        <a:buFont typeface="Arial" panose="020B0604020202020204" pitchFamily="34" charset="0"/>
                        <a:buChar char="•"/>
                      </a:pPr>
                      <a:r>
                        <a:rPr lang="ja-JP" altLang="en-US" sz="1600">
                          <a:effectLst/>
                          <a:latin typeface="MS PGothic" panose="020B0600070205080204" pitchFamily="34" charset="-128"/>
                          <a:ea typeface="MS PGothic" panose="020B0600070205080204" pitchFamily="34" charset="-128"/>
                        </a:rPr>
                        <a:t>実践報告の共有</a:t>
                      </a:r>
                      <a:endParaRPr lang="en-JP" sz="1600" dirty="0">
                        <a:effectLst/>
                        <a:latin typeface="MS PGothic" panose="020B0600070205080204" pitchFamily="34" charset="-128"/>
                        <a:ea typeface="MS PGothic" panose="020B0600070205080204" pitchFamily="34" charset="-128"/>
                      </a:endParaRPr>
                    </a:p>
                  </a:txBody>
                  <a:tcPr marL="68580" marR="68580" marT="0" marB="0"/>
                </a:tc>
                <a:tc>
                  <a:txBody>
                    <a:bodyPr/>
                    <a:lstStyle/>
                    <a:p>
                      <a:pPr marL="361950" indent="-285750" algn="l">
                        <a:buFont typeface="Arial" panose="020B0604020202020204" pitchFamily="34" charset="0"/>
                        <a:buChar char="•"/>
                      </a:pPr>
                      <a:r>
                        <a:rPr lang="ja-JP" altLang="en-US" sz="1600">
                          <a:effectLst/>
                          <a:latin typeface="MS PGothic" panose="020B0600070205080204" pitchFamily="34" charset="-128"/>
                          <a:ea typeface="MS PGothic" panose="020B0600070205080204" pitchFamily="34" charset="-128"/>
                        </a:rPr>
                        <a:t>研修</a:t>
                      </a:r>
                      <a:r>
                        <a:rPr lang="en-US" altLang="ja-JP" sz="1600" dirty="0">
                          <a:effectLst/>
                          <a:latin typeface="MS PGothic" panose="020B0600070205080204" pitchFamily="34" charset="-128"/>
                          <a:ea typeface="MS PGothic" panose="020B0600070205080204" pitchFamily="34" charset="-128"/>
                        </a:rPr>
                        <a:t>2</a:t>
                      </a:r>
                      <a:r>
                        <a:rPr lang="ja-JP" sz="1600">
                          <a:effectLst/>
                          <a:latin typeface="MS PGothic" panose="020B0600070205080204" pitchFamily="34" charset="-128"/>
                          <a:ea typeface="MS PGothic" panose="020B0600070205080204" pitchFamily="34" charset="-128"/>
                        </a:rPr>
                        <a:t>事前課題</a:t>
                      </a:r>
                      <a:r>
                        <a:rPr lang="ja-JP" altLang="en-US" sz="1600">
                          <a:effectLst/>
                          <a:latin typeface="MS PGothic" panose="020B0600070205080204" pitchFamily="34" charset="-128"/>
                          <a:ea typeface="MS PGothic" panose="020B0600070205080204" pitchFamily="34" charset="-128"/>
                        </a:rPr>
                        <a:t>②</a:t>
                      </a:r>
                      <a:r>
                        <a:rPr lang="ja-JP" sz="1600">
                          <a:effectLst/>
                          <a:latin typeface="MS PGothic" panose="020B0600070205080204" pitchFamily="34" charset="-128"/>
                          <a:ea typeface="MS PGothic" panose="020B0600070205080204" pitchFamily="34" charset="-128"/>
                        </a:rPr>
                        <a:t>を使い、</a:t>
                      </a:r>
                      <a:r>
                        <a:rPr lang="ja-JP" altLang="en-US" sz="1600">
                          <a:effectLst/>
                          <a:latin typeface="MS PGothic" panose="020B0600070205080204" pitchFamily="34" charset="-128"/>
                          <a:ea typeface="MS PGothic" panose="020B0600070205080204" pitchFamily="34" charset="-128"/>
                        </a:rPr>
                        <a:t>実際に行ったことを報告する</a:t>
                      </a:r>
                      <a:endParaRPr lang="en-JP" altLang="ja-JP" sz="1600" dirty="0">
                        <a:effectLst/>
                        <a:latin typeface="MS PGothic" panose="020B0600070205080204" pitchFamily="34" charset="-128"/>
                        <a:ea typeface="MS PGothic" panose="020B0600070205080204" pitchFamily="34" charset="-128"/>
                        <a:cs typeface="Times New Roman" panose="02020603050405020304" pitchFamily="18" charset="0"/>
                      </a:endParaRPr>
                    </a:p>
                    <a:p>
                      <a:pPr marL="361950" indent="-285750" algn="l">
                        <a:buFont typeface="Arial" panose="020B0604020202020204" pitchFamily="34" charset="0"/>
                        <a:buChar char="•"/>
                      </a:pPr>
                      <a:r>
                        <a:rPr lang="en-JP" sz="1600" dirty="0">
                          <a:effectLst/>
                          <a:latin typeface="MS PGothic" panose="020B0600070205080204" pitchFamily="34" charset="-128"/>
                          <a:ea typeface="MS PGothic" panose="020B0600070205080204" pitchFamily="34" charset="-128"/>
                          <a:cs typeface="Times New Roman" panose="02020603050405020304" pitchFamily="18" charset="0"/>
                        </a:rPr>
                        <a:t>Googleドキュメントに個人のサマリーを記述する</a:t>
                      </a:r>
                      <a:endParaRPr lang="en-JP" sz="1600" dirty="0">
                        <a:effectLst/>
                        <a:latin typeface="MS PGothic" panose="020B0600070205080204" pitchFamily="34" charset="-128"/>
                        <a:ea typeface="MS PGothic" panose="020B0600070205080204" pitchFamily="34" charset="-128"/>
                      </a:endParaRPr>
                    </a:p>
                  </a:txBody>
                  <a:tcPr marL="68580" marR="68580" marT="0" marB="0"/>
                </a:tc>
                <a:extLst>
                  <a:ext uri="{0D108BD9-81ED-4DB2-BD59-A6C34878D82A}">
                    <a16:rowId xmlns:a16="http://schemas.microsoft.com/office/drawing/2014/main" val="2336728472"/>
                  </a:ext>
                </a:extLst>
              </a:tr>
              <a:tr h="447714">
                <a:tc>
                  <a:txBody>
                    <a:bodyPr/>
                    <a:lstStyle/>
                    <a:p>
                      <a:pPr marL="76200" marR="0" lvl="0" indent="63500" algn="l" defTabSz="914400" rtl="0" eaLnBrk="1" fontAlgn="auto" latinLnBrk="0" hangingPunct="1">
                        <a:lnSpc>
                          <a:spcPct val="100000"/>
                        </a:lnSpc>
                        <a:spcBef>
                          <a:spcPts val="0"/>
                        </a:spcBef>
                        <a:spcAft>
                          <a:spcPts val="0"/>
                        </a:spcAft>
                        <a:buClrTx/>
                        <a:buSzTx/>
                        <a:buFontTx/>
                        <a:buNone/>
                        <a:tabLst/>
                        <a:defRPr/>
                      </a:pPr>
                      <a:r>
                        <a:rPr lang="en-US" sz="1600" dirty="0">
                          <a:effectLst/>
                          <a:latin typeface="MS PGothic" panose="020B0600070205080204" pitchFamily="34" charset="-128"/>
                          <a:ea typeface="MS PGothic" panose="020B0600070205080204" pitchFamily="34" charset="-128"/>
                        </a:rPr>
                        <a:t>16:25-17:00</a:t>
                      </a:r>
                      <a:endParaRPr lang="en-JP" sz="1600" dirty="0">
                        <a:effectLst/>
                        <a:latin typeface="MS PGothic" panose="020B0600070205080204" pitchFamily="34" charset="-128"/>
                        <a:ea typeface="MS PGothic" panose="020B0600070205080204" pitchFamily="34" charset="-128"/>
                        <a:cs typeface="Times New Roman" panose="02020603050405020304" pitchFamily="18" charset="0"/>
                      </a:endParaRPr>
                    </a:p>
                  </a:txBody>
                  <a:tcPr marL="68580" marR="68580" marT="0" marB="0"/>
                </a:tc>
                <a:tc>
                  <a:txBody>
                    <a:bodyPr/>
                    <a:lstStyle/>
                    <a:p>
                      <a:pPr marL="361950" indent="-285750" algn="l">
                        <a:buFont typeface="Arial" panose="020B0604020202020204" pitchFamily="34" charset="0"/>
                        <a:buChar char="•"/>
                      </a:pPr>
                      <a:r>
                        <a:rPr lang="ja-JP" sz="1600">
                          <a:effectLst/>
                          <a:latin typeface="MS PGothic" panose="020B0600070205080204" pitchFamily="34" charset="-128"/>
                          <a:ea typeface="MS PGothic" panose="020B0600070205080204" pitchFamily="34" charset="-128"/>
                        </a:rPr>
                        <a:t>セッション</a:t>
                      </a:r>
                      <a:r>
                        <a:rPr lang="en-US" altLang="ja-JP" sz="1600" dirty="0">
                          <a:effectLst/>
                          <a:latin typeface="MS PGothic" panose="020B0600070205080204" pitchFamily="34" charset="-128"/>
                          <a:ea typeface="MS PGothic" panose="020B0600070205080204" pitchFamily="34" charset="-128"/>
                        </a:rPr>
                        <a:t>2 (</a:t>
                      </a:r>
                      <a:r>
                        <a:rPr lang="ja-JP" altLang="en-US" sz="1600">
                          <a:effectLst/>
                          <a:latin typeface="MS PGothic" panose="020B0600070205080204" pitchFamily="34" charset="-128"/>
                          <a:ea typeface="MS PGothic" panose="020B0600070205080204" pitchFamily="34" charset="-128"/>
                        </a:rPr>
                        <a:t>グループ</a:t>
                      </a:r>
                      <a:r>
                        <a:rPr lang="en-US" altLang="ja-JP" sz="1600" dirty="0">
                          <a:effectLst/>
                          <a:latin typeface="MS PGothic" panose="020B0600070205080204" pitchFamily="34" charset="-128"/>
                          <a:ea typeface="MS PGothic" panose="020B0600070205080204" pitchFamily="34" charset="-128"/>
                        </a:rPr>
                        <a:t>)</a:t>
                      </a:r>
                      <a:r>
                        <a:rPr lang="en-US" sz="1600" dirty="0">
                          <a:effectLst/>
                          <a:latin typeface="MS PGothic" panose="020B0600070205080204" pitchFamily="34" charset="-128"/>
                          <a:ea typeface="MS PGothic" panose="020B0600070205080204" pitchFamily="34" charset="-128"/>
                        </a:rPr>
                        <a:t>:</a:t>
                      </a:r>
                      <a:endParaRPr lang="en-JP" sz="1600" dirty="0">
                        <a:effectLst/>
                        <a:latin typeface="MS PGothic" panose="020B0600070205080204" pitchFamily="34" charset="-128"/>
                        <a:ea typeface="MS PGothic" panose="020B0600070205080204" pitchFamily="34" charset="-128"/>
                      </a:endParaRPr>
                    </a:p>
                    <a:p>
                      <a:pPr marL="361950" indent="-285750" algn="l">
                        <a:buFont typeface="Arial" panose="020B0604020202020204" pitchFamily="34" charset="0"/>
                        <a:buChar char="•"/>
                      </a:pPr>
                      <a:r>
                        <a:rPr lang="ja-JP" altLang="en-US" sz="1600">
                          <a:effectLst/>
                          <a:latin typeface="MS PGothic" panose="020B0600070205080204" pitchFamily="34" charset="-128"/>
                          <a:ea typeface="MS PGothic" panose="020B0600070205080204" pitchFamily="34" charset="-128"/>
                        </a:rPr>
                        <a:t>実践報告の共有</a:t>
                      </a:r>
                      <a:endParaRPr lang="en-JP" sz="1600" dirty="0">
                        <a:effectLst/>
                        <a:latin typeface="MS PGothic" panose="020B0600070205080204" pitchFamily="34" charset="-128"/>
                        <a:ea typeface="MS PGothic" panose="020B0600070205080204" pitchFamily="34" charset="-128"/>
                      </a:endParaRPr>
                    </a:p>
                  </a:txBody>
                  <a:tcPr marL="68580" marR="68580" marT="0" marB="0"/>
                </a:tc>
                <a:tc>
                  <a:txBody>
                    <a:bodyPr/>
                    <a:lstStyle/>
                    <a:p>
                      <a:pPr marL="361950" indent="-285750" algn="l">
                        <a:buFont typeface="Arial" panose="020B0604020202020204" pitchFamily="34" charset="0"/>
                        <a:buChar char="•"/>
                      </a:pPr>
                      <a:r>
                        <a:rPr lang="ja-JP" altLang="en-US" sz="1600">
                          <a:effectLst/>
                          <a:latin typeface="MS PGothic" panose="020B0600070205080204" pitchFamily="34" charset="-128"/>
                          <a:ea typeface="MS PGothic" panose="020B0600070205080204" pitchFamily="34" charset="-128"/>
                        </a:rPr>
                        <a:t>研修</a:t>
                      </a:r>
                      <a:r>
                        <a:rPr lang="en-US" altLang="ja-JP" sz="1600" dirty="0">
                          <a:effectLst/>
                          <a:latin typeface="MS PGothic" panose="020B0600070205080204" pitchFamily="34" charset="-128"/>
                          <a:ea typeface="MS PGothic" panose="020B0600070205080204" pitchFamily="34" charset="-128"/>
                        </a:rPr>
                        <a:t>2</a:t>
                      </a:r>
                      <a:r>
                        <a:rPr lang="ja-JP" sz="1600">
                          <a:effectLst/>
                          <a:latin typeface="MS PGothic" panose="020B0600070205080204" pitchFamily="34" charset="-128"/>
                          <a:ea typeface="MS PGothic" panose="020B0600070205080204" pitchFamily="34" charset="-128"/>
                        </a:rPr>
                        <a:t>事前課題</a:t>
                      </a:r>
                      <a:r>
                        <a:rPr lang="ja-JP" altLang="en-US" sz="1600">
                          <a:effectLst/>
                          <a:latin typeface="MS PGothic" panose="020B0600070205080204" pitchFamily="34" charset="-128"/>
                          <a:ea typeface="MS PGothic" panose="020B0600070205080204" pitchFamily="34" charset="-128"/>
                        </a:rPr>
                        <a:t>②</a:t>
                      </a:r>
                      <a:r>
                        <a:rPr lang="ja-JP" sz="1600">
                          <a:effectLst/>
                          <a:latin typeface="MS PGothic" panose="020B0600070205080204" pitchFamily="34" charset="-128"/>
                          <a:ea typeface="MS PGothic" panose="020B0600070205080204" pitchFamily="34" charset="-128"/>
                        </a:rPr>
                        <a:t>を使い、</a:t>
                      </a:r>
                      <a:r>
                        <a:rPr lang="ja-JP" altLang="en-US" sz="1600">
                          <a:effectLst/>
                          <a:latin typeface="MS PGothic" panose="020B0600070205080204" pitchFamily="34" charset="-128"/>
                          <a:ea typeface="MS PGothic" panose="020B0600070205080204" pitchFamily="34" charset="-128"/>
                        </a:rPr>
                        <a:t>実際に行ったことを報告する</a:t>
                      </a:r>
                      <a:endParaRPr lang="en-JP" altLang="ja-JP" sz="1600" dirty="0">
                        <a:effectLst/>
                        <a:latin typeface="MS PGothic" panose="020B0600070205080204" pitchFamily="34" charset="-128"/>
                        <a:ea typeface="MS PGothic" panose="020B0600070205080204" pitchFamily="34" charset="-128"/>
                        <a:cs typeface="Times New Roman" panose="02020603050405020304" pitchFamily="18" charset="0"/>
                      </a:endParaRPr>
                    </a:p>
                    <a:p>
                      <a:pPr marL="361950" indent="-285750" algn="l">
                        <a:buFont typeface="Arial" panose="020B0604020202020204" pitchFamily="34" charset="0"/>
                        <a:buChar char="•"/>
                      </a:pPr>
                      <a:r>
                        <a:rPr lang="en-JP" sz="1600" dirty="0">
                          <a:effectLst/>
                          <a:latin typeface="MS PGothic" panose="020B0600070205080204" pitchFamily="34" charset="-128"/>
                          <a:ea typeface="MS PGothic" panose="020B0600070205080204" pitchFamily="34" charset="-128"/>
                          <a:cs typeface="Times New Roman" panose="02020603050405020304" pitchFamily="18" charset="0"/>
                        </a:rPr>
                        <a:t>Googleドキュメントを活用しグループ毎に実践を整理する</a:t>
                      </a:r>
                      <a:endParaRPr lang="en-JP" sz="1600" dirty="0">
                        <a:effectLst/>
                        <a:latin typeface="MS PGothic" panose="020B0600070205080204" pitchFamily="34" charset="-128"/>
                        <a:ea typeface="MS PGothic" panose="020B0600070205080204" pitchFamily="34" charset="-128"/>
                      </a:endParaRPr>
                    </a:p>
                  </a:txBody>
                  <a:tcPr marL="68580" marR="68580" marT="0" marB="0"/>
                </a:tc>
                <a:extLst>
                  <a:ext uri="{0D108BD9-81ED-4DB2-BD59-A6C34878D82A}">
                    <a16:rowId xmlns:a16="http://schemas.microsoft.com/office/drawing/2014/main" val="3867357679"/>
                  </a:ext>
                </a:extLst>
              </a:tr>
              <a:tr h="778360">
                <a:tc>
                  <a:txBody>
                    <a:bodyPr/>
                    <a:lstStyle/>
                    <a:p>
                      <a:pPr marL="76200" indent="63500" algn="l"/>
                      <a:r>
                        <a:rPr lang="en-US" sz="1600" dirty="0">
                          <a:effectLst/>
                          <a:latin typeface="MS PGothic" panose="020B0600070205080204" pitchFamily="34" charset="-128"/>
                          <a:ea typeface="MS PGothic" panose="020B0600070205080204" pitchFamily="34" charset="-128"/>
                        </a:rPr>
                        <a:t>17:00-17:20</a:t>
                      </a:r>
                      <a:endParaRPr lang="en-JP" sz="1600" dirty="0">
                        <a:effectLst/>
                        <a:latin typeface="MS PGothic" panose="020B0600070205080204" pitchFamily="34" charset="-128"/>
                        <a:ea typeface="MS PGothic" panose="020B0600070205080204" pitchFamily="34" charset="-128"/>
                        <a:cs typeface="Times New Roman" panose="02020603050405020304" pitchFamily="18" charset="0"/>
                      </a:endParaRPr>
                    </a:p>
                  </a:txBody>
                  <a:tcPr marL="68580" marR="68580" marT="0" marB="0"/>
                </a:tc>
                <a:tc>
                  <a:txBody>
                    <a:bodyPr/>
                    <a:lstStyle/>
                    <a:p>
                      <a:pPr marL="361950" indent="-285750" algn="l">
                        <a:buFont typeface="Arial" panose="020B0604020202020204" pitchFamily="34" charset="0"/>
                        <a:buChar char="•"/>
                      </a:pPr>
                      <a:r>
                        <a:rPr lang="ja-JP" sz="1600">
                          <a:effectLst/>
                          <a:latin typeface="MS PGothic" panose="020B0600070205080204" pitchFamily="34" charset="-128"/>
                          <a:ea typeface="MS PGothic" panose="020B0600070205080204" pitchFamily="34" charset="-128"/>
                        </a:rPr>
                        <a:t>セッション</a:t>
                      </a:r>
                      <a:r>
                        <a:rPr lang="en-US" sz="1600" dirty="0">
                          <a:effectLst/>
                          <a:latin typeface="MS PGothic" panose="020B0600070205080204" pitchFamily="34" charset="-128"/>
                          <a:ea typeface="MS PGothic" panose="020B0600070205080204" pitchFamily="34" charset="-128"/>
                        </a:rPr>
                        <a:t>2  (</a:t>
                      </a:r>
                      <a:r>
                        <a:rPr lang="en-US" sz="1600" dirty="0" err="1">
                          <a:effectLst/>
                          <a:latin typeface="MS PGothic" panose="020B0600070205080204" pitchFamily="34" charset="-128"/>
                          <a:ea typeface="MS PGothic" panose="020B0600070205080204" pitchFamily="34" charset="-128"/>
                        </a:rPr>
                        <a:t>全体</a:t>
                      </a:r>
                      <a:r>
                        <a:rPr lang="en-US" sz="1600" dirty="0">
                          <a:effectLst/>
                          <a:latin typeface="MS PGothic" panose="020B0600070205080204" pitchFamily="34" charset="-128"/>
                          <a:ea typeface="MS PGothic" panose="020B0600070205080204" pitchFamily="34" charset="-128"/>
                        </a:rPr>
                        <a:t>):</a:t>
                      </a:r>
                      <a:endParaRPr lang="en-JP" sz="1600" dirty="0">
                        <a:effectLst/>
                        <a:latin typeface="MS PGothic" panose="020B0600070205080204" pitchFamily="34" charset="-128"/>
                        <a:ea typeface="MS PGothic" panose="020B0600070205080204" pitchFamily="34" charset="-128"/>
                      </a:endParaRPr>
                    </a:p>
                    <a:p>
                      <a:pPr marL="361950" indent="-285750" algn="l">
                        <a:buFont typeface="Arial" panose="020B0604020202020204" pitchFamily="34" charset="0"/>
                        <a:buChar char="•"/>
                      </a:pPr>
                      <a:r>
                        <a:rPr lang="ja-JP" altLang="en-US" sz="1600">
                          <a:effectLst/>
                          <a:latin typeface="MS PGothic" panose="020B0600070205080204" pitchFamily="34" charset="-128"/>
                          <a:ea typeface="MS PGothic" panose="020B0600070205080204" pitchFamily="34" charset="-128"/>
                        </a:rPr>
                        <a:t>実践報告共有のまとめ報告と改善のための議論</a:t>
                      </a:r>
                      <a:endParaRPr lang="en-JP" sz="1600" dirty="0">
                        <a:effectLst/>
                        <a:latin typeface="MS PGothic" panose="020B0600070205080204" pitchFamily="34" charset="-128"/>
                        <a:ea typeface="MS PGothic" panose="020B0600070205080204" pitchFamily="34" charset="-128"/>
                        <a:cs typeface="Times New Roman" panose="02020603050405020304" pitchFamily="18" charset="0"/>
                      </a:endParaRPr>
                    </a:p>
                  </a:txBody>
                  <a:tcPr marL="68580" marR="68580" marT="0" marB="0"/>
                </a:tc>
                <a:tc>
                  <a:txBody>
                    <a:bodyPr/>
                    <a:lstStyle/>
                    <a:p>
                      <a:pPr marL="361950" indent="-285750" algn="l">
                        <a:buFont typeface="Arial" panose="020B0604020202020204" pitchFamily="34" charset="0"/>
                        <a:buChar char="•"/>
                      </a:pPr>
                      <a:r>
                        <a:rPr lang="en-JP" sz="1600" dirty="0">
                          <a:effectLst/>
                          <a:latin typeface="MS PGothic" panose="020B0600070205080204" pitchFamily="34" charset="-128"/>
                          <a:ea typeface="MS PGothic" panose="020B0600070205080204" pitchFamily="34" charset="-128"/>
                          <a:cs typeface="Times New Roman" panose="02020603050405020304" pitchFamily="18" charset="0"/>
                        </a:rPr>
                        <a:t>セッション2aを全体に共有、改善方法を検討</a:t>
                      </a:r>
                    </a:p>
                  </a:txBody>
                  <a:tcPr marL="68580" marR="68580" marT="0" marB="0"/>
                </a:tc>
                <a:extLst>
                  <a:ext uri="{0D108BD9-81ED-4DB2-BD59-A6C34878D82A}">
                    <a16:rowId xmlns:a16="http://schemas.microsoft.com/office/drawing/2014/main" val="525972738"/>
                  </a:ext>
                </a:extLst>
              </a:tr>
              <a:tr h="583770">
                <a:tc>
                  <a:txBody>
                    <a:bodyPr/>
                    <a:lstStyle/>
                    <a:p>
                      <a:pPr marL="76200" indent="63500" algn="l"/>
                      <a:r>
                        <a:rPr lang="en-US" sz="1600" dirty="0">
                          <a:effectLst/>
                          <a:latin typeface="MS PGothic" panose="020B0600070205080204" pitchFamily="34" charset="-128"/>
                          <a:ea typeface="MS PGothic" panose="020B0600070205080204" pitchFamily="34" charset="-128"/>
                        </a:rPr>
                        <a:t>17:25-17:55</a:t>
                      </a:r>
                      <a:endParaRPr lang="en-JP" sz="1600" dirty="0">
                        <a:effectLst/>
                        <a:latin typeface="MS PGothic" panose="020B0600070205080204" pitchFamily="34" charset="-128"/>
                        <a:ea typeface="MS PGothic" panose="020B0600070205080204" pitchFamily="34" charset="-128"/>
                        <a:cs typeface="Times New Roman" panose="02020603050405020304" pitchFamily="18" charset="0"/>
                      </a:endParaRPr>
                    </a:p>
                  </a:txBody>
                  <a:tcPr marL="68580" marR="68580" marT="0" marB="0"/>
                </a:tc>
                <a:tc>
                  <a:txBody>
                    <a:bodyPr/>
                    <a:lstStyle/>
                    <a:p>
                      <a:pPr marL="361950" indent="-285750" algn="l">
                        <a:buFont typeface="Arial" panose="020B0604020202020204" pitchFamily="34" charset="0"/>
                        <a:buChar char="•"/>
                      </a:pPr>
                      <a:r>
                        <a:rPr lang="ja-JP" altLang="en-US" sz="1600">
                          <a:effectLst/>
                          <a:latin typeface="MS PGothic" panose="020B0600070205080204" pitchFamily="34" charset="-128"/>
                          <a:ea typeface="MS PGothic" panose="020B0600070205080204" pitchFamily="34" charset="-128"/>
                        </a:rPr>
                        <a:t>セッション</a:t>
                      </a:r>
                      <a:r>
                        <a:rPr lang="en-US" altLang="ja-JP" sz="1600" dirty="0">
                          <a:effectLst/>
                          <a:latin typeface="MS PGothic" panose="020B0600070205080204" pitchFamily="34" charset="-128"/>
                          <a:ea typeface="MS PGothic" panose="020B0600070205080204" pitchFamily="34" charset="-128"/>
                        </a:rPr>
                        <a:t>3(</a:t>
                      </a:r>
                      <a:r>
                        <a:rPr lang="ja-JP" altLang="en-US" sz="1600">
                          <a:effectLst/>
                          <a:latin typeface="MS PGothic" panose="020B0600070205080204" pitchFamily="34" charset="-128"/>
                          <a:ea typeface="MS PGothic" panose="020B0600070205080204" pitchFamily="34" charset="-128"/>
                        </a:rPr>
                        <a:t>グループ</a:t>
                      </a:r>
                      <a:r>
                        <a:rPr lang="en-US" altLang="ja-JP" sz="1600" dirty="0">
                          <a:effectLst/>
                          <a:latin typeface="MS PGothic" panose="020B0600070205080204" pitchFamily="34" charset="-128"/>
                          <a:ea typeface="MS PGothic" panose="020B0600070205080204" pitchFamily="34" charset="-128"/>
                        </a:rPr>
                        <a:t>):</a:t>
                      </a:r>
                    </a:p>
                    <a:p>
                      <a:pPr marL="361950" indent="-285750" algn="l">
                        <a:buFont typeface="Arial" panose="020B0604020202020204" pitchFamily="34" charset="0"/>
                        <a:buChar char="•"/>
                      </a:pPr>
                      <a:r>
                        <a:rPr lang="ja-JP" altLang="en-US" sz="1600">
                          <a:effectLst/>
                          <a:latin typeface="MS PGothic" panose="020B0600070205080204" pitchFamily="34" charset="-128"/>
                          <a:ea typeface="MS PGothic" panose="020B0600070205080204" pitchFamily="34" charset="-128"/>
                        </a:rPr>
                        <a:t>授業支援ツール開発の計画 </a:t>
                      </a:r>
                      <a:endParaRPr lang="en-US" altLang="ja-JP" sz="1600" dirty="0">
                        <a:effectLst/>
                        <a:latin typeface="MS PGothic" panose="020B0600070205080204" pitchFamily="34" charset="-128"/>
                        <a:ea typeface="MS PGothic" panose="020B0600070205080204" pitchFamily="34" charset="-128"/>
                      </a:endParaRPr>
                    </a:p>
                  </a:txBody>
                  <a:tcPr marL="68580" marR="68580" marT="0" marB="0"/>
                </a:tc>
                <a:tc>
                  <a:txBody>
                    <a:bodyPr/>
                    <a:lstStyle/>
                    <a:p>
                      <a:pPr marL="361950" indent="-285750" algn="l">
                        <a:buFont typeface="Arial" panose="020B0604020202020204" pitchFamily="34" charset="0"/>
                        <a:buChar char="•"/>
                      </a:pPr>
                      <a:r>
                        <a:rPr lang="ja-JP" altLang="en-US" sz="1600">
                          <a:effectLst/>
                          <a:latin typeface="MS PGothic" panose="020B0600070205080204" pitchFamily="34" charset="-128"/>
                          <a:ea typeface="MS PGothic" panose="020B0600070205080204" pitchFamily="34" charset="-128"/>
                        </a:rPr>
                        <a:t>研修</a:t>
                      </a:r>
                      <a:r>
                        <a:rPr lang="en-US" altLang="ja-JP" sz="1600" dirty="0">
                          <a:effectLst/>
                          <a:latin typeface="MS PGothic" panose="020B0600070205080204" pitchFamily="34" charset="-128"/>
                          <a:ea typeface="MS PGothic" panose="020B0600070205080204" pitchFamily="34" charset="-128"/>
                        </a:rPr>
                        <a:t>1</a:t>
                      </a:r>
                      <a:r>
                        <a:rPr lang="ja-JP" altLang="en-US" sz="1600">
                          <a:effectLst/>
                          <a:latin typeface="MS PGothic" panose="020B0600070205080204" pitchFamily="34" charset="-128"/>
                          <a:ea typeface="MS PGothic" panose="020B0600070205080204" pitchFamily="34" charset="-128"/>
                        </a:rPr>
                        <a:t>事前課題②、セッション</a:t>
                      </a:r>
                      <a:r>
                        <a:rPr lang="en-US" altLang="ja-JP" sz="1600" dirty="0">
                          <a:effectLst/>
                          <a:latin typeface="MS PGothic" panose="020B0600070205080204" pitchFamily="34" charset="-128"/>
                          <a:ea typeface="MS PGothic" panose="020B0600070205080204" pitchFamily="34" charset="-128"/>
                        </a:rPr>
                        <a:t>1</a:t>
                      </a:r>
                      <a:r>
                        <a:rPr lang="ja-JP" altLang="en-US" sz="1600">
                          <a:effectLst/>
                          <a:latin typeface="MS PGothic" panose="020B0600070205080204" pitchFamily="34" charset="-128"/>
                          <a:ea typeface="MS PGothic" panose="020B0600070205080204" pitchFamily="34" charset="-128"/>
                        </a:rPr>
                        <a:t>とセッション</a:t>
                      </a:r>
                      <a:r>
                        <a:rPr lang="en-US" altLang="ja-JP" sz="1600" dirty="0">
                          <a:effectLst/>
                          <a:latin typeface="MS PGothic" panose="020B0600070205080204" pitchFamily="34" charset="-128"/>
                          <a:ea typeface="MS PGothic" panose="020B0600070205080204" pitchFamily="34" charset="-128"/>
                        </a:rPr>
                        <a:t>2</a:t>
                      </a:r>
                      <a:r>
                        <a:rPr lang="ja-JP" altLang="en-US" sz="1600">
                          <a:effectLst/>
                          <a:latin typeface="MS PGothic" panose="020B0600070205080204" pitchFamily="34" charset="-128"/>
                          <a:ea typeface="MS PGothic" panose="020B0600070205080204" pitchFamily="34" charset="-128"/>
                        </a:rPr>
                        <a:t>を受けて、グループ毎に開発する</a:t>
                      </a:r>
                      <a:r>
                        <a:rPr lang="ja-JP" altLang="en-JP" sz="1600">
                          <a:effectLst/>
                          <a:latin typeface="MS PGothic" panose="020B0600070205080204" pitchFamily="34" charset="-128"/>
                          <a:ea typeface="MS PGothic" panose="020B0600070205080204" pitchFamily="34" charset="-128"/>
                        </a:rPr>
                        <a:t>ツール</a:t>
                      </a:r>
                      <a:r>
                        <a:rPr lang="ja-JP" altLang="en-US" sz="1600">
                          <a:effectLst/>
                          <a:latin typeface="MS PGothic" panose="020B0600070205080204" pitchFamily="34" charset="-128"/>
                          <a:ea typeface="MS PGothic" panose="020B0600070205080204" pitchFamily="34" charset="-128"/>
                        </a:rPr>
                        <a:t>の企画を検討</a:t>
                      </a:r>
                      <a:endParaRPr lang="en-JP" sz="1600" dirty="0">
                        <a:effectLst/>
                        <a:latin typeface="MS PGothic" panose="020B0600070205080204" pitchFamily="34" charset="-128"/>
                        <a:ea typeface="MS PGothic" panose="020B0600070205080204" pitchFamily="34" charset="-128"/>
                        <a:cs typeface="Times New Roman" panose="02020603050405020304" pitchFamily="18" charset="0"/>
                      </a:endParaRPr>
                    </a:p>
                  </a:txBody>
                  <a:tcPr marL="68580" marR="68580" marT="0" marB="0"/>
                </a:tc>
                <a:extLst>
                  <a:ext uri="{0D108BD9-81ED-4DB2-BD59-A6C34878D82A}">
                    <a16:rowId xmlns:a16="http://schemas.microsoft.com/office/drawing/2014/main" val="2509093831"/>
                  </a:ext>
                </a:extLst>
              </a:tr>
              <a:tr h="972950">
                <a:tc>
                  <a:txBody>
                    <a:bodyPr/>
                    <a:lstStyle/>
                    <a:p>
                      <a:pPr marL="76200" indent="63500" algn="l"/>
                      <a:r>
                        <a:rPr lang="en-US" sz="1600" dirty="0">
                          <a:effectLst/>
                          <a:latin typeface="MS PGothic" panose="020B0600070205080204" pitchFamily="34" charset="-128"/>
                          <a:ea typeface="MS PGothic" panose="020B0600070205080204" pitchFamily="34" charset="-128"/>
                        </a:rPr>
                        <a:t>17:55-18:00</a:t>
                      </a:r>
                      <a:endParaRPr lang="en-JP" sz="1600" dirty="0">
                        <a:effectLst/>
                        <a:latin typeface="MS PGothic" panose="020B0600070205080204" pitchFamily="34" charset="-128"/>
                        <a:ea typeface="MS PGothic" panose="020B0600070205080204" pitchFamily="34" charset="-128"/>
                        <a:cs typeface="Times New Roman" panose="02020603050405020304" pitchFamily="18" charset="0"/>
                      </a:endParaRPr>
                    </a:p>
                  </a:txBody>
                  <a:tcPr marL="68580" marR="68580" marT="0" marB="0"/>
                </a:tc>
                <a:tc>
                  <a:txBody>
                    <a:bodyPr/>
                    <a:lstStyle/>
                    <a:p>
                      <a:pPr marL="361950" indent="-285750" algn="l">
                        <a:buFont typeface="Arial" panose="020B0604020202020204" pitchFamily="34" charset="0"/>
                        <a:buChar char="•"/>
                      </a:pPr>
                      <a:r>
                        <a:rPr lang="ja-JP" altLang="en-US" sz="1600">
                          <a:effectLst/>
                          <a:latin typeface="MS PGothic" panose="020B0600070205080204" pitchFamily="34" charset="-128"/>
                          <a:ea typeface="MS PGothic" panose="020B0600070205080204" pitchFamily="34" charset="-128"/>
                        </a:rPr>
                        <a:t>まとめ、リフレクションと</a:t>
                      </a:r>
                      <a:r>
                        <a:rPr lang="ja-JP" sz="1600">
                          <a:effectLst/>
                          <a:latin typeface="MS PGothic" panose="020B0600070205080204" pitchFamily="34" charset="-128"/>
                          <a:ea typeface="MS PGothic" panose="020B0600070205080204" pitchFamily="34" charset="-128"/>
                        </a:rPr>
                        <a:t>アクションプランの</a:t>
                      </a:r>
                      <a:r>
                        <a:rPr lang="ja-JP" altLang="en-US" sz="1600">
                          <a:effectLst/>
                          <a:latin typeface="MS PGothic" panose="020B0600070205080204" pitchFamily="34" charset="-128"/>
                          <a:ea typeface="MS PGothic" panose="020B0600070205080204" pitchFamily="34" charset="-128"/>
                        </a:rPr>
                        <a:t>構想</a:t>
                      </a:r>
                      <a:endParaRPr lang="en-JP" sz="1600" dirty="0">
                        <a:effectLst/>
                        <a:latin typeface="MS PGothic" panose="020B0600070205080204" pitchFamily="34" charset="-128"/>
                        <a:ea typeface="MS PGothic" panose="020B0600070205080204" pitchFamily="34" charset="-128"/>
                        <a:cs typeface="Times New Roman" panose="02020603050405020304" pitchFamily="18" charset="0"/>
                      </a:endParaRPr>
                    </a:p>
                  </a:txBody>
                  <a:tcPr marL="68580" marR="68580" marT="0" marB="0"/>
                </a:tc>
                <a:tc>
                  <a:txBody>
                    <a:bodyPr/>
                    <a:lstStyle/>
                    <a:p>
                      <a:pPr marL="361950" indent="-285750" algn="l">
                        <a:buFont typeface="Arial" panose="020B0604020202020204" pitchFamily="34" charset="0"/>
                        <a:buChar char="•"/>
                      </a:pPr>
                      <a:r>
                        <a:rPr lang="ja-JP" sz="1600">
                          <a:effectLst/>
                          <a:latin typeface="MS PGothic" panose="020B0600070205080204" pitchFamily="34" charset="-128"/>
                          <a:ea typeface="MS PGothic" panose="020B0600070205080204" pitchFamily="34" charset="-128"/>
                        </a:rPr>
                        <a:t>本研修の振り返りをしながら、自校組織への働きかけ、個人でのアクションを、</a:t>
                      </a:r>
                      <a:r>
                        <a:rPr lang="en-US" sz="1600" dirty="0">
                          <a:effectLst/>
                          <a:latin typeface="MS PGothic" panose="020B0600070205080204" pitchFamily="34" charset="-128"/>
                          <a:ea typeface="MS PGothic" panose="020B0600070205080204" pitchFamily="34" charset="-128"/>
                        </a:rPr>
                        <a:t>(1)</a:t>
                      </a:r>
                      <a:r>
                        <a:rPr lang="ja-JP" sz="1600">
                          <a:effectLst/>
                          <a:latin typeface="MS PGothic" panose="020B0600070205080204" pitchFamily="34" charset="-128"/>
                          <a:ea typeface="MS PGothic" panose="020B0600070205080204" pitchFamily="34" charset="-128"/>
                        </a:rPr>
                        <a:t>授業コンサルティング普及への施策、</a:t>
                      </a:r>
                      <a:r>
                        <a:rPr lang="en-US" sz="1600" dirty="0">
                          <a:effectLst/>
                          <a:latin typeface="MS PGothic" panose="020B0600070205080204" pitchFamily="34" charset="-128"/>
                          <a:ea typeface="MS PGothic" panose="020B0600070205080204" pitchFamily="34" charset="-128"/>
                        </a:rPr>
                        <a:t>(2)</a:t>
                      </a:r>
                      <a:r>
                        <a:rPr lang="ja-JP" sz="1600">
                          <a:effectLst/>
                          <a:latin typeface="MS PGothic" panose="020B0600070205080204" pitchFamily="34" charset="-128"/>
                          <a:ea typeface="MS PGothic" panose="020B0600070205080204" pitchFamily="34" charset="-128"/>
                        </a:rPr>
                        <a:t>授業改善サポータ業務、</a:t>
                      </a:r>
                      <a:r>
                        <a:rPr lang="en-US" altLang="ja-JP" sz="1600" dirty="0">
                          <a:effectLst/>
                          <a:latin typeface="MS PGothic" panose="020B0600070205080204" pitchFamily="34" charset="-128"/>
                          <a:ea typeface="MS PGothic" panose="020B0600070205080204" pitchFamily="34" charset="-128"/>
                        </a:rPr>
                        <a:t>(3)</a:t>
                      </a:r>
                      <a:r>
                        <a:rPr lang="ja-JP" sz="1600">
                          <a:effectLst/>
                          <a:latin typeface="MS PGothic" panose="020B0600070205080204" pitchFamily="34" charset="-128"/>
                          <a:ea typeface="MS PGothic" panose="020B0600070205080204" pitchFamily="34" charset="-128"/>
                        </a:rPr>
                        <a:t>自身の知識・スキル開発の３項から、計画を立てる</a:t>
                      </a:r>
                      <a:endParaRPr lang="en-JP" sz="1600" dirty="0">
                        <a:effectLst/>
                        <a:latin typeface="MS PGothic" panose="020B0600070205080204" pitchFamily="34" charset="-128"/>
                        <a:ea typeface="MS PGothic" panose="020B0600070205080204" pitchFamily="34" charset="-128"/>
                        <a:cs typeface="Times New Roman" panose="02020603050405020304" pitchFamily="18" charset="0"/>
                      </a:endParaRPr>
                    </a:p>
                  </a:txBody>
                  <a:tcPr marL="68580" marR="68580" marT="0" marB="0"/>
                </a:tc>
                <a:extLst>
                  <a:ext uri="{0D108BD9-81ED-4DB2-BD59-A6C34878D82A}">
                    <a16:rowId xmlns:a16="http://schemas.microsoft.com/office/drawing/2014/main" val="97006308"/>
                  </a:ext>
                </a:extLst>
              </a:tr>
            </a:tbl>
          </a:graphicData>
        </a:graphic>
      </p:graphicFrame>
    </p:spTree>
    <p:extLst>
      <p:ext uri="{BB962C8B-B14F-4D97-AF65-F5344CB8AC3E}">
        <p14:creationId xmlns:p14="http://schemas.microsoft.com/office/powerpoint/2010/main" val="5908980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93DE8B-9E08-B74D-8D90-BF1B96C11009}"/>
              </a:ext>
            </a:extLst>
          </p:cNvPr>
          <p:cNvSpPr>
            <a:spLocks noGrp="1"/>
          </p:cNvSpPr>
          <p:nvPr>
            <p:ph type="title"/>
          </p:nvPr>
        </p:nvSpPr>
        <p:spPr/>
        <p:txBody>
          <a:bodyPr/>
          <a:lstStyle/>
          <a:p>
            <a:r>
              <a:rPr lang="ja-JP" altLang="en-US" b="1">
                <a:latin typeface="Meiryo UI" panose="020B0604030504040204" pitchFamily="50" charset="-128"/>
                <a:ea typeface="Meiryo UI" panose="020B0604030504040204" pitchFamily="50" charset="-128"/>
              </a:rPr>
              <a:t>講座の</a:t>
            </a:r>
            <a:r>
              <a:rPr lang="ja-JP" altLang="en-US" b="1" dirty="0">
                <a:latin typeface="Meiryo UI" panose="020B0604030504040204" pitchFamily="50" charset="-128"/>
                <a:ea typeface="Meiryo UI" panose="020B0604030504040204" pitchFamily="50" charset="-128"/>
              </a:rPr>
              <a:t>流れ</a:t>
            </a:r>
            <a:endParaRPr lang="en-US" b="1" dirty="0">
              <a:latin typeface="Meiryo UI" panose="020B0604030504040204" pitchFamily="50" charset="-128"/>
              <a:ea typeface="Meiryo UI" panose="020B0604030504040204" pitchFamily="50" charset="-128"/>
            </a:endParaRPr>
          </a:p>
        </p:txBody>
      </p:sp>
      <p:graphicFrame>
        <p:nvGraphicFramePr>
          <p:cNvPr id="4" name="Content Placeholder 3">
            <a:extLst>
              <a:ext uri="{FF2B5EF4-FFF2-40B4-BE49-F238E27FC236}">
                <a16:creationId xmlns:a16="http://schemas.microsoft.com/office/drawing/2014/main" id="{91B6374C-4A7E-8549-A830-88BE1C8897C8}"/>
              </a:ext>
            </a:extLst>
          </p:cNvPr>
          <p:cNvGraphicFramePr>
            <a:graphicFrameLocks noGrp="1"/>
          </p:cNvGraphicFramePr>
          <p:nvPr>
            <p:ph idx="1"/>
            <p:extLst>
              <p:ext uri="{D42A27DB-BD31-4B8C-83A1-F6EECF244321}">
                <p14:modId xmlns:p14="http://schemas.microsoft.com/office/powerpoint/2010/main" val="3017081785"/>
              </p:ext>
            </p:extLst>
          </p:nvPr>
        </p:nvGraphicFramePr>
        <p:xfrm>
          <a:off x="376451" y="1473201"/>
          <a:ext cx="11439098" cy="520013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178594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AAB16-C0FD-3C4E-9C26-ACC49FF0FE3F}"/>
              </a:ext>
            </a:extLst>
          </p:cNvPr>
          <p:cNvSpPr>
            <a:spLocks noGrp="1"/>
          </p:cNvSpPr>
          <p:nvPr>
            <p:ph type="title"/>
          </p:nvPr>
        </p:nvSpPr>
        <p:spPr/>
        <p:txBody>
          <a:bodyPr/>
          <a:lstStyle/>
          <a:p>
            <a:r>
              <a:rPr lang="ja-JP" altLang="en-US" b="1">
                <a:latin typeface="+mj-ea"/>
              </a:rPr>
              <a:t>研修</a:t>
            </a:r>
            <a:r>
              <a:rPr lang="en-US" altLang="ja-JP" b="1" dirty="0">
                <a:latin typeface="+mj-ea"/>
              </a:rPr>
              <a:t>2</a:t>
            </a:r>
            <a:br>
              <a:rPr lang="en-US" altLang="ja-JP" b="1" dirty="0">
                <a:latin typeface="+mj-ea"/>
              </a:rPr>
            </a:br>
            <a:r>
              <a:rPr lang="ja-JP" altLang="en-US" b="1">
                <a:latin typeface="+mj-ea"/>
              </a:rPr>
              <a:t>聞いておきたいこと</a:t>
            </a:r>
            <a:endParaRPr lang="en-US" b="1" dirty="0">
              <a:latin typeface="+mj-ea"/>
            </a:endParaRPr>
          </a:p>
        </p:txBody>
      </p:sp>
      <p:sp>
        <p:nvSpPr>
          <p:cNvPr id="8" name="Text Placeholder 7">
            <a:extLst>
              <a:ext uri="{FF2B5EF4-FFF2-40B4-BE49-F238E27FC236}">
                <a16:creationId xmlns:a16="http://schemas.microsoft.com/office/drawing/2014/main" id="{E7A61582-C85E-2290-D52F-0AD6474753C8}"/>
              </a:ext>
            </a:extLst>
          </p:cNvPr>
          <p:cNvSpPr>
            <a:spLocks noGrp="1"/>
          </p:cNvSpPr>
          <p:nvPr>
            <p:ph type="body" idx="1"/>
          </p:nvPr>
        </p:nvSpPr>
        <p:spPr/>
        <p:txBody>
          <a:bodyPr/>
          <a:lstStyle/>
          <a:p>
            <a:endParaRPr lang="en-JP"/>
          </a:p>
        </p:txBody>
      </p:sp>
      <p:sp>
        <p:nvSpPr>
          <p:cNvPr id="4" name="楕円 4">
            <a:extLst>
              <a:ext uri="{FF2B5EF4-FFF2-40B4-BE49-F238E27FC236}">
                <a16:creationId xmlns:a16="http://schemas.microsoft.com/office/drawing/2014/main" id="{9014A3B6-80CE-E649-8481-0712F504B0C7}"/>
              </a:ext>
            </a:extLst>
          </p:cNvPr>
          <p:cNvSpPr/>
          <p:nvPr/>
        </p:nvSpPr>
        <p:spPr>
          <a:xfrm>
            <a:off x="8819147" y="398325"/>
            <a:ext cx="2845029" cy="293112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000">
                <a:latin typeface="Meiryo UI" panose="020B0604030504040204" pitchFamily="50" charset="-128"/>
                <a:ea typeface="Meiryo UI" panose="020B0604030504040204" pitchFamily="50" charset="-128"/>
              </a:rPr>
              <a:t>全体</a:t>
            </a:r>
            <a:endParaRPr kumimoji="1" lang="en-US" altLang="ja-JP" sz="4000" dirty="0">
              <a:latin typeface="Meiryo UI" panose="020B0604030504040204" pitchFamily="50" charset="-128"/>
              <a:ea typeface="Meiryo UI" panose="020B0604030504040204" pitchFamily="50" charset="-128"/>
            </a:endParaRPr>
          </a:p>
          <a:p>
            <a:pPr algn="ctr"/>
            <a:r>
              <a:rPr kumimoji="1" lang="en-US" altLang="ja-JP" sz="5400" dirty="0">
                <a:latin typeface="Meiryo UI" panose="020B0604030504040204" pitchFamily="50" charset="-128"/>
                <a:ea typeface="Meiryo UI" panose="020B0604030504040204" pitchFamily="50" charset="-128"/>
              </a:rPr>
              <a:t>5</a:t>
            </a:r>
            <a:r>
              <a:rPr kumimoji="1" lang="ja-JP" altLang="en-US" sz="5400">
                <a:latin typeface="Meiryo UI" panose="020B0604030504040204" pitchFamily="50" charset="-128"/>
                <a:ea typeface="Meiryo UI" panose="020B0604030504040204" pitchFamily="50" charset="-128"/>
              </a:rPr>
              <a:t>分</a:t>
            </a:r>
            <a:endParaRPr kumimoji="1" lang="en-US" altLang="ja-JP" sz="5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6351858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BD799-0249-6748-8E84-959286CE4FDC}"/>
              </a:ext>
            </a:extLst>
          </p:cNvPr>
          <p:cNvSpPr>
            <a:spLocks noGrp="1"/>
          </p:cNvSpPr>
          <p:nvPr>
            <p:ph type="title"/>
          </p:nvPr>
        </p:nvSpPr>
        <p:spPr/>
        <p:txBody>
          <a:bodyPr/>
          <a:lstStyle/>
          <a:p>
            <a:r>
              <a:rPr lang="ja-JP" altLang="en-US" b="1">
                <a:latin typeface="Meiryo UI" panose="020B0604030504040204" pitchFamily="50" charset="-128"/>
                <a:ea typeface="Meiryo UI" panose="020B0604030504040204" pitchFamily="50" charset="-128"/>
              </a:rPr>
              <a:t>講座の</a:t>
            </a:r>
            <a:r>
              <a:rPr lang="ja-JP" altLang="en-US" b="1" dirty="0">
                <a:latin typeface="Meiryo UI" panose="020B0604030504040204" pitchFamily="50" charset="-128"/>
                <a:ea typeface="Meiryo UI" panose="020B0604030504040204" pitchFamily="50" charset="-128"/>
              </a:rPr>
              <a:t>目標</a:t>
            </a:r>
            <a:endParaRPr lang="en-US" b="1" dirty="0">
              <a:latin typeface="Meiryo UI" panose="020B0604030504040204" pitchFamily="50" charset="-128"/>
              <a:ea typeface="Meiryo UI" panose="020B0604030504040204" pitchFamily="50" charset="-128"/>
            </a:endParaRPr>
          </a:p>
        </p:txBody>
      </p:sp>
      <p:sp>
        <p:nvSpPr>
          <p:cNvPr id="3" name="Content Placeholder 2">
            <a:extLst>
              <a:ext uri="{FF2B5EF4-FFF2-40B4-BE49-F238E27FC236}">
                <a16:creationId xmlns:a16="http://schemas.microsoft.com/office/drawing/2014/main" id="{647EC6FB-2752-8C45-B5AA-0BEDE50A05F9}"/>
              </a:ext>
            </a:extLst>
          </p:cNvPr>
          <p:cNvSpPr>
            <a:spLocks noGrp="1"/>
          </p:cNvSpPr>
          <p:nvPr>
            <p:ph idx="1"/>
          </p:nvPr>
        </p:nvSpPr>
        <p:spPr/>
        <p:txBody>
          <a:bodyPr>
            <a:normAutofit/>
          </a:bodyPr>
          <a:lstStyle/>
          <a:p>
            <a:r>
              <a:rPr lang="ja-JP" altLang="en-US">
                <a:latin typeface="Meiryo UI" panose="020B0604030504040204" pitchFamily="50" charset="-128"/>
                <a:ea typeface="Meiryo UI" panose="020B0604030504040204" pitchFamily="50" charset="-128"/>
              </a:rPr>
              <a:t>授業改善サポーターとして、各種ツールを活用して授業改善のためのコンサルテーションを行うことができる</a:t>
            </a:r>
          </a:p>
          <a:p>
            <a:endParaRPr lang="ja-JP" altLang="en-US">
              <a:latin typeface="Meiryo UI" panose="020B0604030504040204" pitchFamily="50" charset="-128"/>
              <a:ea typeface="Meiryo UI" panose="020B0604030504040204" pitchFamily="50" charset="-128"/>
            </a:endParaRPr>
          </a:p>
          <a:p>
            <a:r>
              <a:rPr lang="ja-JP" altLang="en-US">
                <a:latin typeface="Meiryo UI" panose="020B0604030504040204" pitchFamily="50" charset="-128"/>
                <a:ea typeface="Meiryo UI" panose="020B0604030504040204" pitchFamily="50" charset="-128"/>
              </a:rPr>
              <a:t>自校における授業コンサルテーションの普及を目指した施策を、個人レベル、組織レベルで提案することができる</a:t>
            </a:r>
          </a:p>
          <a:p>
            <a:endParaRPr lang="ja-JP" altLang="en-US">
              <a:latin typeface="Meiryo UI" panose="020B0604030504040204" pitchFamily="50" charset="-128"/>
              <a:ea typeface="Meiryo UI" panose="020B0604030504040204" pitchFamily="50" charset="-128"/>
            </a:endParaRPr>
          </a:p>
          <a:p>
            <a:r>
              <a:rPr lang="ja-JP" altLang="en-US">
                <a:latin typeface="Meiryo UI" panose="020B0604030504040204" pitchFamily="50" charset="-128"/>
                <a:ea typeface="Meiryo UI" panose="020B0604030504040204" pitchFamily="50" charset="-128"/>
              </a:rPr>
              <a:t>授業改善サポーターとして相談し支援し合えるコミュニティを形成する</a:t>
            </a:r>
          </a:p>
          <a:p>
            <a:endParaRPr lang="ja-JP" altLang="en-US">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25755805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AAB16-C0FD-3C4E-9C26-ACC49FF0FE3F}"/>
              </a:ext>
            </a:extLst>
          </p:cNvPr>
          <p:cNvSpPr>
            <a:spLocks noGrp="1"/>
          </p:cNvSpPr>
          <p:nvPr>
            <p:ph type="title"/>
          </p:nvPr>
        </p:nvSpPr>
        <p:spPr/>
        <p:txBody>
          <a:bodyPr/>
          <a:lstStyle/>
          <a:p>
            <a:r>
              <a:rPr lang="en-US" dirty="0" err="1"/>
              <a:t>研修評価アンケート</a:t>
            </a:r>
            <a:endParaRPr lang="en-US" dirty="0"/>
          </a:p>
        </p:txBody>
      </p:sp>
      <p:sp>
        <p:nvSpPr>
          <p:cNvPr id="3" name="Content Placeholder 2">
            <a:extLst>
              <a:ext uri="{FF2B5EF4-FFF2-40B4-BE49-F238E27FC236}">
                <a16:creationId xmlns:a16="http://schemas.microsoft.com/office/drawing/2014/main" id="{BAE5C4E1-7815-134E-983C-A2B538DAB135}"/>
              </a:ext>
            </a:extLst>
          </p:cNvPr>
          <p:cNvSpPr>
            <a:spLocks noGrp="1"/>
          </p:cNvSpPr>
          <p:nvPr>
            <p:ph idx="1"/>
          </p:nvPr>
        </p:nvSpPr>
        <p:spPr/>
        <p:txBody>
          <a:bodyPr>
            <a:normAutofit/>
          </a:bodyPr>
          <a:lstStyle/>
          <a:p>
            <a:r>
              <a:rPr lang="ja-JP" altLang="en-US">
                <a:latin typeface="+mn-ea"/>
              </a:rPr>
              <a:t>アンケートにアクセスし回答してください</a:t>
            </a:r>
            <a:endParaRPr lang="en-US" altLang="ja-JP" dirty="0">
              <a:latin typeface="+mn-ea"/>
            </a:endParaRPr>
          </a:p>
          <a:p>
            <a:r>
              <a:rPr lang="ja-JP" altLang="en-US">
                <a:latin typeface="+mn-ea"/>
              </a:rPr>
              <a:t>アンケートの記入が終わった方より</a:t>
            </a:r>
            <a:endParaRPr lang="en-US" altLang="ja-JP" dirty="0">
              <a:latin typeface="+mn-ea"/>
            </a:endParaRPr>
          </a:p>
          <a:p>
            <a:pPr marL="0" indent="0">
              <a:buNone/>
            </a:pPr>
            <a:r>
              <a:rPr lang="ja-JP" altLang="en-US">
                <a:latin typeface="+mn-ea"/>
              </a:rPr>
              <a:t>終了になります</a:t>
            </a:r>
            <a:endParaRPr lang="en-US" altLang="ja-JP" dirty="0">
              <a:latin typeface="+mn-ea"/>
            </a:endParaRPr>
          </a:p>
          <a:p>
            <a:endParaRPr lang="en-US" altLang="ja-JP" dirty="0">
              <a:latin typeface="+mn-ea"/>
            </a:endParaRPr>
          </a:p>
        </p:txBody>
      </p:sp>
    </p:spTree>
    <p:extLst>
      <p:ext uri="{BB962C8B-B14F-4D97-AF65-F5344CB8AC3E}">
        <p14:creationId xmlns:p14="http://schemas.microsoft.com/office/powerpoint/2010/main" val="35347994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BD799-0249-6748-8E84-959286CE4FDC}"/>
              </a:ext>
            </a:extLst>
          </p:cNvPr>
          <p:cNvSpPr>
            <a:spLocks noGrp="1"/>
          </p:cNvSpPr>
          <p:nvPr>
            <p:ph type="title"/>
          </p:nvPr>
        </p:nvSpPr>
        <p:spPr/>
        <p:txBody>
          <a:bodyPr/>
          <a:lstStyle/>
          <a:p>
            <a:r>
              <a:rPr lang="ja-JP" altLang="en-US" b="1">
                <a:latin typeface="Meiryo UI" panose="020B0604030504040204" pitchFamily="50" charset="-128"/>
                <a:ea typeface="Meiryo UI" panose="020B0604030504040204" pitchFamily="50" charset="-128"/>
              </a:rPr>
              <a:t>講座の</a:t>
            </a:r>
            <a:r>
              <a:rPr lang="ja-JP" altLang="en-US" b="1" dirty="0">
                <a:latin typeface="Meiryo UI" panose="020B0604030504040204" pitchFamily="50" charset="-128"/>
                <a:ea typeface="Meiryo UI" panose="020B0604030504040204" pitchFamily="50" charset="-128"/>
              </a:rPr>
              <a:t>目標</a:t>
            </a:r>
            <a:endParaRPr lang="en-US" b="1" dirty="0">
              <a:latin typeface="Meiryo UI" panose="020B0604030504040204" pitchFamily="50" charset="-128"/>
              <a:ea typeface="Meiryo UI" panose="020B0604030504040204" pitchFamily="50" charset="-128"/>
            </a:endParaRPr>
          </a:p>
        </p:txBody>
      </p:sp>
      <p:sp>
        <p:nvSpPr>
          <p:cNvPr id="3" name="Content Placeholder 2">
            <a:extLst>
              <a:ext uri="{FF2B5EF4-FFF2-40B4-BE49-F238E27FC236}">
                <a16:creationId xmlns:a16="http://schemas.microsoft.com/office/drawing/2014/main" id="{647EC6FB-2752-8C45-B5AA-0BEDE50A05F9}"/>
              </a:ext>
            </a:extLst>
          </p:cNvPr>
          <p:cNvSpPr>
            <a:spLocks noGrp="1"/>
          </p:cNvSpPr>
          <p:nvPr>
            <p:ph idx="1"/>
          </p:nvPr>
        </p:nvSpPr>
        <p:spPr>
          <a:xfrm>
            <a:off x="838200" y="1825625"/>
            <a:ext cx="10515600" cy="2563495"/>
          </a:xfrm>
        </p:spPr>
        <p:txBody>
          <a:bodyPr>
            <a:normAutofit/>
          </a:bodyPr>
          <a:lstStyle/>
          <a:p>
            <a:r>
              <a:rPr lang="ja-JP" altLang="en-US">
                <a:latin typeface="Meiryo UI" panose="020B0604030504040204" pitchFamily="50" charset="-128"/>
                <a:ea typeface="Meiryo UI" panose="020B0604030504040204" pitchFamily="50" charset="-128"/>
              </a:rPr>
              <a:t>授業改善サポーターとして、各種ツールを活用して授業改善のためのコンサルテーションを行うことができる</a:t>
            </a:r>
          </a:p>
          <a:p>
            <a:r>
              <a:rPr lang="ja-JP" altLang="en-US">
                <a:latin typeface="Meiryo UI" panose="020B0604030504040204" pitchFamily="50" charset="-128"/>
                <a:ea typeface="Meiryo UI" panose="020B0604030504040204" pitchFamily="50" charset="-128"/>
              </a:rPr>
              <a:t>自校における授業コンサルテーションの普及を目指した施策を、個人レベル、組織レベルで提案することができる</a:t>
            </a:r>
          </a:p>
          <a:p>
            <a:r>
              <a:rPr lang="ja-JP" altLang="en-US">
                <a:latin typeface="Meiryo UI" panose="020B0604030504040204" pitchFamily="50" charset="-128"/>
                <a:ea typeface="Meiryo UI" panose="020B0604030504040204" pitchFamily="50" charset="-128"/>
              </a:rPr>
              <a:t>授業改善サポーターとして相談し支援し合えるコミュニティを形成する</a:t>
            </a:r>
          </a:p>
          <a:p>
            <a:endParaRPr lang="ja-JP" altLang="en-US">
              <a:latin typeface="Meiryo UI" panose="020B0604030504040204" pitchFamily="50" charset="-128"/>
              <a:ea typeface="Meiryo UI" panose="020B0604030504040204" pitchFamily="50" charset="-128"/>
            </a:endParaRPr>
          </a:p>
        </p:txBody>
      </p:sp>
      <p:sp>
        <p:nvSpPr>
          <p:cNvPr id="5" name="TextBox 4">
            <a:extLst>
              <a:ext uri="{FF2B5EF4-FFF2-40B4-BE49-F238E27FC236}">
                <a16:creationId xmlns:a16="http://schemas.microsoft.com/office/drawing/2014/main" id="{1156259D-1845-08CC-549B-33C406A7656A}"/>
              </a:ext>
            </a:extLst>
          </p:cNvPr>
          <p:cNvSpPr txBox="1"/>
          <p:nvPr/>
        </p:nvSpPr>
        <p:spPr>
          <a:xfrm>
            <a:off x="838200" y="4670361"/>
            <a:ext cx="10515600" cy="1631216"/>
          </a:xfrm>
          <a:prstGeom prst="rect">
            <a:avLst/>
          </a:prstGeom>
          <a:noFill/>
        </p:spPr>
        <p:txBody>
          <a:bodyPr wrap="square">
            <a:spAutoFit/>
          </a:bodyPr>
          <a:lstStyle/>
          <a:p>
            <a:r>
              <a:rPr lang="ja-JP" altLang="en-US" sz="4400" b="1"/>
              <a:t>評価方法</a:t>
            </a:r>
            <a:endParaRPr lang="en-US" altLang="ja-JP" sz="4400" b="1" dirty="0"/>
          </a:p>
          <a:p>
            <a:pPr marL="457200" indent="-457200">
              <a:buFont typeface="Arial" panose="020B0604020202020204" pitchFamily="34" charset="0"/>
              <a:buChar char="•"/>
            </a:pPr>
            <a:r>
              <a:rPr lang="ja-JP" altLang="en-US" sz="2800"/>
              <a:t>授業改善サポータ業務報告</a:t>
            </a:r>
            <a:r>
              <a:rPr lang="en-US" altLang="ja-JP" sz="2800" dirty="0"/>
              <a:t>2</a:t>
            </a:r>
            <a:r>
              <a:rPr lang="ja-JP" altLang="en-US" sz="2800"/>
              <a:t>件、アクションプランと省察レポート３件を総合的に判断し評価する</a:t>
            </a:r>
            <a:endParaRPr lang="en-JP" sz="2800" dirty="0"/>
          </a:p>
        </p:txBody>
      </p:sp>
    </p:spTree>
    <p:extLst>
      <p:ext uri="{BB962C8B-B14F-4D97-AF65-F5344CB8AC3E}">
        <p14:creationId xmlns:p14="http://schemas.microsoft.com/office/powerpoint/2010/main" val="31750521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888546-E6F0-1345-99E6-5261B7AA7498}"/>
              </a:ext>
            </a:extLst>
          </p:cNvPr>
          <p:cNvSpPr>
            <a:spLocks noGrp="1"/>
          </p:cNvSpPr>
          <p:nvPr>
            <p:ph type="title"/>
          </p:nvPr>
        </p:nvSpPr>
        <p:spPr/>
        <p:txBody>
          <a:bodyPr/>
          <a:lstStyle/>
          <a:p>
            <a:r>
              <a:rPr lang="ja-JP" altLang="en-US" b="1">
                <a:latin typeface="Meiryo UI" panose="020B0604030504040204" pitchFamily="50" charset="-128"/>
                <a:ea typeface="Meiryo UI" panose="020B0604030504040204" pitchFamily="50" charset="-128"/>
              </a:rPr>
              <a:t>研修</a:t>
            </a:r>
            <a:r>
              <a:rPr lang="en-US" altLang="ja-JP" b="1" dirty="0">
                <a:latin typeface="Meiryo UI" panose="020B0604030504040204" pitchFamily="50" charset="-128"/>
                <a:ea typeface="Meiryo UI" panose="020B0604030504040204" pitchFamily="50" charset="-128"/>
              </a:rPr>
              <a:t>2</a:t>
            </a:r>
            <a:r>
              <a:rPr lang="ja-JP" altLang="en-US" b="1">
                <a:latin typeface="Meiryo UI" panose="020B0604030504040204" pitchFamily="50" charset="-128"/>
                <a:ea typeface="Meiryo UI" panose="020B0604030504040204" pitchFamily="50" charset="-128"/>
              </a:rPr>
              <a:t>の</a:t>
            </a:r>
            <a:r>
              <a:rPr lang="ja-JP" altLang="en-US" b="1" dirty="0">
                <a:latin typeface="Meiryo UI" panose="020B0604030504040204" pitchFamily="50" charset="-128"/>
                <a:ea typeface="Meiryo UI" panose="020B0604030504040204" pitchFamily="50" charset="-128"/>
              </a:rPr>
              <a:t>流れ</a:t>
            </a:r>
            <a:endParaRPr lang="en-US" b="1" dirty="0">
              <a:latin typeface="Meiryo UI" panose="020B0604030504040204" pitchFamily="50" charset="-128"/>
              <a:ea typeface="Meiryo UI" panose="020B0604030504040204" pitchFamily="50" charset="-128"/>
            </a:endParaRPr>
          </a:p>
        </p:txBody>
      </p:sp>
      <p:graphicFrame>
        <p:nvGraphicFramePr>
          <p:cNvPr id="7" name="Table 6">
            <a:extLst>
              <a:ext uri="{FF2B5EF4-FFF2-40B4-BE49-F238E27FC236}">
                <a16:creationId xmlns:a16="http://schemas.microsoft.com/office/drawing/2014/main" id="{53B2DA98-14F9-01A4-C5C1-86A2DF2830BC}"/>
              </a:ext>
            </a:extLst>
          </p:cNvPr>
          <p:cNvGraphicFramePr>
            <a:graphicFrameLocks noGrp="1"/>
          </p:cNvGraphicFramePr>
          <p:nvPr>
            <p:extLst>
              <p:ext uri="{D42A27DB-BD31-4B8C-83A1-F6EECF244321}">
                <p14:modId xmlns:p14="http://schemas.microsoft.com/office/powerpoint/2010/main" val="3642078165"/>
              </p:ext>
            </p:extLst>
          </p:nvPr>
        </p:nvGraphicFramePr>
        <p:xfrm>
          <a:off x="84024" y="1411424"/>
          <a:ext cx="12023952" cy="5668771"/>
        </p:xfrm>
        <a:graphic>
          <a:graphicData uri="http://schemas.openxmlformats.org/drawingml/2006/table">
            <a:tbl>
              <a:tblPr firstRow="1" firstCol="1" bandRow="1">
                <a:tableStyleId>{5C22544A-7EE6-4342-B048-85BDC9FD1C3A}</a:tableStyleId>
              </a:tblPr>
              <a:tblGrid>
                <a:gridCol w="1257042">
                  <a:extLst>
                    <a:ext uri="{9D8B030D-6E8A-4147-A177-3AD203B41FA5}">
                      <a16:colId xmlns:a16="http://schemas.microsoft.com/office/drawing/2014/main" val="3199331565"/>
                    </a:ext>
                  </a:extLst>
                </a:gridCol>
                <a:gridCol w="3701197">
                  <a:extLst>
                    <a:ext uri="{9D8B030D-6E8A-4147-A177-3AD203B41FA5}">
                      <a16:colId xmlns:a16="http://schemas.microsoft.com/office/drawing/2014/main" val="1315009990"/>
                    </a:ext>
                  </a:extLst>
                </a:gridCol>
                <a:gridCol w="7065713">
                  <a:extLst>
                    <a:ext uri="{9D8B030D-6E8A-4147-A177-3AD203B41FA5}">
                      <a16:colId xmlns:a16="http://schemas.microsoft.com/office/drawing/2014/main" val="1107725640"/>
                    </a:ext>
                  </a:extLst>
                </a:gridCol>
              </a:tblGrid>
              <a:tr h="389180">
                <a:tc gridSpan="3">
                  <a:txBody>
                    <a:bodyPr/>
                    <a:lstStyle/>
                    <a:p>
                      <a:pPr marL="76200" indent="63500" algn="just"/>
                      <a:r>
                        <a:rPr lang="ja-JP" sz="1600">
                          <a:effectLst/>
                          <a:latin typeface="MS PGothic" panose="020B0600070205080204" pitchFamily="34" charset="-128"/>
                          <a:ea typeface="MS PGothic" panose="020B0600070205080204" pitchFamily="34" charset="-128"/>
                        </a:rPr>
                        <a:t>研修</a:t>
                      </a:r>
                      <a:r>
                        <a:rPr lang="ja-JP" altLang="en-US" sz="1600">
                          <a:effectLst/>
                          <a:latin typeface="MS PGothic" panose="020B0600070205080204" pitchFamily="34" charset="-128"/>
                          <a:ea typeface="MS PGothic" panose="020B0600070205080204" pitchFamily="34" charset="-128"/>
                        </a:rPr>
                        <a:t>２</a:t>
                      </a:r>
                      <a:r>
                        <a:rPr lang="en-US" sz="1600" dirty="0">
                          <a:effectLst/>
                          <a:latin typeface="MS PGothic" panose="020B0600070205080204" pitchFamily="34" charset="-128"/>
                          <a:ea typeface="MS PGothic" panose="020B0600070205080204" pitchFamily="34" charset="-128"/>
                        </a:rPr>
                        <a:t>: </a:t>
                      </a:r>
                      <a:r>
                        <a:rPr lang="ja-JP" sz="1600">
                          <a:effectLst/>
                          <a:latin typeface="MS PGothic" panose="020B0600070205080204" pitchFamily="34" charset="-128"/>
                          <a:ea typeface="MS PGothic" panose="020B0600070205080204" pitchFamily="34" charset="-128"/>
                        </a:rPr>
                        <a:t>授業改善サポータの基礎</a:t>
                      </a:r>
                      <a:endParaRPr lang="en-JP" sz="1600" dirty="0">
                        <a:effectLst/>
                        <a:latin typeface="MS PGothic" panose="020B0600070205080204" pitchFamily="34" charset="-128"/>
                        <a:ea typeface="MS PGothic" panose="020B0600070205080204" pitchFamily="34" charset="-128"/>
                      </a:endParaRPr>
                    </a:p>
                    <a:p>
                      <a:pPr marL="76200" indent="63500" algn="just"/>
                      <a:r>
                        <a:rPr lang="ja-JP" sz="1600">
                          <a:effectLst/>
                          <a:latin typeface="MS PGothic" panose="020B0600070205080204" pitchFamily="34" charset="-128"/>
                          <a:ea typeface="MS PGothic" panose="020B0600070205080204" pitchFamily="34" charset="-128"/>
                        </a:rPr>
                        <a:t>スケジュール</a:t>
                      </a:r>
                      <a:r>
                        <a:rPr lang="en-US" sz="1600" dirty="0">
                          <a:effectLst/>
                          <a:latin typeface="MS PGothic" panose="020B0600070205080204" pitchFamily="34" charset="-128"/>
                          <a:ea typeface="MS PGothic" panose="020B0600070205080204" pitchFamily="34" charset="-128"/>
                        </a:rPr>
                        <a:t>(</a:t>
                      </a:r>
                      <a:r>
                        <a:rPr lang="ja-JP" sz="1600">
                          <a:effectLst/>
                          <a:latin typeface="MS PGothic" panose="020B0600070205080204" pitchFamily="34" charset="-128"/>
                          <a:ea typeface="MS PGothic" panose="020B0600070205080204" pitchFamily="34" charset="-128"/>
                        </a:rPr>
                        <a:t>同期：</a:t>
                      </a:r>
                      <a:r>
                        <a:rPr lang="ja-JP" altLang="en-US" sz="1600">
                          <a:effectLst/>
                          <a:latin typeface="MS PGothic" panose="020B0600070205080204" pitchFamily="34" charset="-128"/>
                          <a:ea typeface="MS PGothic" panose="020B0600070205080204" pitchFamily="34" charset="-128"/>
                        </a:rPr>
                        <a:t>オンライン</a:t>
                      </a:r>
                      <a:r>
                        <a:rPr lang="ja-JP" sz="1600">
                          <a:effectLst/>
                          <a:latin typeface="MS PGothic" panose="020B0600070205080204" pitchFamily="34" charset="-128"/>
                          <a:ea typeface="MS PGothic" panose="020B0600070205080204" pitchFamily="34" charset="-128"/>
                        </a:rPr>
                        <a:t>：</a:t>
                      </a:r>
                      <a:r>
                        <a:rPr lang="en-US" sz="1600" dirty="0">
                          <a:effectLst/>
                          <a:latin typeface="MS PGothic" panose="020B0600070205080204" pitchFamily="34" charset="-128"/>
                          <a:ea typeface="MS PGothic" panose="020B0600070205080204" pitchFamily="34" charset="-128"/>
                        </a:rPr>
                        <a:t>3</a:t>
                      </a:r>
                      <a:r>
                        <a:rPr lang="ja-JP" sz="1600">
                          <a:effectLst/>
                          <a:latin typeface="MS PGothic" panose="020B0600070205080204" pitchFamily="34" charset="-128"/>
                          <a:ea typeface="MS PGothic" panose="020B0600070205080204" pitchFamily="34" charset="-128"/>
                        </a:rPr>
                        <a:t>時間）　</a:t>
                      </a:r>
                      <a:endParaRPr lang="en-JP" sz="1600" dirty="0">
                        <a:effectLst/>
                        <a:latin typeface="MS PGothic" panose="020B0600070205080204" pitchFamily="34" charset="-128"/>
                        <a:ea typeface="MS PGothic" panose="020B0600070205080204" pitchFamily="34" charset="-128"/>
                        <a:cs typeface="Times New Roman" panose="02020603050405020304" pitchFamily="18" charset="0"/>
                      </a:endParaRPr>
                    </a:p>
                  </a:txBody>
                  <a:tcPr marL="68580" marR="68580" marT="0" marB="0"/>
                </a:tc>
                <a:tc hMerge="1">
                  <a:txBody>
                    <a:bodyPr/>
                    <a:lstStyle/>
                    <a:p>
                      <a:endParaRPr lang="en-JP"/>
                    </a:p>
                  </a:txBody>
                  <a:tcPr/>
                </a:tc>
                <a:tc hMerge="1">
                  <a:txBody>
                    <a:bodyPr/>
                    <a:lstStyle/>
                    <a:p>
                      <a:endParaRPr lang="en-JP"/>
                    </a:p>
                  </a:txBody>
                  <a:tcPr/>
                </a:tc>
                <a:extLst>
                  <a:ext uri="{0D108BD9-81ED-4DB2-BD59-A6C34878D82A}">
                    <a16:rowId xmlns:a16="http://schemas.microsoft.com/office/drawing/2014/main" val="3997359866"/>
                  </a:ext>
                </a:extLst>
              </a:tr>
              <a:tr h="311521">
                <a:tc>
                  <a:txBody>
                    <a:bodyPr/>
                    <a:lstStyle/>
                    <a:p>
                      <a:pPr marL="76200" indent="63500" algn="ctr"/>
                      <a:r>
                        <a:rPr lang="ja-JP" sz="1600">
                          <a:effectLst/>
                          <a:latin typeface="MS PGothic" panose="020B0600070205080204" pitchFamily="34" charset="-128"/>
                          <a:ea typeface="MS PGothic" panose="020B0600070205080204" pitchFamily="34" charset="-128"/>
                        </a:rPr>
                        <a:t>時間配分</a:t>
                      </a:r>
                      <a:endParaRPr lang="en-JP" sz="1600">
                        <a:effectLst/>
                        <a:latin typeface="MS PGothic" panose="020B0600070205080204" pitchFamily="34" charset="-128"/>
                        <a:ea typeface="MS PGothic" panose="020B0600070205080204" pitchFamily="34" charset="-128"/>
                        <a:cs typeface="Times New Roman" panose="02020603050405020304" pitchFamily="18" charset="0"/>
                      </a:endParaRPr>
                    </a:p>
                  </a:txBody>
                  <a:tcPr marL="68580" marR="68580" marT="0" marB="0"/>
                </a:tc>
                <a:tc>
                  <a:txBody>
                    <a:bodyPr/>
                    <a:lstStyle/>
                    <a:p>
                      <a:pPr marL="76200" indent="63500" algn="ctr"/>
                      <a:r>
                        <a:rPr lang="ja-JP" sz="1600">
                          <a:effectLst/>
                          <a:latin typeface="MS PGothic" panose="020B0600070205080204" pitchFamily="34" charset="-128"/>
                          <a:ea typeface="MS PGothic" panose="020B0600070205080204" pitchFamily="34" charset="-128"/>
                        </a:rPr>
                        <a:t>内容</a:t>
                      </a:r>
                      <a:endParaRPr lang="en-JP" sz="1600">
                        <a:effectLst/>
                        <a:latin typeface="MS PGothic" panose="020B0600070205080204" pitchFamily="34" charset="-128"/>
                        <a:ea typeface="MS PGothic" panose="020B0600070205080204" pitchFamily="34" charset="-128"/>
                        <a:cs typeface="Times New Roman" panose="02020603050405020304" pitchFamily="18" charset="0"/>
                      </a:endParaRPr>
                    </a:p>
                  </a:txBody>
                  <a:tcPr marL="68580" marR="68580" marT="0" marB="0"/>
                </a:tc>
                <a:tc>
                  <a:txBody>
                    <a:bodyPr/>
                    <a:lstStyle/>
                    <a:p>
                      <a:pPr marL="76200" indent="63500" algn="ctr"/>
                      <a:r>
                        <a:rPr lang="ja-JP" sz="1600">
                          <a:effectLst/>
                          <a:latin typeface="MS PGothic" panose="020B0600070205080204" pitchFamily="34" charset="-128"/>
                          <a:ea typeface="MS PGothic" panose="020B0600070205080204" pitchFamily="34" charset="-128"/>
                        </a:rPr>
                        <a:t>ポイント</a:t>
                      </a:r>
                      <a:endParaRPr lang="en-JP" sz="1600">
                        <a:effectLst/>
                        <a:latin typeface="MS PGothic" panose="020B0600070205080204" pitchFamily="34" charset="-128"/>
                        <a:ea typeface="MS PGothic" panose="020B0600070205080204" pitchFamily="34" charset="-128"/>
                        <a:cs typeface="Times New Roman" panose="02020603050405020304" pitchFamily="18" charset="0"/>
                      </a:endParaRPr>
                    </a:p>
                  </a:txBody>
                  <a:tcPr marL="68580" marR="68580" marT="0" marB="0"/>
                </a:tc>
                <a:extLst>
                  <a:ext uri="{0D108BD9-81ED-4DB2-BD59-A6C34878D82A}">
                    <a16:rowId xmlns:a16="http://schemas.microsoft.com/office/drawing/2014/main" val="3088111060"/>
                  </a:ext>
                </a:extLst>
              </a:tr>
              <a:tr h="583770">
                <a:tc>
                  <a:txBody>
                    <a:bodyPr/>
                    <a:lstStyle/>
                    <a:p>
                      <a:pPr marL="76200" indent="63500" algn="l"/>
                      <a:r>
                        <a:rPr lang="en-US" sz="1600" dirty="0">
                          <a:effectLst/>
                          <a:latin typeface="MS PGothic" panose="020B0600070205080204" pitchFamily="34" charset="-128"/>
                          <a:ea typeface="MS PGothic" panose="020B0600070205080204" pitchFamily="34" charset="-128"/>
                        </a:rPr>
                        <a:t>15:00-15:15</a:t>
                      </a:r>
                      <a:endParaRPr lang="en-JP" sz="1600" dirty="0">
                        <a:effectLst/>
                        <a:latin typeface="MS PGothic" panose="020B0600070205080204" pitchFamily="34" charset="-128"/>
                        <a:ea typeface="MS PGothic" panose="020B0600070205080204" pitchFamily="34" charset="-128"/>
                        <a:cs typeface="Times New Roman" panose="02020603050405020304" pitchFamily="18" charset="0"/>
                      </a:endParaRPr>
                    </a:p>
                  </a:txBody>
                  <a:tcPr marL="68580" marR="68580" marT="0" marB="0"/>
                </a:tc>
                <a:tc>
                  <a:txBody>
                    <a:bodyPr/>
                    <a:lstStyle/>
                    <a:p>
                      <a:pPr marL="361950" indent="-285750" algn="l">
                        <a:buFont typeface="Arial" panose="020B0604020202020204" pitchFamily="34" charset="0"/>
                        <a:buChar char="•"/>
                      </a:pPr>
                      <a:r>
                        <a:rPr lang="ja-JP" altLang="en-US" sz="1600">
                          <a:effectLst/>
                          <a:latin typeface="MS PGothic" panose="020B0600070205080204" pitchFamily="34" charset="-128"/>
                          <a:ea typeface="MS PGothic" panose="020B0600070205080204" pitchFamily="34" charset="-128"/>
                          <a:cs typeface="Times New Roman" panose="02020603050405020304" pitchFamily="18" charset="0"/>
                        </a:rPr>
                        <a:t>セッション</a:t>
                      </a:r>
                      <a:r>
                        <a:rPr lang="en-US" altLang="ja-JP" sz="1600" dirty="0">
                          <a:effectLst/>
                          <a:latin typeface="MS PGothic" panose="020B0600070205080204" pitchFamily="34" charset="-128"/>
                          <a:ea typeface="MS PGothic" panose="020B0600070205080204" pitchFamily="34" charset="-128"/>
                          <a:cs typeface="Times New Roman" panose="02020603050405020304" pitchFamily="18" charset="0"/>
                        </a:rPr>
                        <a:t>1 (</a:t>
                      </a:r>
                      <a:r>
                        <a:rPr lang="ja-JP" altLang="en-US" sz="1600">
                          <a:effectLst/>
                          <a:latin typeface="MS PGothic" panose="020B0600070205080204" pitchFamily="34" charset="-128"/>
                          <a:ea typeface="MS PGothic" panose="020B0600070205080204" pitchFamily="34" charset="-128"/>
                          <a:cs typeface="Times New Roman" panose="02020603050405020304" pitchFamily="18" charset="0"/>
                        </a:rPr>
                        <a:t>ペア</a:t>
                      </a:r>
                      <a:r>
                        <a:rPr lang="en-US" altLang="ja-JP" sz="1600" dirty="0">
                          <a:effectLst/>
                          <a:latin typeface="MS PGothic" panose="020B0600070205080204" pitchFamily="34" charset="-128"/>
                          <a:ea typeface="MS PGothic" panose="020B0600070205080204" pitchFamily="34" charset="-128"/>
                          <a:cs typeface="Times New Roman" panose="02020603050405020304" pitchFamily="18" charset="0"/>
                        </a:rPr>
                        <a:t>):</a:t>
                      </a:r>
                      <a:r>
                        <a:rPr lang="ja-JP" altLang="en-US" sz="1600">
                          <a:effectLst/>
                          <a:latin typeface="MS PGothic" panose="020B0600070205080204" pitchFamily="34" charset="-128"/>
                          <a:ea typeface="MS PGothic" panose="020B0600070205080204" pitchFamily="34" charset="-128"/>
                          <a:cs typeface="Times New Roman" panose="02020603050405020304" pitchFamily="18" charset="0"/>
                        </a:rPr>
                        <a:t>アクションプランと省察</a:t>
                      </a:r>
                      <a:endParaRPr lang="en-JP" sz="1600" dirty="0">
                        <a:effectLst/>
                        <a:latin typeface="MS PGothic" panose="020B0600070205080204" pitchFamily="34" charset="-128"/>
                        <a:ea typeface="MS PGothic" panose="020B0600070205080204" pitchFamily="34" charset="-128"/>
                        <a:cs typeface="Times New Roman" panose="02020603050405020304" pitchFamily="18" charset="0"/>
                      </a:endParaRPr>
                    </a:p>
                  </a:txBody>
                  <a:tcPr marL="68580" marR="68580" marT="0" marB="0"/>
                </a:tc>
                <a:tc>
                  <a:txBody>
                    <a:bodyPr/>
                    <a:lstStyle/>
                    <a:p>
                      <a:pPr marL="3619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ja-JP" altLang="en-US" sz="1600">
                          <a:effectLst/>
                          <a:latin typeface="MS PGothic" panose="020B0600070205080204" pitchFamily="34" charset="-128"/>
                          <a:ea typeface="MS PGothic" panose="020B0600070205080204" pitchFamily="34" charset="-128"/>
                        </a:rPr>
                        <a:t>研修</a:t>
                      </a:r>
                      <a:r>
                        <a:rPr lang="en-US" altLang="ja-JP" sz="1600" dirty="0">
                          <a:effectLst/>
                          <a:latin typeface="MS PGothic" panose="020B0600070205080204" pitchFamily="34" charset="-128"/>
                          <a:ea typeface="MS PGothic" panose="020B0600070205080204" pitchFamily="34" charset="-128"/>
                        </a:rPr>
                        <a:t>2</a:t>
                      </a:r>
                      <a:r>
                        <a:rPr lang="ja-JP" altLang="en-US" sz="1600">
                          <a:effectLst/>
                          <a:latin typeface="MS PGothic" panose="020B0600070205080204" pitchFamily="34" charset="-128"/>
                          <a:ea typeface="MS PGothic" panose="020B0600070205080204" pitchFamily="34" charset="-128"/>
                        </a:rPr>
                        <a:t>事前課題</a:t>
                      </a:r>
                      <a:r>
                        <a:rPr lang="ja-JP" altLang="en-US" sz="1600" b="0" i="0" u="none">
                          <a:latin typeface="MS PGothic" panose="020B0600070205080204" pitchFamily="34" charset="-128"/>
                          <a:ea typeface="MS PGothic" panose="020B0600070205080204" pitchFamily="34" charset="-128"/>
                        </a:rPr>
                        <a:t>① </a:t>
                      </a:r>
                      <a:r>
                        <a:rPr lang="ja-JP" altLang="en-US" sz="1600">
                          <a:effectLst/>
                          <a:latin typeface="MS PGothic" panose="020B0600070205080204" pitchFamily="34" charset="-128"/>
                          <a:ea typeface="MS PGothic" panose="020B0600070205080204" pitchFamily="34" charset="-128"/>
                        </a:rPr>
                        <a:t>アクションプランと省察レポートについて共有する</a:t>
                      </a:r>
                      <a:endParaRPr lang="en-US" altLang="ja-JP" sz="1600" dirty="0">
                        <a:effectLst/>
                        <a:latin typeface="MS PGothic" panose="020B0600070205080204" pitchFamily="34" charset="-128"/>
                        <a:ea typeface="MS PGothic" panose="020B0600070205080204" pitchFamily="34" charset="-128"/>
                      </a:endParaRPr>
                    </a:p>
                  </a:txBody>
                  <a:tcPr marL="68580" marR="68580" marT="0" marB="0"/>
                </a:tc>
                <a:extLst>
                  <a:ext uri="{0D108BD9-81ED-4DB2-BD59-A6C34878D82A}">
                    <a16:rowId xmlns:a16="http://schemas.microsoft.com/office/drawing/2014/main" val="2869651599"/>
                  </a:ext>
                </a:extLst>
              </a:tr>
              <a:tr h="301900">
                <a:tc>
                  <a:txBody>
                    <a:bodyPr/>
                    <a:lstStyle/>
                    <a:p>
                      <a:pPr marL="76200" indent="63500" algn="l"/>
                      <a:r>
                        <a:rPr lang="en-JP" sz="1600" dirty="0">
                          <a:effectLst/>
                          <a:latin typeface="MS PGothic" panose="020B0600070205080204" pitchFamily="34" charset="-128"/>
                          <a:ea typeface="MS PGothic" panose="020B0600070205080204" pitchFamily="34" charset="-128"/>
                          <a:cs typeface="Times New Roman" panose="02020603050405020304" pitchFamily="18" charset="0"/>
                        </a:rPr>
                        <a:t>15:15-15:55</a:t>
                      </a:r>
                    </a:p>
                  </a:txBody>
                  <a:tcPr marL="68580" marR="68580" marT="0" marB="0"/>
                </a:tc>
                <a:tc>
                  <a:txBody>
                    <a:bodyPr/>
                    <a:lstStyle/>
                    <a:p>
                      <a:pPr marL="361950" indent="-285750" algn="l">
                        <a:buFont typeface="Arial" panose="020B0604020202020204" pitchFamily="34" charset="0"/>
                        <a:buChar char="•"/>
                      </a:pPr>
                      <a:r>
                        <a:rPr lang="ja-JP" altLang="en-US" sz="1600">
                          <a:effectLst/>
                          <a:latin typeface="MS PGothic" panose="020B0600070205080204" pitchFamily="34" charset="-128"/>
                          <a:ea typeface="MS PGothic" panose="020B0600070205080204" pitchFamily="34" charset="-128"/>
                          <a:cs typeface="Times New Roman" panose="02020603050405020304" pitchFamily="18" charset="0"/>
                        </a:rPr>
                        <a:t>セッション</a:t>
                      </a:r>
                      <a:r>
                        <a:rPr lang="en-US" altLang="ja-JP" sz="1600" dirty="0">
                          <a:effectLst/>
                          <a:latin typeface="MS PGothic" panose="020B0600070205080204" pitchFamily="34" charset="-128"/>
                          <a:ea typeface="MS PGothic" panose="020B0600070205080204" pitchFamily="34" charset="-128"/>
                          <a:cs typeface="Times New Roman" panose="02020603050405020304" pitchFamily="18" charset="0"/>
                        </a:rPr>
                        <a:t>1 (</a:t>
                      </a:r>
                      <a:r>
                        <a:rPr lang="ja-JP" altLang="en-US" sz="1600">
                          <a:effectLst/>
                          <a:latin typeface="MS PGothic" panose="020B0600070205080204" pitchFamily="34" charset="-128"/>
                          <a:ea typeface="MS PGothic" panose="020B0600070205080204" pitchFamily="34" charset="-128"/>
                          <a:cs typeface="Times New Roman" panose="02020603050405020304" pitchFamily="18" charset="0"/>
                        </a:rPr>
                        <a:t>グループ</a:t>
                      </a:r>
                      <a:r>
                        <a:rPr lang="en-US" altLang="ja-JP" sz="1600" dirty="0">
                          <a:effectLst/>
                          <a:latin typeface="MS PGothic" panose="020B0600070205080204" pitchFamily="34" charset="-128"/>
                          <a:ea typeface="MS PGothic" panose="020B0600070205080204" pitchFamily="34" charset="-128"/>
                          <a:cs typeface="Times New Roman" panose="02020603050405020304" pitchFamily="18" charset="0"/>
                        </a:rPr>
                        <a:t>):</a:t>
                      </a:r>
                      <a:r>
                        <a:rPr lang="ja-JP" altLang="en-US" sz="1600">
                          <a:effectLst/>
                          <a:latin typeface="MS PGothic" panose="020B0600070205080204" pitchFamily="34" charset="-128"/>
                          <a:ea typeface="MS PGothic" panose="020B0600070205080204" pitchFamily="34" charset="-128"/>
                          <a:cs typeface="Times New Roman" panose="02020603050405020304" pitchFamily="18" charset="0"/>
                        </a:rPr>
                        <a:t>モジュール学習を深める</a:t>
                      </a:r>
                      <a:endParaRPr lang="en-JP" sz="1600" dirty="0">
                        <a:effectLst/>
                        <a:latin typeface="MS PGothic" panose="020B0600070205080204" pitchFamily="34" charset="-128"/>
                        <a:ea typeface="MS PGothic" panose="020B0600070205080204" pitchFamily="34" charset="-128"/>
                      </a:endParaRPr>
                    </a:p>
                  </a:txBody>
                  <a:tcPr marL="68580" marR="68580" marT="0" marB="0"/>
                </a:tc>
                <a:tc>
                  <a:txBody>
                    <a:bodyPr/>
                    <a:lstStyle/>
                    <a:p>
                      <a:pPr marL="361950" indent="-285750" algn="l">
                        <a:buFont typeface="Arial" panose="020B0604020202020204" pitchFamily="34" charset="0"/>
                        <a:buChar char="•"/>
                      </a:pPr>
                      <a:r>
                        <a:rPr lang="ja-JP" altLang="en-US" sz="1600">
                          <a:effectLst/>
                          <a:latin typeface="MS PGothic" panose="020B0600070205080204" pitchFamily="34" charset="-128"/>
                          <a:ea typeface="MS PGothic" panose="020B0600070205080204" pitchFamily="34" charset="-128"/>
                        </a:rPr>
                        <a:t>研修</a:t>
                      </a:r>
                      <a:r>
                        <a:rPr lang="en-US" altLang="ja-JP" sz="1600" dirty="0">
                          <a:effectLst/>
                          <a:latin typeface="MS PGothic" panose="020B0600070205080204" pitchFamily="34" charset="-128"/>
                          <a:ea typeface="MS PGothic" panose="020B0600070205080204" pitchFamily="34" charset="-128"/>
                        </a:rPr>
                        <a:t>2</a:t>
                      </a:r>
                      <a:r>
                        <a:rPr lang="ja-JP" altLang="en-US" sz="1600">
                          <a:effectLst/>
                          <a:latin typeface="MS PGothic" panose="020B0600070205080204" pitchFamily="34" charset="-128"/>
                          <a:ea typeface="MS PGothic" panose="020B0600070205080204" pitchFamily="34" charset="-128"/>
                        </a:rPr>
                        <a:t>事前課題④モジュールの学習の疑問点の洗い出し共有する</a:t>
                      </a:r>
                      <a:endParaRPr lang="en-JP" sz="1600" dirty="0">
                        <a:effectLst/>
                        <a:latin typeface="MS PGothic" panose="020B0600070205080204" pitchFamily="34" charset="-128"/>
                        <a:ea typeface="MS PGothic" panose="020B0600070205080204" pitchFamily="34" charset="-128"/>
                      </a:endParaRPr>
                    </a:p>
                  </a:txBody>
                  <a:tcPr marL="68580" marR="68580" marT="0" marB="0"/>
                </a:tc>
                <a:extLst>
                  <a:ext uri="{0D108BD9-81ED-4DB2-BD59-A6C34878D82A}">
                    <a16:rowId xmlns:a16="http://schemas.microsoft.com/office/drawing/2014/main" val="3460883350"/>
                  </a:ext>
                </a:extLst>
              </a:tr>
              <a:tr h="301900">
                <a:tc>
                  <a:txBody>
                    <a:bodyPr/>
                    <a:lstStyle/>
                    <a:p>
                      <a:pPr marL="76200" indent="63500" algn="l"/>
                      <a:r>
                        <a:rPr lang="en-JP" sz="1600" dirty="0">
                          <a:effectLst/>
                          <a:latin typeface="MS PGothic" panose="020B0600070205080204" pitchFamily="34" charset="-128"/>
                          <a:ea typeface="MS PGothic" panose="020B0600070205080204" pitchFamily="34" charset="-128"/>
                          <a:cs typeface="Times New Roman" panose="02020603050405020304" pitchFamily="18" charset="0"/>
                        </a:rPr>
                        <a:t>15:55-16:15</a:t>
                      </a:r>
                    </a:p>
                  </a:txBody>
                  <a:tcPr marL="68580" marR="68580" marT="0" marB="0"/>
                </a:tc>
                <a:tc>
                  <a:txBody>
                    <a:bodyPr/>
                    <a:lstStyle/>
                    <a:p>
                      <a:pPr marL="361950" indent="-285750" algn="l">
                        <a:buFont typeface="Arial" panose="020B0604020202020204" pitchFamily="34" charset="0"/>
                        <a:buChar char="•"/>
                      </a:pPr>
                      <a:r>
                        <a:rPr lang="ja-JP" altLang="en-US" sz="1600">
                          <a:effectLst/>
                          <a:latin typeface="MS PGothic" panose="020B0600070205080204" pitchFamily="34" charset="-128"/>
                          <a:ea typeface="MS PGothic" panose="020B0600070205080204" pitchFamily="34" charset="-128"/>
                          <a:cs typeface="Times New Roman" panose="02020603050405020304" pitchFamily="18" charset="0"/>
                        </a:rPr>
                        <a:t>セッション</a:t>
                      </a:r>
                      <a:r>
                        <a:rPr lang="en-US" altLang="ja-JP" sz="1600" dirty="0">
                          <a:effectLst/>
                          <a:latin typeface="MS PGothic" panose="020B0600070205080204" pitchFamily="34" charset="-128"/>
                          <a:ea typeface="MS PGothic" panose="020B0600070205080204" pitchFamily="34" charset="-128"/>
                          <a:cs typeface="Times New Roman" panose="02020603050405020304" pitchFamily="18" charset="0"/>
                        </a:rPr>
                        <a:t>1 (</a:t>
                      </a:r>
                      <a:r>
                        <a:rPr lang="ja-JP" altLang="en-US" sz="1600">
                          <a:effectLst/>
                          <a:latin typeface="MS PGothic" panose="020B0600070205080204" pitchFamily="34" charset="-128"/>
                          <a:ea typeface="MS PGothic" panose="020B0600070205080204" pitchFamily="34" charset="-128"/>
                          <a:cs typeface="Times New Roman" panose="02020603050405020304" pitchFamily="18" charset="0"/>
                        </a:rPr>
                        <a:t>グループ</a:t>
                      </a:r>
                      <a:r>
                        <a:rPr lang="en-US" altLang="ja-JP" sz="1600" dirty="0">
                          <a:effectLst/>
                          <a:latin typeface="MS PGothic" panose="020B0600070205080204" pitchFamily="34" charset="-128"/>
                          <a:ea typeface="MS PGothic" panose="020B0600070205080204" pitchFamily="34" charset="-128"/>
                          <a:cs typeface="Times New Roman" panose="02020603050405020304" pitchFamily="18" charset="0"/>
                        </a:rPr>
                        <a:t>)</a:t>
                      </a:r>
                      <a:r>
                        <a:rPr lang="ja-JP" altLang="en-US" sz="1600">
                          <a:effectLst/>
                          <a:latin typeface="MS PGothic" panose="020B0600070205080204" pitchFamily="34" charset="-128"/>
                          <a:ea typeface="MS PGothic" panose="020B0600070205080204" pitchFamily="34" charset="-128"/>
                          <a:cs typeface="Times New Roman" panose="02020603050405020304" pitchFamily="18" charset="0"/>
                        </a:rPr>
                        <a:t>：シラバス改善</a:t>
                      </a:r>
                      <a:endParaRPr lang="en-JP" sz="1600" dirty="0">
                        <a:effectLst/>
                        <a:latin typeface="MS PGothic" panose="020B0600070205080204" pitchFamily="34" charset="-128"/>
                        <a:ea typeface="MS PGothic" panose="020B0600070205080204" pitchFamily="34" charset="-128"/>
                      </a:endParaRPr>
                    </a:p>
                  </a:txBody>
                  <a:tcPr marL="68580" marR="68580" marT="0" marB="0"/>
                </a:tc>
                <a:tc>
                  <a:txBody>
                    <a:bodyPr/>
                    <a:lstStyle/>
                    <a:p>
                      <a:pPr marL="3619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ja-JP" altLang="en-US" sz="1600">
                          <a:effectLst/>
                          <a:latin typeface="MS PGothic" panose="020B0600070205080204" pitchFamily="34" charset="-128"/>
                          <a:ea typeface="MS PGothic" panose="020B0600070205080204" pitchFamily="34" charset="-128"/>
                        </a:rPr>
                        <a:t>研修</a:t>
                      </a:r>
                      <a:r>
                        <a:rPr lang="en-US" altLang="ja-JP" sz="1600" dirty="0">
                          <a:effectLst/>
                          <a:latin typeface="MS PGothic" panose="020B0600070205080204" pitchFamily="34" charset="-128"/>
                          <a:ea typeface="MS PGothic" panose="020B0600070205080204" pitchFamily="34" charset="-128"/>
                        </a:rPr>
                        <a:t>2</a:t>
                      </a:r>
                      <a:r>
                        <a:rPr lang="ja-JP" altLang="en-US" sz="1600">
                          <a:effectLst/>
                          <a:latin typeface="MS PGothic" panose="020B0600070205080204" pitchFamily="34" charset="-128"/>
                          <a:ea typeface="MS PGothic" panose="020B0600070205080204" pitchFamily="34" charset="-128"/>
                        </a:rPr>
                        <a:t>事前課題③シラバス改善をさらに検討する</a:t>
                      </a:r>
                      <a:endParaRPr lang="en-JP" sz="1600" dirty="0">
                        <a:effectLst/>
                        <a:latin typeface="MS PGothic" panose="020B0600070205080204" pitchFamily="34" charset="-128"/>
                        <a:ea typeface="MS PGothic" panose="020B0600070205080204" pitchFamily="34" charset="-128"/>
                      </a:endParaRPr>
                    </a:p>
                    <a:p>
                      <a:pPr marL="76200" indent="63500" algn="l"/>
                      <a:endParaRPr lang="en-JP" sz="1600" dirty="0">
                        <a:effectLst/>
                        <a:latin typeface="MS PGothic" panose="020B0600070205080204" pitchFamily="34" charset="-128"/>
                        <a:ea typeface="MS PGothic" panose="020B0600070205080204" pitchFamily="34" charset="-128"/>
                      </a:endParaRPr>
                    </a:p>
                  </a:txBody>
                  <a:tcPr marL="68580" marR="68580" marT="0" marB="0"/>
                </a:tc>
                <a:extLst>
                  <a:ext uri="{0D108BD9-81ED-4DB2-BD59-A6C34878D82A}">
                    <a16:rowId xmlns:a16="http://schemas.microsoft.com/office/drawing/2014/main" val="2511110814"/>
                  </a:ext>
                </a:extLst>
              </a:tr>
              <a:tr h="301900">
                <a:tc>
                  <a:txBody>
                    <a:bodyPr/>
                    <a:lstStyle/>
                    <a:p>
                      <a:pPr marL="76200" indent="63500" algn="l"/>
                      <a:r>
                        <a:rPr lang="en-US" sz="1600" dirty="0">
                          <a:effectLst/>
                          <a:latin typeface="MS PGothic" panose="020B0600070205080204" pitchFamily="34" charset="-128"/>
                          <a:ea typeface="MS PGothic" panose="020B0600070205080204" pitchFamily="34" charset="-128"/>
                        </a:rPr>
                        <a:t>16:20-16:25</a:t>
                      </a:r>
                      <a:endParaRPr lang="en-JP" sz="1600" dirty="0">
                        <a:effectLst/>
                        <a:latin typeface="MS PGothic" panose="020B0600070205080204" pitchFamily="34" charset="-128"/>
                        <a:ea typeface="MS PGothic" panose="020B0600070205080204" pitchFamily="34" charset="-128"/>
                        <a:cs typeface="Times New Roman" panose="02020603050405020304" pitchFamily="18" charset="0"/>
                      </a:endParaRPr>
                    </a:p>
                  </a:txBody>
                  <a:tcPr marL="68580" marR="68580" marT="0" marB="0"/>
                </a:tc>
                <a:tc>
                  <a:txBody>
                    <a:bodyPr/>
                    <a:lstStyle/>
                    <a:p>
                      <a:pPr marL="361950" indent="-285750" algn="l">
                        <a:buFont typeface="Arial" panose="020B0604020202020204" pitchFamily="34" charset="0"/>
                        <a:buChar char="•"/>
                      </a:pPr>
                      <a:r>
                        <a:rPr lang="ja-JP" sz="1600">
                          <a:effectLst/>
                          <a:latin typeface="MS PGothic" panose="020B0600070205080204" pitchFamily="34" charset="-128"/>
                          <a:ea typeface="MS PGothic" panose="020B0600070205080204" pitchFamily="34" charset="-128"/>
                        </a:rPr>
                        <a:t>セッション</a:t>
                      </a:r>
                      <a:r>
                        <a:rPr lang="en-US" altLang="ja-JP" sz="1600" dirty="0">
                          <a:effectLst/>
                          <a:latin typeface="MS PGothic" panose="020B0600070205080204" pitchFamily="34" charset="-128"/>
                          <a:ea typeface="MS PGothic" panose="020B0600070205080204" pitchFamily="34" charset="-128"/>
                        </a:rPr>
                        <a:t>2 (</a:t>
                      </a:r>
                      <a:r>
                        <a:rPr lang="ja-JP" altLang="en-US" sz="1600">
                          <a:effectLst/>
                          <a:latin typeface="MS PGothic" panose="020B0600070205080204" pitchFamily="34" charset="-128"/>
                          <a:ea typeface="MS PGothic" panose="020B0600070205080204" pitchFamily="34" charset="-128"/>
                        </a:rPr>
                        <a:t>個人</a:t>
                      </a:r>
                      <a:r>
                        <a:rPr lang="en-US" altLang="ja-JP" sz="1600" dirty="0">
                          <a:effectLst/>
                          <a:latin typeface="MS PGothic" panose="020B0600070205080204" pitchFamily="34" charset="-128"/>
                          <a:ea typeface="MS PGothic" panose="020B0600070205080204" pitchFamily="34" charset="-128"/>
                        </a:rPr>
                        <a:t>)</a:t>
                      </a:r>
                      <a:r>
                        <a:rPr lang="en-US" sz="1600" dirty="0">
                          <a:effectLst/>
                          <a:latin typeface="MS PGothic" panose="020B0600070205080204" pitchFamily="34" charset="-128"/>
                          <a:ea typeface="MS PGothic" panose="020B0600070205080204" pitchFamily="34" charset="-128"/>
                        </a:rPr>
                        <a:t>:</a:t>
                      </a:r>
                      <a:endParaRPr lang="en-JP" sz="1600" dirty="0">
                        <a:effectLst/>
                        <a:latin typeface="MS PGothic" panose="020B0600070205080204" pitchFamily="34" charset="-128"/>
                        <a:ea typeface="MS PGothic" panose="020B0600070205080204" pitchFamily="34" charset="-128"/>
                      </a:endParaRPr>
                    </a:p>
                    <a:p>
                      <a:pPr marL="361950" indent="-285750" algn="l">
                        <a:buFont typeface="Arial" panose="020B0604020202020204" pitchFamily="34" charset="0"/>
                        <a:buChar char="•"/>
                      </a:pPr>
                      <a:r>
                        <a:rPr lang="ja-JP" altLang="en-US" sz="1600">
                          <a:effectLst/>
                          <a:latin typeface="MS PGothic" panose="020B0600070205080204" pitchFamily="34" charset="-128"/>
                          <a:ea typeface="MS PGothic" panose="020B0600070205080204" pitchFamily="34" charset="-128"/>
                        </a:rPr>
                        <a:t>実践報告の共有</a:t>
                      </a:r>
                      <a:endParaRPr lang="en-JP" sz="1600" dirty="0">
                        <a:effectLst/>
                        <a:latin typeface="MS PGothic" panose="020B0600070205080204" pitchFamily="34" charset="-128"/>
                        <a:ea typeface="MS PGothic" panose="020B0600070205080204" pitchFamily="34" charset="-128"/>
                      </a:endParaRPr>
                    </a:p>
                  </a:txBody>
                  <a:tcPr marL="68580" marR="68580" marT="0" marB="0"/>
                </a:tc>
                <a:tc>
                  <a:txBody>
                    <a:bodyPr/>
                    <a:lstStyle/>
                    <a:p>
                      <a:pPr marL="361950" indent="-285750" algn="l">
                        <a:buFont typeface="Arial" panose="020B0604020202020204" pitchFamily="34" charset="0"/>
                        <a:buChar char="•"/>
                      </a:pPr>
                      <a:r>
                        <a:rPr lang="ja-JP" altLang="en-US" sz="1600">
                          <a:effectLst/>
                          <a:latin typeface="MS PGothic" panose="020B0600070205080204" pitchFamily="34" charset="-128"/>
                          <a:ea typeface="MS PGothic" panose="020B0600070205080204" pitchFamily="34" charset="-128"/>
                        </a:rPr>
                        <a:t>研修</a:t>
                      </a:r>
                      <a:r>
                        <a:rPr lang="en-US" altLang="ja-JP" sz="1600" dirty="0">
                          <a:effectLst/>
                          <a:latin typeface="MS PGothic" panose="020B0600070205080204" pitchFamily="34" charset="-128"/>
                          <a:ea typeface="MS PGothic" panose="020B0600070205080204" pitchFamily="34" charset="-128"/>
                        </a:rPr>
                        <a:t>2</a:t>
                      </a:r>
                      <a:r>
                        <a:rPr lang="ja-JP" sz="1600">
                          <a:effectLst/>
                          <a:latin typeface="MS PGothic" panose="020B0600070205080204" pitchFamily="34" charset="-128"/>
                          <a:ea typeface="MS PGothic" panose="020B0600070205080204" pitchFamily="34" charset="-128"/>
                        </a:rPr>
                        <a:t>事前課題</a:t>
                      </a:r>
                      <a:r>
                        <a:rPr lang="ja-JP" altLang="en-US" sz="1600">
                          <a:effectLst/>
                          <a:latin typeface="MS PGothic" panose="020B0600070205080204" pitchFamily="34" charset="-128"/>
                          <a:ea typeface="MS PGothic" panose="020B0600070205080204" pitchFamily="34" charset="-128"/>
                        </a:rPr>
                        <a:t>②</a:t>
                      </a:r>
                      <a:r>
                        <a:rPr lang="ja-JP" sz="1600">
                          <a:effectLst/>
                          <a:latin typeface="MS PGothic" panose="020B0600070205080204" pitchFamily="34" charset="-128"/>
                          <a:ea typeface="MS PGothic" panose="020B0600070205080204" pitchFamily="34" charset="-128"/>
                        </a:rPr>
                        <a:t>を使い、</a:t>
                      </a:r>
                      <a:r>
                        <a:rPr lang="ja-JP" altLang="en-US" sz="1600">
                          <a:effectLst/>
                          <a:latin typeface="MS PGothic" panose="020B0600070205080204" pitchFamily="34" charset="-128"/>
                          <a:ea typeface="MS PGothic" panose="020B0600070205080204" pitchFamily="34" charset="-128"/>
                        </a:rPr>
                        <a:t>実際に行ったことを報告する</a:t>
                      </a:r>
                      <a:endParaRPr lang="en-JP" altLang="ja-JP" sz="1600" dirty="0">
                        <a:effectLst/>
                        <a:latin typeface="MS PGothic" panose="020B0600070205080204" pitchFamily="34" charset="-128"/>
                        <a:ea typeface="MS PGothic" panose="020B0600070205080204" pitchFamily="34" charset="-128"/>
                        <a:cs typeface="Times New Roman" panose="02020603050405020304" pitchFamily="18" charset="0"/>
                      </a:endParaRPr>
                    </a:p>
                    <a:p>
                      <a:pPr marL="361950" indent="-285750" algn="l">
                        <a:buFont typeface="Arial" panose="020B0604020202020204" pitchFamily="34" charset="0"/>
                        <a:buChar char="•"/>
                      </a:pPr>
                      <a:r>
                        <a:rPr lang="en-JP" sz="1600" dirty="0">
                          <a:effectLst/>
                          <a:latin typeface="MS PGothic" panose="020B0600070205080204" pitchFamily="34" charset="-128"/>
                          <a:ea typeface="MS PGothic" panose="020B0600070205080204" pitchFamily="34" charset="-128"/>
                          <a:cs typeface="Times New Roman" panose="02020603050405020304" pitchFamily="18" charset="0"/>
                        </a:rPr>
                        <a:t>Googleドキュメントに個人のサマリーを記述する</a:t>
                      </a:r>
                      <a:endParaRPr lang="en-JP" sz="1600" dirty="0">
                        <a:effectLst/>
                        <a:latin typeface="MS PGothic" panose="020B0600070205080204" pitchFamily="34" charset="-128"/>
                        <a:ea typeface="MS PGothic" panose="020B0600070205080204" pitchFamily="34" charset="-128"/>
                      </a:endParaRPr>
                    </a:p>
                  </a:txBody>
                  <a:tcPr marL="68580" marR="68580" marT="0" marB="0"/>
                </a:tc>
                <a:extLst>
                  <a:ext uri="{0D108BD9-81ED-4DB2-BD59-A6C34878D82A}">
                    <a16:rowId xmlns:a16="http://schemas.microsoft.com/office/drawing/2014/main" val="2336728472"/>
                  </a:ext>
                </a:extLst>
              </a:tr>
              <a:tr h="447714">
                <a:tc>
                  <a:txBody>
                    <a:bodyPr/>
                    <a:lstStyle/>
                    <a:p>
                      <a:pPr marL="76200" marR="0" lvl="0" indent="63500" algn="l" defTabSz="914400" rtl="0" eaLnBrk="1" fontAlgn="auto" latinLnBrk="0" hangingPunct="1">
                        <a:lnSpc>
                          <a:spcPct val="100000"/>
                        </a:lnSpc>
                        <a:spcBef>
                          <a:spcPts val="0"/>
                        </a:spcBef>
                        <a:spcAft>
                          <a:spcPts val="0"/>
                        </a:spcAft>
                        <a:buClrTx/>
                        <a:buSzTx/>
                        <a:buFontTx/>
                        <a:buNone/>
                        <a:tabLst/>
                        <a:defRPr/>
                      </a:pPr>
                      <a:r>
                        <a:rPr lang="en-US" sz="1600" dirty="0">
                          <a:effectLst/>
                          <a:latin typeface="MS PGothic" panose="020B0600070205080204" pitchFamily="34" charset="-128"/>
                          <a:ea typeface="MS PGothic" panose="020B0600070205080204" pitchFamily="34" charset="-128"/>
                        </a:rPr>
                        <a:t>16:25-17:00</a:t>
                      </a:r>
                      <a:endParaRPr lang="en-JP" sz="1600" dirty="0">
                        <a:effectLst/>
                        <a:latin typeface="MS PGothic" panose="020B0600070205080204" pitchFamily="34" charset="-128"/>
                        <a:ea typeface="MS PGothic" panose="020B0600070205080204" pitchFamily="34" charset="-128"/>
                        <a:cs typeface="Times New Roman" panose="02020603050405020304" pitchFamily="18" charset="0"/>
                      </a:endParaRPr>
                    </a:p>
                  </a:txBody>
                  <a:tcPr marL="68580" marR="68580" marT="0" marB="0"/>
                </a:tc>
                <a:tc>
                  <a:txBody>
                    <a:bodyPr/>
                    <a:lstStyle/>
                    <a:p>
                      <a:pPr marL="361950" indent="-285750" algn="l">
                        <a:buFont typeface="Arial" panose="020B0604020202020204" pitchFamily="34" charset="0"/>
                        <a:buChar char="•"/>
                      </a:pPr>
                      <a:r>
                        <a:rPr lang="ja-JP" sz="1600">
                          <a:effectLst/>
                          <a:latin typeface="MS PGothic" panose="020B0600070205080204" pitchFamily="34" charset="-128"/>
                          <a:ea typeface="MS PGothic" panose="020B0600070205080204" pitchFamily="34" charset="-128"/>
                        </a:rPr>
                        <a:t>セッション</a:t>
                      </a:r>
                      <a:r>
                        <a:rPr lang="en-US" altLang="ja-JP" sz="1600" dirty="0">
                          <a:effectLst/>
                          <a:latin typeface="MS PGothic" panose="020B0600070205080204" pitchFamily="34" charset="-128"/>
                          <a:ea typeface="MS PGothic" panose="020B0600070205080204" pitchFamily="34" charset="-128"/>
                        </a:rPr>
                        <a:t>2 (</a:t>
                      </a:r>
                      <a:r>
                        <a:rPr lang="ja-JP" altLang="en-US" sz="1600">
                          <a:effectLst/>
                          <a:latin typeface="MS PGothic" panose="020B0600070205080204" pitchFamily="34" charset="-128"/>
                          <a:ea typeface="MS PGothic" panose="020B0600070205080204" pitchFamily="34" charset="-128"/>
                        </a:rPr>
                        <a:t>グループ</a:t>
                      </a:r>
                      <a:r>
                        <a:rPr lang="en-US" altLang="ja-JP" sz="1600" dirty="0">
                          <a:effectLst/>
                          <a:latin typeface="MS PGothic" panose="020B0600070205080204" pitchFamily="34" charset="-128"/>
                          <a:ea typeface="MS PGothic" panose="020B0600070205080204" pitchFamily="34" charset="-128"/>
                        </a:rPr>
                        <a:t>)</a:t>
                      </a:r>
                      <a:r>
                        <a:rPr lang="en-US" sz="1600" dirty="0">
                          <a:effectLst/>
                          <a:latin typeface="MS PGothic" panose="020B0600070205080204" pitchFamily="34" charset="-128"/>
                          <a:ea typeface="MS PGothic" panose="020B0600070205080204" pitchFamily="34" charset="-128"/>
                        </a:rPr>
                        <a:t>:</a:t>
                      </a:r>
                      <a:endParaRPr lang="en-JP" sz="1600" dirty="0">
                        <a:effectLst/>
                        <a:latin typeface="MS PGothic" panose="020B0600070205080204" pitchFamily="34" charset="-128"/>
                        <a:ea typeface="MS PGothic" panose="020B0600070205080204" pitchFamily="34" charset="-128"/>
                      </a:endParaRPr>
                    </a:p>
                    <a:p>
                      <a:pPr marL="361950" indent="-285750" algn="l">
                        <a:buFont typeface="Arial" panose="020B0604020202020204" pitchFamily="34" charset="0"/>
                        <a:buChar char="•"/>
                      </a:pPr>
                      <a:r>
                        <a:rPr lang="ja-JP" altLang="en-US" sz="1600">
                          <a:effectLst/>
                          <a:latin typeface="MS PGothic" panose="020B0600070205080204" pitchFamily="34" charset="-128"/>
                          <a:ea typeface="MS PGothic" panose="020B0600070205080204" pitchFamily="34" charset="-128"/>
                        </a:rPr>
                        <a:t>実践報告の共有</a:t>
                      </a:r>
                      <a:endParaRPr lang="en-JP" sz="1600" dirty="0">
                        <a:effectLst/>
                        <a:latin typeface="MS PGothic" panose="020B0600070205080204" pitchFamily="34" charset="-128"/>
                        <a:ea typeface="MS PGothic" panose="020B0600070205080204" pitchFamily="34" charset="-128"/>
                      </a:endParaRPr>
                    </a:p>
                  </a:txBody>
                  <a:tcPr marL="68580" marR="68580" marT="0" marB="0"/>
                </a:tc>
                <a:tc>
                  <a:txBody>
                    <a:bodyPr/>
                    <a:lstStyle/>
                    <a:p>
                      <a:pPr marL="361950" indent="-285750" algn="l">
                        <a:buFont typeface="Arial" panose="020B0604020202020204" pitchFamily="34" charset="0"/>
                        <a:buChar char="•"/>
                      </a:pPr>
                      <a:r>
                        <a:rPr lang="ja-JP" altLang="en-US" sz="1600">
                          <a:effectLst/>
                          <a:latin typeface="MS PGothic" panose="020B0600070205080204" pitchFamily="34" charset="-128"/>
                          <a:ea typeface="MS PGothic" panose="020B0600070205080204" pitchFamily="34" charset="-128"/>
                        </a:rPr>
                        <a:t>研修</a:t>
                      </a:r>
                      <a:r>
                        <a:rPr lang="en-US" altLang="ja-JP" sz="1600" dirty="0">
                          <a:effectLst/>
                          <a:latin typeface="MS PGothic" panose="020B0600070205080204" pitchFamily="34" charset="-128"/>
                          <a:ea typeface="MS PGothic" panose="020B0600070205080204" pitchFamily="34" charset="-128"/>
                        </a:rPr>
                        <a:t>2</a:t>
                      </a:r>
                      <a:r>
                        <a:rPr lang="ja-JP" sz="1600">
                          <a:effectLst/>
                          <a:latin typeface="MS PGothic" panose="020B0600070205080204" pitchFamily="34" charset="-128"/>
                          <a:ea typeface="MS PGothic" panose="020B0600070205080204" pitchFamily="34" charset="-128"/>
                        </a:rPr>
                        <a:t>事前課題</a:t>
                      </a:r>
                      <a:r>
                        <a:rPr lang="ja-JP" altLang="en-US" sz="1600">
                          <a:effectLst/>
                          <a:latin typeface="MS PGothic" panose="020B0600070205080204" pitchFamily="34" charset="-128"/>
                          <a:ea typeface="MS PGothic" panose="020B0600070205080204" pitchFamily="34" charset="-128"/>
                        </a:rPr>
                        <a:t>②</a:t>
                      </a:r>
                      <a:r>
                        <a:rPr lang="ja-JP" sz="1600">
                          <a:effectLst/>
                          <a:latin typeface="MS PGothic" panose="020B0600070205080204" pitchFamily="34" charset="-128"/>
                          <a:ea typeface="MS PGothic" panose="020B0600070205080204" pitchFamily="34" charset="-128"/>
                        </a:rPr>
                        <a:t>を使い、</a:t>
                      </a:r>
                      <a:r>
                        <a:rPr lang="ja-JP" altLang="en-US" sz="1600">
                          <a:effectLst/>
                          <a:latin typeface="MS PGothic" panose="020B0600070205080204" pitchFamily="34" charset="-128"/>
                          <a:ea typeface="MS PGothic" panose="020B0600070205080204" pitchFamily="34" charset="-128"/>
                        </a:rPr>
                        <a:t>実際に行ったことを報告する</a:t>
                      </a:r>
                      <a:endParaRPr lang="en-JP" altLang="ja-JP" sz="1600" dirty="0">
                        <a:effectLst/>
                        <a:latin typeface="MS PGothic" panose="020B0600070205080204" pitchFamily="34" charset="-128"/>
                        <a:ea typeface="MS PGothic" panose="020B0600070205080204" pitchFamily="34" charset="-128"/>
                        <a:cs typeface="Times New Roman" panose="02020603050405020304" pitchFamily="18" charset="0"/>
                      </a:endParaRPr>
                    </a:p>
                    <a:p>
                      <a:pPr marL="361950" indent="-285750" algn="l">
                        <a:buFont typeface="Arial" panose="020B0604020202020204" pitchFamily="34" charset="0"/>
                        <a:buChar char="•"/>
                      </a:pPr>
                      <a:r>
                        <a:rPr lang="en-JP" sz="1600" dirty="0">
                          <a:effectLst/>
                          <a:latin typeface="MS PGothic" panose="020B0600070205080204" pitchFamily="34" charset="-128"/>
                          <a:ea typeface="MS PGothic" panose="020B0600070205080204" pitchFamily="34" charset="-128"/>
                          <a:cs typeface="Times New Roman" panose="02020603050405020304" pitchFamily="18" charset="0"/>
                        </a:rPr>
                        <a:t>Googleドキュメントを活用しグループ毎に実践を整理する</a:t>
                      </a:r>
                      <a:endParaRPr lang="en-JP" sz="1600" dirty="0">
                        <a:effectLst/>
                        <a:latin typeface="MS PGothic" panose="020B0600070205080204" pitchFamily="34" charset="-128"/>
                        <a:ea typeface="MS PGothic" panose="020B0600070205080204" pitchFamily="34" charset="-128"/>
                      </a:endParaRPr>
                    </a:p>
                  </a:txBody>
                  <a:tcPr marL="68580" marR="68580" marT="0" marB="0"/>
                </a:tc>
                <a:extLst>
                  <a:ext uri="{0D108BD9-81ED-4DB2-BD59-A6C34878D82A}">
                    <a16:rowId xmlns:a16="http://schemas.microsoft.com/office/drawing/2014/main" val="3867357679"/>
                  </a:ext>
                </a:extLst>
              </a:tr>
              <a:tr h="778360">
                <a:tc>
                  <a:txBody>
                    <a:bodyPr/>
                    <a:lstStyle/>
                    <a:p>
                      <a:pPr marL="76200" indent="63500" algn="l"/>
                      <a:r>
                        <a:rPr lang="en-US" sz="1600" dirty="0">
                          <a:effectLst/>
                          <a:latin typeface="MS PGothic" panose="020B0600070205080204" pitchFamily="34" charset="-128"/>
                          <a:ea typeface="MS PGothic" panose="020B0600070205080204" pitchFamily="34" charset="-128"/>
                        </a:rPr>
                        <a:t>17:00-17:20</a:t>
                      </a:r>
                      <a:endParaRPr lang="en-JP" sz="1600" dirty="0">
                        <a:effectLst/>
                        <a:latin typeface="MS PGothic" panose="020B0600070205080204" pitchFamily="34" charset="-128"/>
                        <a:ea typeface="MS PGothic" panose="020B0600070205080204" pitchFamily="34" charset="-128"/>
                        <a:cs typeface="Times New Roman" panose="02020603050405020304" pitchFamily="18" charset="0"/>
                      </a:endParaRPr>
                    </a:p>
                  </a:txBody>
                  <a:tcPr marL="68580" marR="68580" marT="0" marB="0"/>
                </a:tc>
                <a:tc>
                  <a:txBody>
                    <a:bodyPr/>
                    <a:lstStyle/>
                    <a:p>
                      <a:pPr marL="361950" indent="-285750" algn="l">
                        <a:buFont typeface="Arial" panose="020B0604020202020204" pitchFamily="34" charset="0"/>
                        <a:buChar char="•"/>
                      </a:pPr>
                      <a:r>
                        <a:rPr lang="ja-JP" sz="1600">
                          <a:effectLst/>
                          <a:latin typeface="MS PGothic" panose="020B0600070205080204" pitchFamily="34" charset="-128"/>
                          <a:ea typeface="MS PGothic" panose="020B0600070205080204" pitchFamily="34" charset="-128"/>
                        </a:rPr>
                        <a:t>セッション</a:t>
                      </a:r>
                      <a:r>
                        <a:rPr lang="en-US" sz="1600" dirty="0">
                          <a:effectLst/>
                          <a:latin typeface="MS PGothic" panose="020B0600070205080204" pitchFamily="34" charset="-128"/>
                          <a:ea typeface="MS PGothic" panose="020B0600070205080204" pitchFamily="34" charset="-128"/>
                        </a:rPr>
                        <a:t>2  (</a:t>
                      </a:r>
                      <a:r>
                        <a:rPr lang="en-US" sz="1600" dirty="0" err="1">
                          <a:effectLst/>
                          <a:latin typeface="MS PGothic" panose="020B0600070205080204" pitchFamily="34" charset="-128"/>
                          <a:ea typeface="MS PGothic" panose="020B0600070205080204" pitchFamily="34" charset="-128"/>
                        </a:rPr>
                        <a:t>全体</a:t>
                      </a:r>
                      <a:r>
                        <a:rPr lang="en-US" sz="1600" dirty="0">
                          <a:effectLst/>
                          <a:latin typeface="MS PGothic" panose="020B0600070205080204" pitchFamily="34" charset="-128"/>
                          <a:ea typeface="MS PGothic" panose="020B0600070205080204" pitchFamily="34" charset="-128"/>
                        </a:rPr>
                        <a:t>):</a:t>
                      </a:r>
                      <a:endParaRPr lang="en-JP" sz="1600" dirty="0">
                        <a:effectLst/>
                        <a:latin typeface="MS PGothic" panose="020B0600070205080204" pitchFamily="34" charset="-128"/>
                        <a:ea typeface="MS PGothic" panose="020B0600070205080204" pitchFamily="34" charset="-128"/>
                      </a:endParaRPr>
                    </a:p>
                    <a:p>
                      <a:pPr marL="361950" indent="-285750" algn="l">
                        <a:buFont typeface="Arial" panose="020B0604020202020204" pitchFamily="34" charset="0"/>
                        <a:buChar char="•"/>
                      </a:pPr>
                      <a:r>
                        <a:rPr lang="ja-JP" altLang="en-US" sz="1600">
                          <a:effectLst/>
                          <a:latin typeface="MS PGothic" panose="020B0600070205080204" pitchFamily="34" charset="-128"/>
                          <a:ea typeface="MS PGothic" panose="020B0600070205080204" pitchFamily="34" charset="-128"/>
                        </a:rPr>
                        <a:t>実践報告共有のまとめ報告と改善のための議論</a:t>
                      </a:r>
                      <a:endParaRPr lang="en-JP" sz="1600" dirty="0">
                        <a:effectLst/>
                        <a:latin typeface="MS PGothic" panose="020B0600070205080204" pitchFamily="34" charset="-128"/>
                        <a:ea typeface="MS PGothic" panose="020B0600070205080204" pitchFamily="34" charset="-128"/>
                        <a:cs typeface="Times New Roman" panose="02020603050405020304" pitchFamily="18" charset="0"/>
                      </a:endParaRPr>
                    </a:p>
                  </a:txBody>
                  <a:tcPr marL="68580" marR="68580" marT="0" marB="0"/>
                </a:tc>
                <a:tc>
                  <a:txBody>
                    <a:bodyPr/>
                    <a:lstStyle/>
                    <a:p>
                      <a:pPr marL="361950" indent="-285750" algn="l">
                        <a:buFont typeface="Arial" panose="020B0604020202020204" pitchFamily="34" charset="0"/>
                        <a:buChar char="•"/>
                      </a:pPr>
                      <a:r>
                        <a:rPr lang="en-JP" sz="1600" dirty="0">
                          <a:effectLst/>
                          <a:latin typeface="MS PGothic" panose="020B0600070205080204" pitchFamily="34" charset="-128"/>
                          <a:ea typeface="MS PGothic" panose="020B0600070205080204" pitchFamily="34" charset="-128"/>
                          <a:cs typeface="Times New Roman" panose="02020603050405020304" pitchFamily="18" charset="0"/>
                        </a:rPr>
                        <a:t>セッション2aを全体に共有、改善方法を検討</a:t>
                      </a:r>
                    </a:p>
                  </a:txBody>
                  <a:tcPr marL="68580" marR="68580" marT="0" marB="0"/>
                </a:tc>
                <a:extLst>
                  <a:ext uri="{0D108BD9-81ED-4DB2-BD59-A6C34878D82A}">
                    <a16:rowId xmlns:a16="http://schemas.microsoft.com/office/drawing/2014/main" val="525972738"/>
                  </a:ext>
                </a:extLst>
              </a:tr>
              <a:tr h="583770">
                <a:tc>
                  <a:txBody>
                    <a:bodyPr/>
                    <a:lstStyle/>
                    <a:p>
                      <a:pPr marL="76200" indent="63500" algn="l"/>
                      <a:r>
                        <a:rPr lang="en-US" sz="1600" dirty="0">
                          <a:effectLst/>
                          <a:latin typeface="MS PGothic" panose="020B0600070205080204" pitchFamily="34" charset="-128"/>
                          <a:ea typeface="MS PGothic" panose="020B0600070205080204" pitchFamily="34" charset="-128"/>
                        </a:rPr>
                        <a:t>17:25-17:55</a:t>
                      </a:r>
                      <a:endParaRPr lang="en-JP" sz="1600" dirty="0">
                        <a:effectLst/>
                        <a:latin typeface="MS PGothic" panose="020B0600070205080204" pitchFamily="34" charset="-128"/>
                        <a:ea typeface="MS PGothic" panose="020B0600070205080204" pitchFamily="34" charset="-128"/>
                        <a:cs typeface="Times New Roman" panose="02020603050405020304" pitchFamily="18" charset="0"/>
                      </a:endParaRPr>
                    </a:p>
                  </a:txBody>
                  <a:tcPr marL="68580" marR="68580" marT="0" marB="0"/>
                </a:tc>
                <a:tc>
                  <a:txBody>
                    <a:bodyPr/>
                    <a:lstStyle/>
                    <a:p>
                      <a:pPr marL="361950" indent="-285750" algn="l">
                        <a:buFont typeface="Arial" panose="020B0604020202020204" pitchFamily="34" charset="0"/>
                        <a:buChar char="•"/>
                      </a:pPr>
                      <a:r>
                        <a:rPr lang="ja-JP" altLang="en-US" sz="1600">
                          <a:effectLst/>
                          <a:latin typeface="MS PGothic" panose="020B0600070205080204" pitchFamily="34" charset="-128"/>
                          <a:ea typeface="MS PGothic" panose="020B0600070205080204" pitchFamily="34" charset="-128"/>
                        </a:rPr>
                        <a:t>セッション</a:t>
                      </a:r>
                      <a:r>
                        <a:rPr lang="en-US" altLang="ja-JP" sz="1600" dirty="0">
                          <a:effectLst/>
                          <a:latin typeface="MS PGothic" panose="020B0600070205080204" pitchFamily="34" charset="-128"/>
                          <a:ea typeface="MS PGothic" panose="020B0600070205080204" pitchFamily="34" charset="-128"/>
                        </a:rPr>
                        <a:t>3(</a:t>
                      </a:r>
                      <a:r>
                        <a:rPr lang="ja-JP" altLang="en-US" sz="1600">
                          <a:effectLst/>
                          <a:latin typeface="MS PGothic" panose="020B0600070205080204" pitchFamily="34" charset="-128"/>
                          <a:ea typeface="MS PGothic" panose="020B0600070205080204" pitchFamily="34" charset="-128"/>
                        </a:rPr>
                        <a:t>グループ</a:t>
                      </a:r>
                      <a:r>
                        <a:rPr lang="en-US" altLang="ja-JP" sz="1600" dirty="0">
                          <a:effectLst/>
                          <a:latin typeface="MS PGothic" panose="020B0600070205080204" pitchFamily="34" charset="-128"/>
                          <a:ea typeface="MS PGothic" panose="020B0600070205080204" pitchFamily="34" charset="-128"/>
                        </a:rPr>
                        <a:t>):</a:t>
                      </a:r>
                    </a:p>
                    <a:p>
                      <a:pPr marL="361950" indent="-285750" algn="l">
                        <a:buFont typeface="Arial" panose="020B0604020202020204" pitchFamily="34" charset="0"/>
                        <a:buChar char="•"/>
                      </a:pPr>
                      <a:r>
                        <a:rPr lang="ja-JP" altLang="en-US" sz="1600">
                          <a:effectLst/>
                          <a:latin typeface="MS PGothic" panose="020B0600070205080204" pitchFamily="34" charset="-128"/>
                          <a:ea typeface="MS PGothic" panose="020B0600070205080204" pitchFamily="34" charset="-128"/>
                        </a:rPr>
                        <a:t>授業支援ツール開発の計画 </a:t>
                      </a:r>
                      <a:endParaRPr lang="en-US" altLang="ja-JP" sz="1600" dirty="0">
                        <a:effectLst/>
                        <a:latin typeface="MS PGothic" panose="020B0600070205080204" pitchFamily="34" charset="-128"/>
                        <a:ea typeface="MS PGothic" panose="020B0600070205080204" pitchFamily="34" charset="-128"/>
                      </a:endParaRPr>
                    </a:p>
                  </a:txBody>
                  <a:tcPr marL="68580" marR="68580" marT="0" marB="0"/>
                </a:tc>
                <a:tc>
                  <a:txBody>
                    <a:bodyPr/>
                    <a:lstStyle/>
                    <a:p>
                      <a:pPr marL="361950" indent="-285750" algn="l">
                        <a:buFont typeface="Arial" panose="020B0604020202020204" pitchFamily="34" charset="0"/>
                        <a:buChar char="•"/>
                      </a:pPr>
                      <a:r>
                        <a:rPr lang="ja-JP" altLang="en-US" sz="1600">
                          <a:effectLst/>
                          <a:latin typeface="MS PGothic" panose="020B0600070205080204" pitchFamily="34" charset="-128"/>
                          <a:ea typeface="MS PGothic" panose="020B0600070205080204" pitchFamily="34" charset="-128"/>
                        </a:rPr>
                        <a:t>研修</a:t>
                      </a:r>
                      <a:r>
                        <a:rPr lang="en-US" altLang="ja-JP" sz="1600" dirty="0">
                          <a:effectLst/>
                          <a:latin typeface="MS PGothic" panose="020B0600070205080204" pitchFamily="34" charset="-128"/>
                          <a:ea typeface="MS PGothic" panose="020B0600070205080204" pitchFamily="34" charset="-128"/>
                        </a:rPr>
                        <a:t>1</a:t>
                      </a:r>
                      <a:r>
                        <a:rPr lang="ja-JP" altLang="en-US" sz="1600">
                          <a:effectLst/>
                          <a:latin typeface="MS PGothic" panose="020B0600070205080204" pitchFamily="34" charset="-128"/>
                          <a:ea typeface="MS PGothic" panose="020B0600070205080204" pitchFamily="34" charset="-128"/>
                        </a:rPr>
                        <a:t>事前課題②、セッション</a:t>
                      </a:r>
                      <a:r>
                        <a:rPr lang="en-US" altLang="ja-JP" sz="1600" dirty="0">
                          <a:effectLst/>
                          <a:latin typeface="MS PGothic" panose="020B0600070205080204" pitchFamily="34" charset="-128"/>
                          <a:ea typeface="MS PGothic" panose="020B0600070205080204" pitchFamily="34" charset="-128"/>
                        </a:rPr>
                        <a:t>1</a:t>
                      </a:r>
                      <a:r>
                        <a:rPr lang="ja-JP" altLang="en-US" sz="1600">
                          <a:effectLst/>
                          <a:latin typeface="MS PGothic" panose="020B0600070205080204" pitchFamily="34" charset="-128"/>
                          <a:ea typeface="MS PGothic" panose="020B0600070205080204" pitchFamily="34" charset="-128"/>
                        </a:rPr>
                        <a:t>とセッション</a:t>
                      </a:r>
                      <a:r>
                        <a:rPr lang="en-US" altLang="ja-JP" sz="1600" dirty="0">
                          <a:effectLst/>
                          <a:latin typeface="MS PGothic" panose="020B0600070205080204" pitchFamily="34" charset="-128"/>
                          <a:ea typeface="MS PGothic" panose="020B0600070205080204" pitchFamily="34" charset="-128"/>
                        </a:rPr>
                        <a:t>2</a:t>
                      </a:r>
                      <a:r>
                        <a:rPr lang="ja-JP" altLang="en-US" sz="1600">
                          <a:effectLst/>
                          <a:latin typeface="MS PGothic" panose="020B0600070205080204" pitchFamily="34" charset="-128"/>
                          <a:ea typeface="MS PGothic" panose="020B0600070205080204" pitchFamily="34" charset="-128"/>
                        </a:rPr>
                        <a:t>を受けて、グループ毎に開発する</a:t>
                      </a:r>
                      <a:r>
                        <a:rPr lang="ja-JP" altLang="en-JP" sz="1600">
                          <a:effectLst/>
                          <a:latin typeface="MS PGothic" panose="020B0600070205080204" pitchFamily="34" charset="-128"/>
                          <a:ea typeface="MS PGothic" panose="020B0600070205080204" pitchFamily="34" charset="-128"/>
                        </a:rPr>
                        <a:t>ツール</a:t>
                      </a:r>
                      <a:r>
                        <a:rPr lang="ja-JP" altLang="en-US" sz="1600">
                          <a:effectLst/>
                          <a:latin typeface="MS PGothic" panose="020B0600070205080204" pitchFamily="34" charset="-128"/>
                          <a:ea typeface="MS PGothic" panose="020B0600070205080204" pitchFamily="34" charset="-128"/>
                        </a:rPr>
                        <a:t>の企画を検討</a:t>
                      </a:r>
                      <a:endParaRPr lang="en-JP" sz="1600" dirty="0">
                        <a:effectLst/>
                        <a:latin typeface="MS PGothic" panose="020B0600070205080204" pitchFamily="34" charset="-128"/>
                        <a:ea typeface="MS PGothic" panose="020B0600070205080204" pitchFamily="34" charset="-128"/>
                        <a:cs typeface="Times New Roman" panose="02020603050405020304" pitchFamily="18" charset="0"/>
                      </a:endParaRPr>
                    </a:p>
                  </a:txBody>
                  <a:tcPr marL="68580" marR="68580" marT="0" marB="0"/>
                </a:tc>
                <a:extLst>
                  <a:ext uri="{0D108BD9-81ED-4DB2-BD59-A6C34878D82A}">
                    <a16:rowId xmlns:a16="http://schemas.microsoft.com/office/drawing/2014/main" val="2509093831"/>
                  </a:ext>
                </a:extLst>
              </a:tr>
              <a:tr h="972950">
                <a:tc>
                  <a:txBody>
                    <a:bodyPr/>
                    <a:lstStyle/>
                    <a:p>
                      <a:pPr marL="76200" indent="63500" algn="l"/>
                      <a:r>
                        <a:rPr lang="en-US" sz="1600" dirty="0">
                          <a:effectLst/>
                          <a:latin typeface="MS PGothic" panose="020B0600070205080204" pitchFamily="34" charset="-128"/>
                          <a:ea typeface="MS PGothic" panose="020B0600070205080204" pitchFamily="34" charset="-128"/>
                        </a:rPr>
                        <a:t>17:55-18:00</a:t>
                      </a:r>
                      <a:endParaRPr lang="en-JP" sz="1600" dirty="0">
                        <a:effectLst/>
                        <a:latin typeface="MS PGothic" panose="020B0600070205080204" pitchFamily="34" charset="-128"/>
                        <a:ea typeface="MS PGothic" panose="020B0600070205080204" pitchFamily="34" charset="-128"/>
                        <a:cs typeface="Times New Roman" panose="02020603050405020304" pitchFamily="18" charset="0"/>
                      </a:endParaRPr>
                    </a:p>
                  </a:txBody>
                  <a:tcPr marL="68580" marR="68580" marT="0" marB="0"/>
                </a:tc>
                <a:tc>
                  <a:txBody>
                    <a:bodyPr/>
                    <a:lstStyle/>
                    <a:p>
                      <a:pPr marL="361950" indent="-285750" algn="l">
                        <a:buFont typeface="Arial" panose="020B0604020202020204" pitchFamily="34" charset="0"/>
                        <a:buChar char="•"/>
                      </a:pPr>
                      <a:r>
                        <a:rPr lang="ja-JP" altLang="en-US" sz="1600">
                          <a:effectLst/>
                          <a:latin typeface="MS PGothic" panose="020B0600070205080204" pitchFamily="34" charset="-128"/>
                          <a:ea typeface="MS PGothic" panose="020B0600070205080204" pitchFamily="34" charset="-128"/>
                        </a:rPr>
                        <a:t>まとめ、リフレクションと</a:t>
                      </a:r>
                      <a:r>
                        <a:rPr lang="ja-JP" sz="1600">
                          <a:effectLst/>
                          <a:latin typeface="MS PGothic" panose="020B0600070205080204" pitchFamily="34" charset="-128"/>
                          <a:ea typeface="MS PGothic" panose="020B0600070205080204" pitchFamily="34" charset="-128"/>
                        </a:rPr>
                        <a:t>アクションプランの</a:t>
                      </a:r>
                      <a:r>
                        <a:rPr lang="ja-JP" altLang="en-US" sz="1600">
                          <a:effectLst/>
                          <a:latin typeface="MS PGothic" panose="020B0600070205080204" pitchFamily="34" charset="-128"/>
                          <a:ea typeface="MS PGothic" panose="020B0600070205080204" pitchFamily="34" charset="-128"/>
                        </a:rPr>
                        <a:t>構想</a:t>
                      </a:r>
                      <a:endParaRPr lang="en-JP" sz="1600" dirty="0">
                        <a:effectLst/>
                        <a:latin typeface="MS PGothic" panose="020B0600070205080204" pitchFamily="34" charset="-128"/>
                        <a:ea typeface="MS PGothic" panose="020B0600070205080204" pitchFamily="34" charset="-128"/>
                        <a:cs typeface="Times New Roman" panose="02020603050405020304" pitchFamily="18" charset="0"/>
                      </a:endParaRPr>
                    </a:p>
                  </a:txBody>
                  <a:tcPr marL="68580" marR="68580" marT="0" marB="0"/>
                </a:tc>
                <a:tc>
                  <a:txBody>
                    <a:bodyPr/>
                    <a:lstStyle/>
                    <a:p>
                      <a:pPr marL="361950" indent="-285750" algn="l">
                        <a:buFont typeface="Arial" panose="020B0604020202020204" pitchFamily="34" charset="0"/>
                        <a:buChar char="•"/>
                      </a:pPr>
                      <a:r>
                        <a:rPr lang="ja-JP" sz="1600">
                          <a:effectLst/>
                          <a:latin typeface="MS PGothic" panose="020B0600070205080204" pitchFamily="34" charset="-128"/>
                          <a:ea typeface="MS PGothic" panose="020B0600070205080204" pitchFamily="34" charset="-128"/>
                        </a:rPr>
                        <a:t>本研修の振り返りをしながら、自校組織への働きかけ、個人でのアクションを、</a:t>
                      </a:r>
                      <a:r>
                        <a:rPr lang="en-US" sz="1600" dirty="0">
                          <a:effectLst/>
                          <a:latin typeface="MS PGothic" panose="020B0600070205080204" pitchFamily="34" charset="-128"/>
                          <a:ea typeface="MS PGothic" panose="020B0600070205080204" pitchFamily="34" charset="-128"/>
                        </a:rPr>
                        <a:t>(1)</a:t>
                      </a:r>
                      <a:r>
                        <a:rPr lang="ja-JP" sz="1600">
                          <a:effectLst/>
                          <a:latin typeface="MS PGothic" panose="020B0600070205080204" pitchFamily="34" charset="-128"/>
                          <a:ea typeface="MS PGothic" panose="020B0600070205080204" pitchFamily="34" charset="-128"/>
                        </a:rPr>
                        <a:t>授業コンサルティング普及への施策、</a:t>
                      </a:r>
                      <a:r>
                        <a:rPr lang="en-US" sz="1600" dirty="0">
                          <a:effectLst/>
                          <a:latin typeface="MS PGothic" panose="020B0600070205080204" pitchFamily="34" charset="-128"/>
                          <a:ea typeface="MS PGothic" panose="020B0600070205080204" pitchFamily="34" charset="-128"/>
                        </a:rPr>
                        <a:t>(2)</a:t>
                      </a:r>
                      <a:r>
                        <a:rPr lang="ja-JP" sz="1600">
                          <a:effectLst/>
                          <a:latin typeface="MS PGothic" panose="020B0600070205080204" pitchFamily="34" charset="-128"/>
                          <a:ea typeface="MS PGothic" panose="020B0600070205080204" pitchFamily="34" charset="-128"/>
                        </a:rPr>
                        <a:t>授業改善サポータ業務、</a:t>
                      </a:r>
                      <a:r>
                        <a:rPr lang="en-US" altLang="ja-JP" sz="1600" dirty="0">
                          <a:effectLst/>
                          <a:latin typeface="MS PGothic" panose="020B0600070205080204" pitchFamily="34" charset="-128"/>
                          <a:ea typeface="MS PGothic" panose="020B0600070205080204" pitchFamily="34" charset="-128"/>
                        </a:rPr>
                        <a:t>(3)</a:t>
                      </a:r>
                      <a:r>
                        <a:rPr lang="ja-JP" sz="1600">
                          <a:effectLst/>
                          <a:latin typeface="MS PGothic" panose="020B0600070205080204" pitchFamily="34" charset="-128"/>
                          <a:ea typeface="MS PGothic" panose="020B0600070205080204" pitchFamily="34" charset="-128"/>
                        </a:rPr>
                        <a:t>自身の知識・スキル開発の３項から、計画を立てる</a:t>
                      </a:r>
                      <a:endParaRPr lang="en-JP" sz="1600" dirty="0">
                        <a:effectLst/>
                        <a:latin typeface="MS PGothic" panose="020B0600070205080204" pitchFamily="34" charset="-128"/>
                        <a:ea typeface="MS PGothic" panose="020B0600070205080204" pitchFamily="34" charset="-128"/>
                        <a:cs typeface="Times New Roman" panose="02020603050405020304" pitchFamily="18" charset="0"/>
                      </a:endParaRPr>
                    </a:p>
                  </a:txBody>
                  <a:tcPr marL="68580" marR="68580" marT="0" marB="0"/>
                </a:tc>
                <a:extLst>
                  <a:ext uri="{0D108BD9-81ED-4DB2-BD59-A6C34878D82A}">
                    <a16:rowId xmlns:a16="http://schemas.microsoft.com/office/drawing/2014/main" val="97006308"/>
                  </a:ext>
                </a:extLst>
              </a:tr>
            </a:tbl>
          </a:graphicData>
        </a:graphic>
      </p:graphicFrame>
    </p:spTree>
    <p:extLst>
      <p:ext uri="{BB962C8B-B14F-4D97-AF65-F5344CB8AC3E}">
        <p14:creationId xmlns:p14="http://schemas.microsoft.com/office/powerpoint/2010/main" val="17495864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41B2DD3-BB25-01D5-266F-542D9806F6EE}"/>
              </a:ext>
            </a:extLst>
          </p:cNvPr>
          <p:cNvSpPr>
            <a:spLocks noGrp="1"/>
          </p:cNvSpPr>
          <p:nvPr>
            <p:ph type="ctrTitle"/>
          </p:nvPr>
        </p:nvSpPr>
        <p:spPr/>
        <p:txBody>
          <a:bodyPr/>
          <a:lstStyle/>
          <a:p>
            <a:r>
              <a:rPr lang="en-JP" dirty="0"/>
              <a:t>セッション1</a:t>
            </a:r>
          </a:p>
        </p:txBody>
      </p:sp>
      <p:sp>
        <p:nvSpPr>
          <p:cNvPr id="5" name="Subtitle 4">
            <a:extLst>
              <a:ext uri="{FF2B5EF4-FFF2-40B4-BE49-F238E27FC236}">
                <a16:creationId xmlns:a16="http://schemas.microsoft.com/office/drawing/2014/main" id="{B07BEC2A-3597-2C50-FDEE-F17792079693}"/>
              </a:ext>
            </a:extLst>
          </p:cNvPr>
          <p:cNvSpPr>
            <a:spLocks noGrp="1"/>
          </p:cNvSpPr>
          <p:nvPr>
            <p:ph type="subTitle" idx="1"/>
          </p:nvPr>
        </p:nvSpPr>
        <p:spPr/>
        <p:txBody>
          <a:bodyPr>
            <a:normAutofit fontScale="47500" lnSpcReduction="20000"/>
          </a:bodyPr>
          <a:lstStyle/>
          <a:p>
            <a:r>
              <a:rPr lang="ja-JP" altLang="en-US" sz="4400">
                <a:effectLst/>
                <a:latin typeface="MS Mincho" panose="02020609040205080304" pitchFamily="49" charset="-128"/>
                <a:ea typeface="MS Mincho" panose="02020609040205080304" pitchFamily="49" charset="-128"/>
                <a:cs typeface="Times New Roman" panose="02020603050405020304" pitchFamily="18" charset="0"/>
              </a:rPr>
              <a:t>研修</a:t>
            </a:r>
            <a:r>
              <a:rPr lang="en-US" altLang="ja-JP" sz="4400" dirty="0">
                <a:effectLst/>
                <a:latin typeface="MS Mincho" panose="02020609040205080304" pitchFamily="49" charset="-128"/>
                <a:ea typeface="MS Mincho" panose="02020609040205080304" pitchFamily="49" charset="-128"/>
                <a:cs typeface="Times New Roman" panose="02020603050405020304" pitchFamily="18" charset="0"/>
              </a:rPr>
              <a:t>1</a:t>
            </a:r>
            <a:r>
              <a:rPr lang="ja-JP" altLang="en-US" sz="4400">
                <a:effectLst/>
                <a:latin typeface="MS Mincho" panose="02020609040205080304" pitchFamily="49" charset="-128"/>
                <a:ea typeface="MS Mincho" panose="02020609040205080304" pitchFamily="49" charset="-128"/>
                <a:cs typeface="Times New Roman" panose="02020603050405020304" pitchFamily="18" charset="0"/>
              </a:rPr>
              <a:t>から</a:t>
            </a:r>
            <a:r>
              <a:rPr lang="ja-JP" altLang="en-JP" sz="4400">
                <a:effectLst/>
                <a:latin typeface="MS Mincho" panose="02020609040205080304" pitchFamily="49" charset="-128"/>
                <a:ea typeface="MS Mincho" panose="02020609040205080304" pitchFamily="49" charset="-128"/>
                <a:cs typeface="Times New Roman" panose="02020603050405020304" pitchFamily="18" charset="0"/>
              </a:rPr>
              <a:t>１ヶ月</a:t>
            </a:r>
            <a:r>
              <a:rPr lang="ja-JP" altLang="en-US" sz="4400">
                <a:effectLst/>
                <a:latin typeface="MS Mincho" panose="02020609040205080304" pitchFamily="49" charset="-128"/>
                <a:ea typeface="MS Mincho" panose="02020609040205080304" pitchFamily="49" charset="-128"/>
                <a:cs typeface="Times New Roman" panose="02020603050405020304" pitchFamily="18" charset="0"/>
              </a:rPr>
              <a:t>間の活動振り返り：さらなる学びと実践について</a:t>
            </a:r>
            <a:endParaRPr lang="en-US" altLang="ja-JP" sz="4400" dirty="0">
              <a:effectLst/>
              <a:latin typeface="MS Mincho" panose="02020609040205080304" pitchFamily="49" charset="-128"/>
              <a:ea typeface="MS Mincho" panose="02020609040205080304" pitchFamily="49" charset="-128"/>
              <a:cs typeface="Times New Roman" panose="02020603050405020304" pitchFamily="18" charset="0"/>
            </a:endParaRPr>
          </a:p>
          <a:p>
            <a:r>
              <a:rPr lang="ja-JP" altLang="en-US" sz="4400">
                <a:latin typeface="MS Mincho" panose="02020609040205080304" pitchFamily="49" charset="-128"/>
                <a:ea typeface="MS Mincho" panose="02020609040205080304" pitchFamily="49" charset="-128"/>
                <a:cs typeface="Times New Roman" panose="02020603050405020304" pitchFamily="18" charset="0"/>
              </a:rPr>
              <a:t>・熊大教材</a:t>
            </a:r>
            <a:endParaRPr lang="en-US" altLang="ja-JP" sz="4400" dirty="0">
              <a:latin typeface="MS Mincho" panose="02020609040205080304" pitchFamily="49" charset="-128"/>
              <a:ea typeface="MS Mincho" panose="02020609040205080304" pitchFamily="49" charset="-128"/>
              <a:cs typeface="Times New Roman" panose="02020603050405020304" pitchFamily="18" charset="0"/>
            </a:endParaRPr>
          </a:p>
          <a:p>
            <a:r>
              <a:rPr lang="ja-JP" altLang="en-US" sz="4400">
                <a:latin typeface="MS Mincho" panose="02020609040205080304" pitchFamily="49" charset="-128"/>
                <a:ea typeface="MS Mincho" panose="02020609040205080304" pitchFamily="49" charset="-128"/>
                <a:cs typeface="Times New Roman" panose="02020603050405020304" pitchFamily="18" charset="0"/>
              </a:rPr>
              <a:t>・シラバス改善</a:t>
            </a:r>
            <a:endParaRPr lang="en-US" altLang="ja-JP" sz="4400" dirty="0">
              <a:latin typeface="MS Mincho" panose="02020609040205080304" pitchFamily="49" charset="-128"/>
              <a:ea typeface="MS Mincho" panose="02020609040205080304" pitchFamily="49" charset="-128"/>
              <a:cs typeface="Times New Roman" panose="02020603050405020304" pitchFamily="18" charset="0"/>
            </a:endParaRPr>
          </a:p>
          <a:p>
            <a:r>
              <a:rPr lang="ja-JP" altLang="en-US" sz="4400">
                <a:effectLst/>
                <a:latin typeface="MS Mincho" panose="02020609040205080304" pitchFamily="49" charset="-128"/>
                <a:ea typeface="MS Mincho" panose="02020609040205080304" pitchFamily="49" charset="-128"/>
                <a:cs typeface="Times New Roman" panose="02020603050405020304" pitchFamily="18" charset="0"/>
              </a:rPr>
              <a:t>・アクションプランと省察</a:t>
            </a:r>
            <a:endParaRPr lang="en-US" altLang="ja-JP" sz="4400" dirty="0">
              <a:effectLst/>
              <a:latin typeface="MS Mincho" panose="02020609040205080304" pitchFamily="49" charset="-128"/>
              <a:ea typeface="MS Mincho" panose="02020609040205080304" pitchFamily="49" charset="-128"/>
              <a:cs typeface="Times New Roman" panose="02020603050405020304" pitchFamily="18" charset="0"/>
            </a:endParaRPr>
          </a:p>
          <a:p>
            <a:endParaRPr lang="en-JP" sz="4400" dirty="0">
              <a:effectLst/>
            </a:endParaRPr>
          </a:p>
        </p:txBody>
      </p:sp>
    </p:spTree>
    <p:extLst>
      <p:ext uri="{BB962C8B-B14F-4D97-AF65-F5344CB8AC3E}">
        <p14:creationId xmlns:p14="http://schemas.microsoft.com/office/powerpoint/2010/main" val="14132451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AAB16-C0FD-3C4E-9C26-ACC49FF0FE3F}"/>
              </a:ext>
            </a:extLst>
          </p:cNvPr>
          <p:cNvSpPr>
            <a:spLocks noGrp="1"/>
          </p:cNvSpPr>
          <p:nvPr>
            <p:ph type="title"/>
          </p:nvPr>
        </p:nvSpPr>
        <p:spPr/>
        <p:txBody>
          <a:bodyPr/>
          <a:lstStyle/>
          <a:p>
            <a:r>
              <a:rPr lang="ja-JP" altLang="en-US" b="1">
                <a:latin typeface="+mj-ea"/>
              </a:rPr>
              <a:t>研修</a:t>
            </a:r>
            <a:r>
              <a:rPr lang="en-US" altLang="ja-JP" b="1" dirty="0">
                <a:latin typeface="+mj-ea"/>
              </a:rPr>
              <a:t>1</a:t>
            </a:r>
            <a:r>
              <a:rPr lang="ja-JP" altLang="en-US" b="1">
                <a:latin typeface="+mj-ea"/>
              </a:rPr>
              <a:t>から１ヶ月間の活動</a:t>
            </a:r>
            <a:br>
              <a:rPr lang="en-US" altLang="ja-JP" b="1" dirty="0">
                <a:latin typeface="+mj-ea"/>
              </a:rPr>
            </a:br>
            <a:r>
              <a:rPr lang="ja-JP" altLang="en-US" b="1">
                <a:latin typeface="+mj-ea"/>
              </a:rPr>
              <a:t>振り返り</a:t>
            </a:r>
            <a:endParaRPr lang="ja-JP" altLang="en-US" b="1" dirty="0">
              <a:latin typeface="+mj-ea"/>
            </a:endParaRPr>
          </a:p>
        </p:txBody>
      </p:sp>
      <p:sp>
        <p:nvSpPr>
          <p:cNvPr id="3" name="Content Placeholder 2">
            <a:extLst>
              <a:ext uri="{FF2B5EF4-FFF2-40B4-BE49-F238E27FC236}">
                <a16:creationId xmlns:a16="http://schemas.microsoft.com/office/drawing/2014/main" id="{BAE5C4E1-7815-134E-983C-A2B538DAB135}"/>
              </a:ext>
            </a:extLst>
          </p:cNvPr>
          <p:cNvSpPr>
            <a:spLocks noGrp="1"/>
          </p:cNvSpPr>
          <p:nvPr>
            <p:ph idx="1"/>
          </p:nvPr>
        </p:nvSpPr>
        <p:spPr/>
        <p:txBody>
          <a:bodyPr>
            <a:normAutofit/>
          </a:bodyPr>
          <a:lstStyle/>
          <a:p>
            <a:pPr lvl="0" algn="l"/>
            <a:r>
              <a:rPr lang="ja-JP" altLang="en-US"/>
              <a:t>研修</a:t>
            </a:r>
            <a:r>
              <a:rPr lang="en-US" altLang="ja-JP" dirty="0"/>
              <a:t>2</a:t>
            </a:r>
            <a:r>
              <a:rPr lang="ja-JP" altLang="en-US"/>
              <a:t>事前課題①アクションプランと省察を</a:t>
            </a:r>
            <a:endParaRPr lang="en-US" altLang="ja-JP" dirty="0"/>
          </a:p>
          <a:p>
            <a:pPr marL="0" lvl="0" indent="0" algn="l">
              <a:buNone/>
            </a:pPr>
            <a:r>
              <a:rPr lang="ja-JP" altLang="en-US"/>
              <a:t>紹介する</a:t>
            </a:r>
            <a:endParaRPr lang="en-US" altLang="ja-JP" dirty="0"/>
          </a:p>
          <a:p>
            <a:pPr lvl="1"/>
            <a:r>
              <a:rPr lang="ja-JP" altLang="en-US" sz="3200"/>
              <a:t>うまくいった事</a:t>
            </a:r>
            <a:endParaRPr lang="en-US" altLang="ja-JP" sz="3200" dirty="0"/>
          </a:p>
          <a:p>
            <a:pPr lvl="1"/>
            <a:r>
              <a:rPr lang="ja-JP" altLang="en-US" sz="3200"/>
              <a:t>うまくいかなかった事</a:t>
            </a:r>
            <a:endParaRPr lang="en-US" altLang="ja-JP" sz="3200" dirty="0"/>
          </a:p>
          <a:p>
            <a:pPr lvl="1"/>
            <a:r>
              <a:rPr lang="ja-JP" altLang="en-US" sz="3200"/>
              <a:t>次はこんなことをしてみたい</a:t>
            </a:r>
            <a:endParaRPr lang="en-US" altLang="ja-JP" sz="3200" dirty="0"/>
          </a:p>
          <a:p>
            <a:pPr lvl="1"/>
            <a:r>
              <a:rPr lang="ja-JP" altLang="en-US" sz="3200"/>
              <a:t>あると便利だと思うツール</a:t>
            </a:r>
            <a:endParaRPr lang="en-US" altLang="ja-JP" sz="3200" dirty="0"/>
          </a:p>
          <a:p>
            <a:pPr marL="0" indent="0">
              <a:buNone/>
            </a:pPr>
            <a:r>
              <a:rPr lang="ja-JP" altLang="en-US" sz="3600"/>
              <a:t>など</a:t>
            </a:r>
            <a:endParaRPr lang="en-US" sz="3600" dirty="0"/>
          </a:p>
          <a:p>
            <a:pPr marL="0" indent="0">
              <a:buNone/>
            </a:pPr>
            <a:endParaRPr lang="en-US" altLang="ja-JP" sz="3600" dirty="0"/>
          </a:p>
          <a:p>
            <a:pPr marL="0" indent="0">
              <a:buNone/>
            </a:pPr>
            <a:endParaRPr lang="en-US" altLang="ja-JP" dirty="0"/>
          </a:p>
        </p:txBody>
      </p:sp>
      <p:sp>
        <p:nvSpPr>
          <p:cNvPr id="4" name="楕円 4">
            <a:extLst>
              <a:ext uri="{FF2B5EF4-FFF2-40B4-BE49-F238E27FC236}">
                <a16:creationId xmlns:a16="http://schemas.microsoft.com/office/drawing/2014/main" id="{9014A3B6-80CE-E649-8481-0712F504B0C7}"/>
              </a:ext>
            </a:extLst>
          </p:cNvPr>
          <p:cNvSpPr/>
          <p:nvPr/>
        </p:nvSpPr>
        <p:spPr>
          <a:xfrm>
            <a:off x="8819147" y="398325"/>
            <a:ext cx="2845029" cy="293112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000">
                <a:latin typeface="Meiryo UI" panose="020B0604030504040204" pitchFamily="50" charset="-128"/>
                <a:ea typeface="Meiryo UI" panose="020B0604030504040204" pitchFamily="50" charset="-128"/>
              </a:rPr>
              <a:t>ペア</a:t>
            </a:r>
            <a:endParaRPr kumimoji="1" lang="en-US" altLang="ja-JP" sz="4000" dirty="0">
              <a:latin typeface="Meiryo UI" panose="020B0604030504040204" pitchFamily="50" charset="-128"/>
              <a:ea typeface="Meiryo UI" panose="020B0604030504040204" pitchFamily="50" charset="-128"/>
            </a:endParaRPr>
          </a:p>
          <a:p>
            <a:pPr algn="ctr"/>
            <a:r>
              <a:rPr kumimoji="1" lang="en-US" altLang="ja-JP" sz="5400" dirty="0">
                <a:latin typeface="Meiryo UI" panose="020B0604030504040204" pitchFamily="50" charset="-128"/>
                <a:ea typeface="Meiryo UI" panose="020B0604030504040204" pitchFamily="50" charset="-128"/>
              </a:rPr>
              <a:t>14</a:t>
            </a:r>
            <a:r>
              <a:rPr kumimoji="1" lang="ja-JP" altLang="en-US" sz="5400">
                <a:latin typeface="Meiryo UI" panose="020B0604030504040204" pitchFamily="50" charset="-128"/>
                <a:ea typeface="Meiryo UI" panose="020B0604030504040204" pitchFamily="50" charset="-128"/>
              </a:rPr>
              <a:t>分</a:t>
            </a:r>
            <a:r>
              <a:rPr kumimoji="1" lang="en-US" altLang="ja-JP" sz="3200" dirty="0">
                <a:latin typeface="Meiryo UI" panose="020B0604030504040204" pitchFamily="50" charset="-128"/>
                <a:ea typeface="Meiryo UI" panose="020B0604030504040204" pitchFamily="50" charset="-128"/>
              </a:rPr>
              <a:t>(7</a:t>
            </a:r>
            <a:r>
              <a:rPr kumimoji="1" lang="ja-JP" altLang="en-US" sz="3200">
                <a:latin typeface="Meiryo UI" panose="020B0604030504040204" pitchFamily="50" charset="-128"/>
                <a:ea typeface="Meiryo UI" panose="020B0604030504040204" pitchFamily="50" charset="-128"/>
              </a:rPr>
              <a:t>分</a:t>
            </a:r>
            <a:r>
              <a:rPr kumimoji="1" lang="en-US" altLang="ja-JP" sz="3200" dirty="0">
                <a:latin typeface="Meiryo UI" panose="020B0604030504040204" pitchFamily="50" charset="-128"/>
                <a:ea typeface="Meiryo UI" panose="020B0604030504040204" pitchFamily="50" charset="-128"/>
              </a:rPr>
              <a:t>/</a:t>
            </a:r>
            <a:r>
              <a:rPr kumimoji="1" lang="ja-JP" altLang="en-US" sz="3200">
                <a:latin typeface="Meiryo UI" panose="020B0604030504040204" pitchFamily="50" charset="-128"/>
                <a:ea typeface="Meiryo UI" panose="020B0604030504040204" pitchFamily="50" charset="-128"/>
              </a:rPr>
              <a:t>人</a:t>
            </a:r>
            <a:r>
              <a:rPr kumimoji="1" lang="en-US" altLang="ja-JP" sz="3200" dirty="0">
                <a:latin typeface="Meiryo UI" panose="020B0604030504040204" pitchFamily="50" charset="-128"/>
                <a:ea typeface="Meiryo UI" panose="020B0604030504040204" pitchFamily="50" charset="-128"/>
              </a:rPr>
              <a:t>)</a:t>
            </a:r>
          </a:p>
          <a:p>
            <a:pPr algn="ctr"/>
            <a:endParaRPr kumimoji="1" lang="ja-JP" altLang="en-US" sz="2400" dirty="0">
              <a:latin typeface="Meiryo UI" panose="020B0604030504040204" pitchFamily="50" charset="-128"/>
              <a:ea typeface="Meiryo UI" panose="020B0604030504040204" pitchFamily="50" charset="-128"/>
            </a:endParaRPr>
          </a:p>
        </p:txBody>
      </p:sp>
      <p:sp>
        <p:nvSpPr>
          <p:cNvPr id="5" name="TextBox 4">
            <a:extLst>
              <a:ext uri="{FF2B5EF4-FFF2-40B4-BE49-F238E27FC236}">
                <a16:creationId xmlns:a16="http://schemas.microsoft.com/office/drawing/2014/main" id="{88F7B579-F805-5118-FF76-D5C20F1FA29D}"/>
              </a:ext>
            </a:extLst>
          </p:cNvPr>
          <p:cNvSpPr txBox="1"/>
          <p:nvPr/>
        </p:nvSpPr>
        <p:spPr>
          <a:xfrm>
            <a:off x="1727982" y="5699909"/>
            <a:ext cx="8736036" cy="523220"/>
          </a:xfrm>
          <a:prstGeom prst="rect">
            <a:avLst/>
          </a:prstGeom>
          <a:solidFill>
            <a:schemeClr val="accent6">
              <a:lumMod val="20000"/>
              <a:lumOff val="80000"/>
            </a:schemeClr>
          </a:solidFill>
        </p:spPr>
        <p:txBody>
          <a:bodyPr wrap="square" rtlCol="0">
            <a:spAutoFit/>
          </a:bodyPr>
          <a:lstStyle/>
          <a:p>
            <a:pPr algn="ctr"/>
            <a:r>
              <a:rPr lang="en-US" altLang="ja-JP" sz="2800" dirty="0"/>
              <a:t>14</a:t>
            </a:r>
            <a:r>
              <a:rPr lang="ja-JP" altLang="en-US" sz="2800"/>
              <a:t>分でアクションプランと省察</a:t>
            </a:r>
            <a:endParaRPr lang="en-US" altLang="ja-JP" sz="2800" dirty="0"/>
          </a:p>
        </p:txBody>
      </p:sp>
    </p:spTree>
    <p:extLst>
      <p:ext uri="{BB962C8B-B14F-4D97-AF65-F5344CB8AC3E}">
        <p14:creationId xmlns:p14="http://schemas.microsoft.com/office/powerpoint/2010/main" val="2087289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AAB16-C0FD-3C4E-9C26-ACC49FF0FE3F}"/>
              </a:ext>
            </a:extLst>
          </p:cNvPr>
          <p:cNvSpPr>
            <a:spLocks noGrp="1"/>
          </p:cNvSpPr>
          <p:nvPr>
            <p:ph type="title"/>
          </p:nvPr>
        </p:nvSpPr>
        <p:spPr/>
        <p:txBody>
          <a:bodyPr/>
          <a:lstStyle/>
          <a:p>
            <a:r>
              <a:rPr lang="ja-JP" altLang="en-US" b="1">
                <a:latin typeface="+mj-ea"/>
              </a:rPr>
              <a:t>更なる学び：</a:t>
            </a:r>
            <a:br>
              <a:rPr lang="en-US" altLang="ja-JP" b="1" dirty="0">
                <a:latin typeface="+mj-ea"/>
              </a:rPr>
            </a:br>
            <a:r>
              <a:rPr lang="ja-JP" altLang="en-US" b="1">
                <a:latin typeface="+mj-ea"/>
              </a:rPr>
              <a:t>モジュールでの学習</a:t>
            </a:r>
            <a:endParaRPr lang="ja-JP" altLang="en-US" b="1" dirty="0">
              <a:latin typeface="+mj-ea"/>
            </a:endParaRPr>
          </a:p>
        </p:txBody>
      </p:sp>
      <p:sp>
        <p:nvSpPr>
          <p:cNvPr id="3" name="Content Placeholder 2">
            <a:extLst>
              <a:ext uri="{FF2B5EF4-FFF2-40B4-BE49-F238E27FC236}">
                <a16:creationId xmlns:a16="http://schemas.microsoft.com/office/drawing/2014/main" id="{BAE5C4E1-7815-134E-983C-A2B538DAB135}"/>
              </a:ext>
            </a:extLst>
          </p:cNvPr>
          <p:cNvSpPr>
            <a:spLocks noGrp="1"/>
          </p:cNvSpPr>
          <p:nvPr>
            <p:ph idx="1"/>
          </p:nvPr>
        </p:nvSpPr>
        <p:spPr>
          <a:xfrm>
            <a:off x="838200" y="1957716"/>
            <a:ext cx="10515600" cy="2931129"/>
          </a:xfrm>
        </p:spPr>
        <p:txBody>
          <a:bodyPr>
            <a:noAutofit/>
          </a:bodyPr>
          <a:lstStyle/>
          <a:p>
            <a:r>
              <a:rPr lang="en-US" altLang="ja-JP" sz="2000" dirty="0"/>
              <a:t>LMS</a:t>
            </a:r>
            <a:r>
              <a:rPr lang="ja-JP" altLang="en-US" sz="2000"/>
              <a:t>のモジュール教材：</a:t>
            </a:r>
            <a:r>
              <a:rPr lang="en-US" altLang="ja-JP" sz="2000" dirty="0"/>
              <a:t>https://kyoten1a.cica.jp/</a:t>
            </a:r>
            <a:r>
              <a:rPr lang="en-US" altLang="ja-JP" sz="2000" dirty="0" err="1"/>
              <a:t>moodle</a:t>
            </a:r>
            <a:r>
              <a:rPr lang="en-US" altLang="ja-JP" sz="2000" dirty="0"/>
              <a:t>/?redirect=0</a:t>
            </a:r>
          </a:p>
          <a:p>
            <a:pPr lvl="0" algn="l"/>
            <a:r>
              <a:rPr lang="ja-JP" altLang="en-US" sz="2000"/>
              <a:t>研修</a:t>
            </a:r>
            <a:r>
              <a:rPr lang="en-US" altLang="ja-JP" sz="2000" dirty="0"/>
              <a:t>2</a:t>
            </a:r>
            <a:r>
              <a:rPr lang="ja-JP" altLang="en-US" sz="2000"/>
              <a:t>事前課題</a:t>
            </a:r>
            <a:endParaRPr lang="en-US" altLang="ja-JP" sz="2000" i="0" u="none" dirty="0"/>
          </a:p>
          <a:p>
            <a:pPr marL="0" lvl="0" indent="0" algn="l">
              <a:buNone/>
            </a:pPr>
            <a:r>
              <a:rPr lang="ja-JP" altLang="en-US" sz="2000" i="0" u="none"/>
              <a:t>④  熊大教材で学んだことを共有</a:t>
            </a:r>
            <a:endParaRPr lang="en-US" altLang="ja-JP" sz="2000" dirty="0"/>
          </a:p>
          <a:p>
            <a:pPr lvl="1"/>
            <a:r>
              <a:rPr lang="ja-JP" altLang="en-US" sz="2000"/>
              <a:t>新しい発見</a:t>
            </a:r>
            <a:endParaRPr lang="en-US" altLang="ja-JP" sz="2000" dirty="0"/>
          </a:p>
          <a:p>
            <a:pPr lvl="1"/>
            <a:r>
              <a:rPr lang="ja-JP" altLang="en-US" sz="2000"/>
              <a:t>使ってみようと思うヒント</a:t>
            </a:r>
            <a:endParaRPr lang="en-US" altLang="ja-JP" sz="2000" dirty="0"/>
          </a:p>
          <a:p>
            <a:pPr lvl="1"/>
            <a:r>
              <a:rPr lang="ja-JP" altLang="en-US" sz="2000"/>
              <a:t>今までもやっていた工夫</a:t>
            </a:r>
            <a:endParaRPr lang="en-US" altLang="ja-JP" sz="2000" dirty="0"/>
          </a:p>
          <a:p>
            <a:pPr lvl="1"/>
            <a:r>
              <a:rPr lang="ja-JP" altLang="en-US" sz="2000"/>
              <a:t>良くわからなかった事、疑問点</a:t>
            </a:r>
            <a:endParaRPr lang="en-US" altLang="ja-JP" sz="2000" dirty="0"/>
          </a:p>
          <a:p>
            <a:pPr lvl="1"/>
            <a:r>
              <a:rPr lang="ja-JP" altLang="en-US" sz="2000"/>
              <a:t>モヤモヤする事　　など</a:t>
            </a:r>
            <a:endParaRPr lang="en-US" altLang="ja-JP" sz="2000" dirty="0"/>
          </a:p>
          <a:p>
            <a:pPr marL="457200" lvl="1" indent="0">
              <a:buNone/>
            </a:pPr>
            <a:endParaRPr lang="en-US" altLang="ja-JP" sz="2000" dirty="0"/>
          </a:p>
          <a:p>
            <a:pPr marL="0" indent="0">
              <a:buNone/>
            </a:pPr>
            <a:endParaRPr lang="en-US" altLang="ja-JP" sz="2000" dirty="0"/>
          </a:p>
          <a:p>
            <a:pPr marL="0" indent="0">
              <a:buNone/>
            </a:pPr>
            <a:endParaRPr lang="en-US" altLang="ja-JP" sz="2000" dirty="0"/>
          </a:p>
        </p:txBody>
      </p:sp>
      <p:sp>
        <p:nvSpPr>
          <p:cNvPr id="4" name="楕円 4">
            <a:extLst>
              <a:ext uri="{FF2B5EF4-FFF2-40B4-BE49-F238E27FC236}">
                <a16:creationId xmlns:a16="http://schemas.microsoft.com/office/drawing/2014/main" id="{9014A3B6-80CE-E649-8481-0712F504B0C7}"/>
              </a:ext>
            </a:extLst>
          </p:cNvPr>
          <p:cNvSpPr/>
          <p:nvPr/>
        </p:nvSpPr>
        <p:spPr>
          <a:xfrm>
            <a:off x="8819147" y="398325"/>
            <a:ext cx="2845029" cy="293112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a:latin typeface="Meiryo UI" panose="020B0604030504040204" pitchFamily="50" charset="-128"/>
                <a:ea typeface="Meiryo UI" panose="020B0604030504040204" pitchFamily="50" charset="-128"/>
              </a:rPr>
              <a:t>モジュールグループ</a:t>
            </a:r>
            <a:r>
              <a:rPr kumimoji="1" lang="en-US" altLang="ja-JP" sz="5400" dirty="0">
                <a:latin typeface="Meiryo UI" panose="020B0604030504040204" pitchFamily="50" charset="-128"/>
                <a:ea typeface="Meiryo UI" panose="020B0604030504040204" pitchFamily="50" charset="-128"/>
              </a:rPr>
              <a:t>15</a:t>
            </a:r>
            <a:r>
              <a:rPr kumimoji="1" lang="ja-JP" altLang="en-US" sz="5400">
                <a:latin typeface="Meiryo UI" panose="020B0604030504040204" pitchFamily="50" charset="-128"/>
                <a:ea typeface="Meiryo UI" panose="020B0604030504040204" pitchFamily="50" charset="-128"/>
              </a:rPr>
              <a:t>分</a:t>
            </a:r>
            <a:r>
              <a:rPr kumimoji="1" lang="en-US" altLang="ja-JP" sz="5400" dirty="0">
                <a:latin typeface="Meiryo UI" panose="020B0604030504040204" pitchFamily="50" charset="-128"/>
                <a:ea typeface="Meiryo UI" panose="020B0604030504040204" pitchFamily="50" charset="-128"/>
              </a:rPr>
              <a:t>+5</a:t>
            </a:r>
            <a:r>
              <a:rPr kumimoji="1" lang="ja-JP" altLang="en-US" sz="5400">
                <a:latin typeface="Meiryo UI" panose="020B0604030504040204" pitchFamily="50" charset="-128"/>
                <a:ea typeface="Meiryo UI" panose="020B0604030504040204" pitchFamily="50" charset="-128"/>
              </a:rPr>
              <a:t>分</a:t>
            </a:r>
            <a:endParaRPr kumimoji="1" lang="ja-JP" altLang="en-US" sz="2400" dirty="0">
              <a:latin typeface="Meiryo UI" panose="020B0604030504040204" pitchFamily="50" charset="-128"/>
              <a:ea typeface="Meiryo UI" panose="020B0604030504040204" pitchFamily="50" charset="-128"/>
            </a:endParaRPr>
          </a:p>
        </p:txBody>
      </p:sp>
      <p:sp>
        <p:nvSpPr>
          <p:cNvPr id="5" name="TextBox 4">
            <a:extLst>
              <a:ext uri="{FF2B5EF4-FFF2-40B4-BE49-F238E27FC236}">
                <a16:creationId xmlns:a16="http://schemas.microsoft.com/office/drawing/2014/main" id="{3C144F36-5878-F822-B1B5-9739255861A6}"/>
              </a:ext>
            </a:extLst>
          </p:cNvPr>
          <p:cNvSpPr txBox="1"/>
          <p:nvPr/>
        </p:nvSpPr>
        <p:spPr>
          <a:xfrm>
            <a:off x="1647506" y="5129764"/>
            <a:ext cx="8896987" cy="954107"/>
          </a:xfrm>
          <a:prstGeom prst="rect">
            <a:avLst/>
          </a:prstGeom>
          <a:solidFill>
            <a:schemeClr val="accent6">
              <a:lumMod val="20000"/>
              <a:lumOff val="80000"/>
            </a:schemeClr>
          </a:solidFill>
        </p:spPr>
        <p:txBody>
          <a:bodyPr wrap="none" rtlCol="0">
            <a:spAutoFit/>
          </a:bodyPr>
          <a:lstStyle/>
          <a:p>
            <a:r>
              <a:rPr lang="en-US" altLang="ja-JP" sz="2800" dirty="0"/>
              <a:t>15</a:t>
            </a:r>
            <a:r>
              <a:rPr lang="ja-JP" altLang="en-US" sz="2800"/>
              <a:t>分で共有＋</a:t>
            </a:r>
            <a:r>
              <a:rPr lang="en-US" altLang="ja-JP" sz="2800" dirty="0"/>
              <a:t>5</a:t>
            </a:r>
            <a:r>
              <a:rPr lang="ja-JP" altLang="en-US" sz="2800"/>
              <a:t>分で</a:t>
            </a:r>
            <a:r>
              <a:rPr lang="en-US" altLang="ja-JP" sz="2800" dirty="0"/>
              <a:t>LMS</a:t>
            </a:r>
            <a:r>
              <a:rPr lang="ja-JP" altLang="en-US" sz="2800"/>
              <a:t>の各掲示板にグループの代表が</a:t>
            </a:r>
            <a:endParaRPr lang="en-US" altLang="ja-JP" sz="2800" dirty="0"/>
          </a:p>
          <a:p>
            <a:r>
              <a:rPr lang="ja-JP" altLang="en-US" sz="2800"/>
              <a:t>「どうしても聞きたい質問」を１つ記入し投稿</a:t>
            </a:r>
            <a:endParaRPr lang="en-US" altLang="ja-JP" sz="2800" dirty="0"/>
          </a:p>
        </p:txBody>
      </p:sp>
    </p:spTree>
    <p:extLst>
      <p:ext uri="{BB962C8B-B14F-4D97-AF65-F5344CB8AC3E}">
        <p14:creationId xmlns:p14="http://schemas.microsoft.com/office/powerpoint/2010/main" val="33512508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楕円 4">
            <a:extLst>
              <a:ext uri="{FF2B5EF4-FFF2-40B4-BE49-F238E27FC236}">
                <a16:creationId xmlns:a16="http://schemas.microsoft.com/office/drawing/2014/main" id="{9014A3B6-80CE-E649-8481-0712F504B0C7}"/>
              </a:ext>
            </a:extLst>
          </p:cNvPr>
          <p:cNvSpPr/>
          <p:nvPr/>
        </p:nvSpPr>
        <p:spPr>
          <a:xfrm>
            <a:off x="8819147" y="398325"/>
            <a:ext cx="2845029" cy="293112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2000" dirty="0">
              <a:latin typeface="Meiryo UI" panose="020B0604030504040204" pitchFamily="50" charset="-128"/>
              <a:ea typeface="Meiryo UI" panose="020B0604030504040204" pitchFamily="50" charset="-128"/>
            </a:endParaRPr>
          </a:p>
          <a:p>
            <a:pPr algn="ctr"/>
            <a:r>
              <a:rPr kumimoji="1" lang="ja-JP" altLang="en-US" sz="2000">
                <a:latin typeface="Meiryo UI" panose="020B0604030504040204" pitchFamily="50" charset="-128"/>
                <a:ea typeface="Meiryo UI" panose="020B0604030504040204" pitchFamily="50" charset="-128"/>
              </a:rPr>
              <a:t>講師による回答</a:t>
            </a:r>
            <a:endParaRPr kumimoji="1" lang="en-US" altLang="ja-JP" sz="2000" dirty="0">
              <a:latin typeface="Meiryo UI" panose="020B0604030504040204" pitchFamily="50" charset="-128"/>
              <a:ea typeface="Meiryo UI" panose="020B0604030504040204" pitchFamily="50" charset="-128"/>
            </a:endParaRPr>
          </a:p>
          <a:p>
            <a:pPr algn="ctr"/>
            <a:r>
              <a:rPr kumimoji="1" lang="en-US" altLang="ja-JP" sz="5400" dirty="0">
                <a:latin typeface="Meiryo UI" panose="020B0604030504040204" pitchFamily="50" charset="-128"/>
                <a:ea typeface="Meiryo UI" panose="020B0604030504040204" pitchFamily="50" charset="-128"/>
              </a:rPr>
              <a:t>20</a:t>
            </a:r>
            <a:r>
              <a:rPr kumimoji="1" lang="ja-JP" altLang="en-US" sz="5400">
                <a:latin typeface="Meiryo UI" panose="020B0604030504040204" pitchFamily="50" charset="-128"/>
                <a:ea typeface="Meiryo UI" panose="020B0604030504040204" pitchFamily="50" charset="-128"/>
              </a:rPr>
              <a:t>分</a:t>
            </a:r>
            <a:endParaRPr kumimoji="1" lang="en-US" altLang="ja-JP" sz="5400" dirty="0">
              <a:latin typeface="Meiryo UI" panose="020B0604030504040204" pitchFamily="50" charset="-128"/>
              <a:ea typeface="Meiryo UI" panose="020B0604030504040204" pitchFamily="50" charset="-128"/>
            </a:endParaRPr>
          </a:p>
          <a:p>
            <a:pPr algn="ctr"/>
            <a:r>
              <a:rPr kumimoji="1" lang="en-US" altLang="ja-JP" sz="3600" dirty="0">
                <a:latin typeface="Meiryo UI" panose="020B0604030504040204" pitchFamily="50" charset="-128"/>
                <a:ea typeface="Meiryo UI" panose="020B0604030504040204" pitchFamily="50" charset="-128"/>
              </a:rPr>
              <a:t>(6</a:t>
            </a:r>
            <a:r>
              <a:rPr kumimoji="1" lang="ja-JP" altLang="en-JP" sz="3600">
                <a:latin typeface="Meiryo UI" panose="020B0604030504040204" pitchFamily="50" charset="-128"/>
                <a:ea typeface="Meiryo UI" panose="020B0604030504040204" pitchFamily="50" charset="-128"/>
              </a:rPr>
              <a:t>分</a:t>
            </a:r>
            <a:r>
              <a:rPr kumimoji="1" lang="en-JP" altLang="ja-JP" sz="3600" dirty="0">
                <a:latin typeface="Meiryo UI" panose="020B0604030504040204" pitchFamily="50" charset="-128"/>
                <a:ea typeface="Meiryo UI" panose="020B0604030504040204" pitchFamily="50" charset="-128"/>
              </a:rPr>
              <a:t>/G)</a:t>
            </a:r>
            <a:endParaRPr kumimoji="1" lang="ja-JP" altLang="en-US" sz="3600" dirty="0">
              <a:latin typeface="Meiryo UI" panose="020B0604030504040204" pitchFamily="50" charset="-128"/>
              <a:ea typeface="Meiryo UI" panose="020B0604030504040204" pitchFamily="50" charset="-128"/>
            </a:endParaRPr>
          </a:p>
        </p:txBody>
      </p:sp>
      <p:sp>
        <p:nvSpPr>
          <p:cNvPr id="9" name="Title 1">
            <a:extLst>
              <a:ext uri="{FF2B5EF4-FFF2-40B4-BE49-F238E27FC236}">
                <a16:creationId xmlns:a16="http://schemas.microsoft.com/office/drawing/2014/main" id="{286190A1-593A-A7E3-0942-56F0952BCB19}"/>
              </a:ext>
            </a:extLst>
          </p:cNvPr>
          <p:cNvSpPr>
            <a:spLocks noGrp="1"/>
          </p:cNvSpPr>
          <p:nvPr>
            <p:ph type="title"/>
          </p:nvPr>
        </p:nvSpPr>
        <p:spPr/>
        <p:txBody>
          <a:bodyPr/>
          <a:lstStyle/>
          <a:p>
            <a:r>
              <a:rPr lang="ja-JP" altLang="en-US" b="1">
                <a:latin typeface="+mj-ea"/>
              </a:rPr>
              <a:t>更なる学び：</a:t>
            </a:r>
            <a:br>
              <a:rPr lang="en-US" altLang="ja-JP" b="1" dirty="0">
                <a:latin typeface="+mj-ea"/>
              </a:rPr>
            </a:br>
            <a:r>
              <a:rPr lang="ja-JP" altLang="en-US" b="1">
                <a:latin typeface="+mj-ea"/>
              </a:rPr>
              <a:t>モジュールでの学習</a:t>
            </a:r>
            <a:endParaRPr lang="ja-JP" altLang="en-US" b="1" dirty="0">
              <a:latin typeface="+mj-ea"/>
            </a:endParaRPr>
          </a:p>
        </p:txBody>
      </p:sp>
      <p:sp>
        <p:nvSpPr>
          <p:cNvPr id="12" name="Content Placeholder 2">
            <a:extLst>
              <a:ext uri="{FF2B5EF4-FFF2-40B4-BE49-F238E27FC236}">
                <a16:creationId xmlns:a16="http://schemas.microsoft.com/office/drawing/2014/main" id="{7B6781BE-5E3D-8952-C0AF-D4D62F0BC42A}"/>
              </a:ext>
            </a:extLst>
          </p:cNvPr>
          <p:cNvSpPr>
            <a:spLocks noGrp="1"/>
          </p:cNvSpPr>
          <p:nvPr>
            <p:ph idx="1"/>
          </p:nvPr>
        </p:nvSpPr>
        <p:spPr/>
        <p:txBody>
          <a:bodyPr>
            <a:noAutofit/>
          </a:bodyPr>
          <a:lstStyle/>
          <a:p>
            <a:r>
              <a:rPr lang="en-US" altLang="ja-JP" sz="2000" dirty="0"/>
              <a:t>LMS</a:t>
            </a:r>
            <a:r>
              <a:rPr lang="ja-JP" altLang="en-US" sz="2000"/>
              <a:t>のモジュール教材：</a:t>
            </a:r>
            <a:r>
              <a:rPr lang="en-US" altLang="ja-JP" sz="2000" dirty="0"/>
              <a:t>https://kyoten1a.cica.jp/</a:t>
            </a:r>
            <a:r>
              <a:rPr lang="en-US" altLang="ja-JP" sz="2000" dirty="0" err="1"/>
              <a:t>moodle</a:t>
            </a:r>
            <a:r>
              <a:rPr lang="en-US" altLang="ja-JP" sz="2000" dirty="0"/>
              <a:t>/?redirect=0</a:t>
            </a:r>
          </a:p>
          <a:p>
            <a:pPr lvl="0" algn="l"/>
            <a:r>
              <a:rPr lang="ja-JP" altLang="en-US" sz="2000"/>
              <a:t>研修</a:t>
            </a:r>
            <a:r>
              <a:rPr lang="en-US" altLang="ja-JP" sz="2000" dirty="0"/>
              <a:t>2</a:t>
            </a:r>
            <a:r>
              <a:rPr lang="ja-JP" altLang="en-US" sz="2000"/>
              <a:t>事前課題</a:t>
            </a:r>
            <a:endParaRPr lang="en-US" altLang="ja-JP" sz="2000" i="0" u="none" dirty="0"/>
          </a:p>
          <a:p>
            <a:pPr marL="0" lvl="0" indent="0" algn="l">
              <a:buNone/>
            </a:pPr>
            <a:r>
              <a:rPr lang="ja-JP" altLang="en-US" sz="2000" i="0" u="none"/>
              <a:t>④  熊大教材で学んだことを共有</a:t>
            </a:r>
            <a:endParaRPr lang="en-US" altLang="ja-JP" sz="2000" dirty="0"/>
          </a:p>
          <a:p>
            <a:pPr lvl="1"/>
            <a:r>
              <a:rPr lang="ja-JP" altLang="en-US" sz="2000"/>
              <a:t>新しい発見</a:t>
            </a:r>
            <a:endParaRPr lang="en-US" altLang="ja-JP" sz="2000" dirty="0"/>
          </a:p>
          <a:p>
            <a:pPr lvl="1"/>
            <a:r>
              <a:rPr lang="ja-JP" altLang="en-US" sz="2000"/>
              <a:t>使ってみようと思うヒント</a:t>
            </a:r>
            <a:endParaRPr lang="en-US" altLang="ja-JP" sz="2000" dirty="0"/>
          </a:p>
          <a:p>
            <a:pPr lvl="1"/>
            <a:r>
              <a:rPr lang="ja-JP" altLang="en-US" sz="2000"/>
              <a:t>今までもやっていた工夫</a:t>
            </a:r>
            <a:endParaRPr lang="en-US" altLang="ja-JP" sz="2000" dirty="0"/>
          </a:p>
          <a:p>
            <a:pPr lvl="1"/>
            <a:r>
              <a:rPr lang="ja-JP" altLang="en-US" sz="2000"/>
              <a:t>良くわからなかった事、疑問点</a:t>
            </a:r>
            <a:endParaRPr lang="en-US" altLang="ja-JP" sz="2000" dirty="0"/>
          </a:p>
          <a:p>
            <a:pPr lvl="1"/>
            <a:r>
              <a:rPr lang="ja-JP" altLang="en-US" sz="2000"/>
              <a:t>モヤモヤする事　　など</a:t>
            </a:r>
            <a:endParaRPr lang="en-US" altLang="ja-JP" sz="2000" dirty="0"/>
          </a:p>
          <a:p>
            <a:pPr marL="457200" lvl="1" indent="0">
              <a:buNone/>
            </a:pPr>
            <a:endParaRPr lang="en-US" altLang="ja-JP" sz="2000" dirty="0"/>
          </a:p>
          <a:p>
            <a:pPr marL="0" indent="0">
              <a:buNone/>
            </a:pPr>
            <a:endParaRPr lang="en-US" altLang="ja-JP" sz="2000" dirty="0"/>
          </a:p>
          <a:p>
            <a:pPr marL="0" indent="0">
              <a:buNone/>
            </a:pPr>
            <a:endParaRPr lang="en-US" altLang="ja-JP" sz="2000" dirty="0"/>
          </a:p>
        </p:txBody>
      </p:sp>
      <p:sp>
        <p:nvSpPr>
          <p:cNvPr id="13" name="TextBox 12">
            <a:extLst>
              <a:ext uri="{FF2B5EF4-FFF2-40B4-BE49-F238E27FC236}">
                <a16:creationId xmlns:a16="http://schemas.microsoft.com/office/drawing/2014/main" id="{F1934F28-2284-AE86-1AB4-AA0DA8421B52}"/>
              </a:ext>
            </a:extLst>
          </p:cNvPr>
          <p:cNvSpPr txBox="1"/>
          <p:nvPr/>
        </p:nvSpPr>
        <p:spPr>
          <a:xfrm>
            <a:off x="3131086" y="5162815"/>
            <a:ext cx="5352747" cy="954107"/>
          </a:xfrm>
          <a:prstGeom prst="rect">
            <a:avLst/>
          </a:prstGeom>
          <a:solidFill>
            <a:schemeClr val="accent6">
              <a:lumMod val="20000"/>
              <a:lumOff val="80000"/>
            </a:schemeClr>
          </a:solidFill>
        </p:spPr>
        <p:txBody>
          <a:bodyPr wrap="none" rtlCol="0">
            <a:spAutoFit/>
          </a:bodyPr>
          <a:lstStyle/>
          <a:p>
            <a:r>
              <a:rPr lang="ja-JP" altLang="en-US" sz="2800"/>
              <a:t>掲示板に投稿された質問に対し</a:t>
            </a:r>
            <a:endParaRPr lang="en-US" altLang="ja-JP" sz="2800" dirty="0"/>
          </a:p>
          <a:p>
            <a:r>
              <a:rPr lang="ja-JP" altLang="en-US" sz="2800"/>
              <a:t>講師が回答、コメントします</a:t>
            </a:r>
            <a:endParaRPr lang="en-US" altLang="ja-JP" sz="2800" dirty="0"/>
          </a:p>
        </p:txBody>
      </p:sp>
    </p:spTree>
    <p:extLst>
      <p:ext uri="{BB962C8B-B14F-4D97-AF65-F5344CB8AC3E}">
        <p14:creationId xmlns:p14="http://schemas.microsoft.com/office/powerpoint/2010/main" val="30901462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1712D1F811C7F1408640DE90838D7F73" ma:contentTypeVersion="15" ma:contentTypeDescription="新しいドキュメントを作成します。" ma:contentTypeScope="" ma:versionID="e7b427b640b74622c898a75e861fad6e">
  <xsd:schema xmlns:xsd="http://www.w3.org/2001/XMLSchema" xmlns:xs="http://www.w3.org/2001/XMLSchema" xmlns:p="http://schemas.microsoft.com/office/2006/metadata/properties" xmlns:ns2="31d8b3a4-bcc9-43a2-ac24-68222feefbe7" xmlns:ns3="e89e1e0a-04b4-4f55-b850-80d514f64884" targetNamespace="http://schemas.microsoft.com/office/2006/metadata/properties" ma:root="true" ma:fieldsID="c2cede609d34ab5b318908e968751368" ns2:_="" ns3:_="">
    <xsd:import namespace="31d8b3a4-bcc9-43a2-ac24-68222feefbe7"/>
    <xsd:import namespace="e89e1e0a-04b4-4f55-b850-80d514f64884"/>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3:SharedWithUsers" minOccurs="0"/>
                <xsd:element ref="ns3:SharedWithDetails" minOccurs="0"/>
                <xsd:element ref="ns2:MediaServiceLocation"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1d8b3a4-bcc9-43a2-ac24-68222feefbe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3" nillable="true" ma:taxonomy="true" ma:internalName="lcf76f155ced4ddcb4097134ff3c332f" ma:taxonomyFieldName="MediaServiceImageTags" ma:displayName="画像タグ" ma:readOnly="false" ma:fieldId="{5cf76f15-5ced-4ddc-b409-7134ff3c332f}" ma:taxonomyMulti="true" ma:sspId="d7c87f74-b4e9-44b1-b6ab-a20c3b79b46b" ma:termSetId="09814cd3-568e-fe90-9814-8d621ff8fb84" ma:anchorId="fba54fb3-c3e1-fe81-a776-ca4b69148c4d" ma:open="true" ma:isKeyword="false">
      <xsd:complexType>
        <xsd:sequence>
          <xsd:element ref="pc:Terms" minOccurs="0" maxOccurs="1"/>
        </xsd:sequence>
      </xsd:complex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20" nillable="true" ma:displayName="Location" ma:description="" ma:indexed="true" ma:internalName="MediaServiceLocation" ma:readOnly="true">
      <xsd:simpleType>
        <xsd:restriction base="dms:Text"/>
      </xsd:simpleType>
    </xsd:element>
    <xsd:element name="MediaServiceObjectDetectorVersions" ma:index="21"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89e1e0a-04b4-4f55-b850-80d514f64884"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811e5f97-7b17-4fe2-8bf1-0658834fbfb9}" ma:internalName="TaxCatchAll" ma:showField="CatchAllData" ma:web="e89e1e0a-04b4-4f55-b850-80d514f64884">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31d8b3a4-bcc9-43a2-ac24-68222feefbe7">
      <Terms xmlns="http://schemas.microsoft.com/office/infopath/2007/PartnerControls"/>
    </lcf76f155ced4ddcb4097134ff3c332f>
    <TaxCatchAll xmlns="e89e1e0a-04b4-4f55-b850-80d514f64884" xsi:nil="true"/>
  </documentManagement>
</p:properties>
</file>

<file path=customXml/itemProps1.xml><?xml version="1.0" encoding="utf-8"?>
<ds:datastoreItem xmlns:ds="http://schemas.openxmlformats.org/officeDocument/2006/customXml" ds:itemID="{607BD084-DFC7-47B7-9D3B-123618ED5551}"/>
</file>

<file path=customXml/itemProps2.xml><?xml version="1.0" encoding="utf-8"?>
<ds:datastoreItem xmlns:ds="http://schemas.openxmlformats.org/officeDocument/2006/customXml" ds:itemID="{E0B93639-EE9B-4EFD-A41C-C2C8CD38784E}"/>
</file>

<file path=customXml/itemProps3.xml><?xml version="1.0" encoding="utf-8"?>
<ds:datastoreItem xmlns:ds="http://schemas.openxmlformats.org/officeDocument/2006/customXml" ds:itemID="{19B18E85-B08F-4B5F-9F2A-F02026000458}"/>
</file>

<file path=docProps/app.xml><?xml version="1.0" encoding="utf-8"?>
<Properties xmlns="http://schemas.openxmlformats.org/officeDocument/2006/extended-properties" xmlns:vt="http://schemas.openxmlformats.org/officeDocument/2006/docPropsVTypes">
  <TotalTime>4165</TotalTime>
  <Words>3887</Words>
  <Application>Microsoft Macintosh PowerPoint</Application>
  <PresentationFormat>Widescreen</PresentationFormat>
  <Paragraphs>575</Paragraphs>
  <Slides>32</Slides>
  <Notes>21</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32</vt:i4>
      </vt:variant>
    </vt:vector>
  </HeadingPairs>
  <TitlesOfParts>
    <vt:vector size="43" baseType="lpstr">
      <vt:lpstr>Meiryo UI</vt:lpstr>
      <vt:lpstr>MS Mincho</vt:lpstr>
      <vt:lpstr>MS PGothic</vt:lpstr>
      <vt:lpstr>Sohne-Buch</vt:lpstr>
      <vt:lpstr>游ゴシック</vt:lpstr>
      <vt:lpstr>游ゴシック Light</vt:lpstr>
      <vt:lpstr>Yu Mincho</vt:lpstr>
      <vt:lpstr>Arial</vt:lpstr>
      <vt:lpstr>Calibri</vt:lpstr>
      <vt:lpstr>Calibri Light</vt:lpstr>
      <vt:lpstr>Office Theme</vt:lpstr>
      <vt:lpstr> 授業改善サポーター養成講座</vt:lpstr>
      <vt:lpstr>講座の目標</vt:lpstr>
      <vt:lpstr>講座の流れ</vt:lpstr>
      <vt:lpstr>講座の目標</vt:lpstr>
      <vt:lpstr>研修2の流れ</vt:lpstr>
      <vt:lpstr>セッション1</vt:lpstr>
      <vt:lpstr>研修1から１ヶ月間の活動 振り返り</vt:lpstr>
      <vt:lpstr>更なる学び： モジュールでの学習</vt:lpstr>
      <vt:lpstr>更なる学び： モジュールでの学習</vt:lpstr>
      <vt:lpstr>更なる学び：シラバスの改善</vt:lpstr>
      <vt:lpstr>更なる学び：シラバスの改善</vt:lpstr>
      <vt:lpstr>休憩</vt:lpstr>
      <vt:lpstr>セッション2</vt:lpstr>
      <vt:lpstr>授業改善活動分析テンプレート</vt:lpstr>
      <vt:lpstr>個人で 実践と関連する課題の共有</vt:lpstr>
      <vt:lpstr>グループで 実践と関連する課題の共有</vt:lpstr>
      <vt:lpstr>全体で 関連する課題への対応を検討</vt:lpstr>
      <vt:lpstr>休憩</vt:lpstr>
      <vt:lpstr>セッション3</vt:lpstr>
      <vt:lpstr>講座の流れ</vt:lpstr>
      <vt:lpstr>ツール/手段の種類</vt:lpstr>
      <vt:lpstr>チェックリストの例</vt:lpstr>
      <vt:lpstr>サポートツールの開発</vt:lpstr>
      <vt:lpstr>グループでコミュニケーションを取る方法を検討</vt:lpstr>
      <vt:lpstr>サポートツール開発の計画</vt:lpstr>
      <vt:lpstr>まとめ</vt:lpstr>
      <vt:lpstr>講座の流れ</vt:lpstr>
      <vt:lpstr>研修3までにやること</vt:lpstr>
      <vt:lpstr>研修2の流れ</vt:lpstr>
      <vt:lpstr>研修2 聞いておきたいこと</vt:lpstr>
      <vt:lpstr>講座の目標</vt:lpstr>
      <vt:lpstr>研修評価アンケート</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授業改善サポーター養成講座</dc:title>
  <dc:creator>Yoshiko Goda</dc:creator>
  <cp:lastModifiedBy>Yoshiko Goda</cp:lastModifiedBy>
  <cp:revision>55</cp:revision>
  <cp:lastPrinted>2023-12-11T02:46:00Z</cp:lastPrinted>
  <dcterms:created xsi:type="dcterms:W3CDTF">2023-11-07T05:21:14Z</dcterms:created>
  <dcterms:modified xsi:type="dcterms:W3CDTF">2025-01-19T21:01:52Z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0x0101001712D1F811C7F1408640DE90838D7F73</vt:lpwstr>
  </property>
</Properties>
</file>