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14937-5303-481E-BBB8-13CB3E598B94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F74B8-CE35-43BE-A74F-5CFE953A6F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615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F74B8-CE35-43BE-A74F-5CFE953A6F9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101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F74B8-CE35-43BE-A74F-5CFE953A6F9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42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2109-6E34-4154-86F7-28EA75EF6646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70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2775-5EBF-4F78-B817-A3B21F3A11B8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00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4551-B573-4735-8658-EC43F327F8FE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6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51888-4AE0-494E-B908-DD2821292677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577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7655-F463-4EB2-966E-F6E1CE10F0F2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50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6ECFA-7B5E-4922-AD57-FD9103BE1AAA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02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1C42-74C6-4F56-9861-62466A803D7A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21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E9F0-D29D-4EBD-BCE6-5553F64F8799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74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C9F-B093-4562-8D69-777B4498B8B0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41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3ABAA-A229-4A7F-A612-07A10DB17BF8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47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F59D-A54B-4F2B-A616-7D8F63A67E6C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926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6173E-3138-4CC9-B3F2-E9C499772A2E}" type="datetime1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F072A-B510-4B53-8B47-663DCA8D6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506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53683" y="155277"/>
            <a:ext cx="11499011" cy="38818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（事前課題）②　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活用研修」担当教員育成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　受講者の動きワークシート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1</a:t>
            </a:fld>
            <a:endParaRPr kumimoji="1" lang="ja-JP" altLang="en-US"/>
          </a:p>
        </p:txBody>
      </p:sp>
      <p:graphicFrame>
        <p:nvGraphicFramePr>
          <p:cNvPr id="9" name="Table 6">
            <a:extLst>
              <a:ext uri="{FF2B5EF4-FFF2-40B4-BE49-F238E27FC236}">
                <a16:creationId xmlns="" xmlns:a16="http://schemas.microsoft.com/office/drawing/2014/main" id="{1349C152-E5B6-C947-99C7-ECA9C389E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230410"/>
              </p:ext>
            </p:extLst>
          </p:nvPr>
        </p:nvGraphicFramePr>
        <p:xfrm>
          <a:off x="526075" y="733499"/>
          <a:ext cx="11137692" cy="562285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712564">
                  <a:extLst>
                    <a:ext uri="{9D8B030D-6E8A-4147-A177-3AD203B41FA5}">
                      <a16:colId xmlns="" xmlns:a16="http://schemas.microsoft.com/office/drawing/2014/main" val="3033734931"/>
                    </a:ext>
                  </a:extLst>
                </a:gridCol>
                <a:gridCol w="3712564">
                  <a:extLst>
                    <a:ext uri="{9D8B030D-6E8A-4147-A177-3AD203B41FA5}">
                      <a16:colId xmlns="" xmlns:a16="http://schemas.microsoft.com/office/drawing/2014/main" val="4052680541"/>
                    </a:ext>
                  </a:extLst>
                </a:gridCol>
                <a:gridCol w="3712564">
                  <a:extLst>
                    <a:ext uri="{9D8B030D-6E8A-4147-A177-3AD203B41FA5}">
                      <a16:colId xmlns="" xmlns:a16="http://schemas.microsoft.com/office/drawing/2014/main" val="394622679"/>
                    </a:ext>
                  </a:extLst>
                </a:gridCol>
              </a:tblGrid>
              <a:tr h="876661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事前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研修中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事後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4266234"/>
                  </a:ext>
                </a:extLst>
              </a:tr>
              <a:tr h="47461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05912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4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53683" y="155277"/>
            <a:ext cx="11499011" cy="38818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（事前課題）②　「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活用研修」担当教員育成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教員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の動きワークシート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F072A-B510-4B53-8B47-663DCA8D6958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9" name="Table 6">
            <a:extLst>
              <a:ext uri="{FF2B5EF4-FFF2-40B4-BE49-F238E27FC236}">
                <a16:creationId xmlns="" xmlns:a16="http://schemas.microsoft.com/office/drawing/2014/main" id="{1349C152-E5B6-C947-99C7-ECA9C389E905}"/>
              </a:ext>
            </a:extLst>
          </p:cNvPr>
          <p:cNvGraphicFramePr>
            <a:graphicFrameLocks noGrp="1"/>
          </p:cNvGraphicFramePr>
          <p:nvPr/>
        </p:nvGraphicFramePr>
        <p:xfrm>
          <a:off x="526075" y="733499"/>
          <a:ext cx="11137692" cy="562285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712564">
                  <a:extLst>
                    <a:ext uri="{9D8B030D-6E8A-4147-A177-3AD203B41FA5}">
                      <a16:colId xmlns="" xmlns:a16="http://schemas.microsoft.com/office/drawing/2014/main" val="3033734931"/>
                    </a:ext>
                  </a:extLst>
                </a:gridCol>
                <a:gridCol w="3712564">
                  <a:extLst>
                    <a:ext uri="{9D8B030D-6E8A-4147-A177-3AD203B41FA5}">
                      <a16:colId xmlns="" xmlns:a16="http://schemas.microsoft.com/office/drawing/2014/main" val="4052680541"/>
                    </a:ext>
                  </a:extLst>
                </a:gridCol>
                <a:gridCol w="3712564">
                  <a:extLst>
                    <a:ext uri="{9D8B030D-6E8A-4147-A177-3AD203B41FA5}">
                      <a16:colId xmlns="" xmlns:a16="http://schemas.microsoft.com/office/drawing/2014/main" val="394622679"/>
                    </a:ext>
                  </a:extLst>
                </a:gridCol>
              </a:tblGrid>
              <a:tr h="876661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事前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研修中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事後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4266234"/>
                  </a:ext>
                </a:extLst>
              </a:tr>
              <a:tr h="47461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05912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96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3712</TotalTime>
  <Words>20</Words>
  <Application>Microsoft Office PowerPoint</Application>
  <PresentationFormat>ワイド画面</PresentationFormat>
  <Paragraphs>12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デジタルハリウッド株式会社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細野 康男</dc:creator>
  <cp:lastModifiedBy>細野 康男</cp:lastModifiedBy>
  <cp:revision>46</cp:revision>
  <dcterms:created xsi:type="dcterms:W3CDTF">2019-10-21T07:51:10Z</dcterms:created>
  <dcterms:modified xsi:type="dcterms:W3CDTF">2020-02-07T12:58:09Z</dcterms:modified>
</cp:coreProperties>
</file>