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1" r:id="rId2"/>
    <p:sldId id="272" r:id="rId3"/>
    <p:sldId id="273" r:id="rId4"/>
    <p:sldId id="274" r:id="rId5"/>
    <p:sldId id="275" r:id="rId6"/>
    <p:sldId id="276"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814937-5303-481E-BBB8-13CB3E598B94}" type="datetimeFigureOut">
              <a:rPr kumimoji="1" lang="ja-JP" altLang="en-US" smtClean="0"/>
              <a:t>2020/2/7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AF74B8-CE35-43BE-A74F-5CFE953A6F98}" type="slidenum">
              <a:rPr kumimoji="1" lang="ja-JP" altLang="en-US" smtClean="0"/>
              <a:t>‹#›</a:t>
            </a:fld>
            <a:endParaRPr kumimoji="1" lang="ja-JP" altLang="en-US"/>
          </a:p>
        </p:txBody>
      </p:sp>
    </p:spTree>
    <p:extLst>
      <p:ext uri="{BB962C8B-B14F-4D97-AF65-F5344CB8AC3E}">
        <p14:creationId xmlns:p14="http://schemas.microsoft.com/office/powerpoint/2010/main" val="37086153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88E2109-6E34-4154-86F7-28EA75EF6646}"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3419704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CF42775-5EBF-4F78-B817-A3B21F3A11B8}"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4000002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554551-B573-4735-8658-EC43F327F8FE}"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2695065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851888-4AE0-494E-B908-DD2821292677}"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862577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C9E7655-F463-4EB2-966E-F6E1CE10F0F2}"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852508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5A6ECFA-7B5E-4922-AD57-FD9103BE1AAA}" type="datetime1">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827024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03C1C42-74C6-4F56-9861-62466A803D7A}" type="datetime1">
              <a:rPr kumimoji="1" lang="ja-JP" altLang="en-US" smtClean="0"/>
              <a:t>2020/2/7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4203213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CCCE9F0-D29D-4EBD-BCE6-5553F64F8799}" type="datetime1">
              <a:rPr kumimoji="1" lang="ja-JP" altLang="en-US" smtClean="0"/>
              <a:t>2020/2/7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4152744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910C9F-B093-4562-8D69-777B4498B8B0}" type="datetime1">
              <a:rPr kumimoji="1" lang="ja-JP" altLang="en-US" smtClean="0"/>
              <a:t>2020/2/7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2214419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B3ABAA-A229-4A7F-A612-07A10DB17BF8}" type="datetime1">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2630478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934F59D-A54B-4F2B-A616-7D8F63A67E6C}" type="datetime1">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3873926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F6173E-3138-4CC9-B3F2-E9C499772A2E}" type="datetime1">
              <a:rPr kumimoji="1" lang="ja-JP" altLang="en-US" smtClean="0"/>
              <a:t>2020/2/7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612506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（最終課題②） 振り返りシート</a:t>
            </a:r>
            <a:r>
              <a:rPr lang="en-US" altLang="ja-JP" sz="1600" dirty="0" smtClean="0">
                <a:latin typeface="Meiryo UI" panose="020B0604030504040204" pitchFamily="50" charset="-128"/>
                <a:ea typeface="Meiryo UI" panose="020B0604030504040204" pitchFamily="50" charset="-128"/>
              </a:rPr>
              <a:t>(1/6)</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629732"/>
            <a:ext cx="6598281" cy="646331"/>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指導案作成について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kumimoji="1"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指導案作成において、自分なりに工夫した点はどんなところですか。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276714"/>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342181" y="2800720"/>
            <a:ext cx="4972836"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Q2.</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難しかった点、困った点、悩んだ点がありますか。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正方形/長方形 8"/>
          <p:cNvSpPr/>
          <p:nvPr/>
        </p:nvSpPr>
        <p:spPr>
          <a:xfrm>
            <a:off x="342184" y="3188895"/>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347933" y="4756035"/>
            <a:ext cx="6947736"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Q3.</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指導案を作成しながら、何か気がついたことがあれば記入してください。</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56564" y="5161462"/>
            <a:ext cx="11499011" cy="130834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 name="正方形/長方形 11"/>
          <p:cNvSpPr/>
          <p:nvPr/>
        </p:nvSpPr>
        <p:spPr>
          <a:xfrm>
            <a:off x="8246853" y="629728"/>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a:t>
            </a:r>
            <a:endPar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1</a:t>
            </a:fld>
            <a:endParaRPr kumimoji="1" lang="ja-JP" altLang="en-US"/>
          </a:p>
        </p:txBody>
      </p:sp>
    </p:spTree>
    <p:extLst>
      <p:ext uri="{BB962C8B-B14F-4D97-AF65-F5344CB8AC3E}">
        <p14:creationId xmlns:p14="http://schemas.microsoft.com/office/powerpoint/2010/main" val="1666003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（最終課題②） 振り返りシート</a:t>
            </a:r>
            <a:r>
              <a:rPr lang="en-US" altLang="ja-JP" sz="1600" dirty="0" smtClean="0">
                <a:latin typeface="Meiryo UI" panose="020B0604030504040204" pitchFamily="50" charset="-128"/>
                <a:ea typeface="Meiryo UI" panose="020B0604030504040204" pitchFamily="50" charset="-128"/>
              </a:rPr>
              <a:t>(2/6)</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629732"/>
            <a:ext cx="5429692" cy="646331"/>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動画教材作成について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kumimoji="1"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Q4.</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動画教材作成で</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自分なりに工夫した点はありますか。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276714"/>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342181" y="2800720"/>
            <a:ext cx="6622326"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Q5.</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動画教材作成で</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難しかった点、困った点、悩んだことがありますか。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正方形/長方形 8"/>
          <p:cNvSpPr/>
          <p:nvPr/>
        </p:nvSpPr>
        <p:spPr>
          <a:xfrm>
            <a:off x="342184" y="3188895"/>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347933" y="4756035"/>
            <a:ext cx="8063426"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Q6.</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動画教材</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作成</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を</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しながら何か気がついたこと、感じたことがあれば記入してください。</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56564" y="5161462"/>
            <a:ext cx="11499011" cy="130834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2</a:t>
            </a:fld>
            <a:endParaRPr kumimoji="1" lang="ja-JP" altLang="en-US"/>
          </a:p>
        </p:txBody>
      </p:sp>
    </p:spTree>
    <p:extLst>
      <p:ext uri="{BB962C8B-B14F-4D97-AF65-F5344CB8AC3E}">
        <p14:creationId xmlns:p14="http://schemas.microsoft.com/office/powerpoint/2010/main" val="18989720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（最終課題②） 振り返りシート</a:t>
            </a:r>
            <a:r>
              <a:rPr lang="en-US" altLang="ja-JP" sz="1600" dirty="0" smtClean="0">
                <a:latin typeface="Meiryo UI" panose="020B0604030504040204" pitchFamily="50" charset="-128"/>
                <a:ea typeface="Meiryo UI" panose="020B0604030504040204" pitchFamily="50" charset="-128"/>
              </a:rPr>
              <a:t>(3/6)</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629732"/>
            <a:ext cx="6123792" cy="646331"/>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授業での動画教材活用について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kumimoji="1"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Q7.</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授業での</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動画</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教材</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活用</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でうまくいった点はどんなところですか。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276714"/>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342181" y="2800720"/>
            <a:ext cx="6303329"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Q8.</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授業で動画教材の活用がうまくいった理由は何だと思いますか。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正方形/長方形 8"/>
          <p:cNvSpPr/>
          <p:nvPr/>
        </p:nvSpPr>
        <p:spPr>
          <a:xfrm>
            <a:off x="342184" y="3188895"/>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347933" y="4756035"/>
            <a:ext cx="6966972"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Q9.</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授業での動画教材の活用でうまくいかなかった点はどんなところですか。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56564" y="5161463"/>
            <a:ext cx="11499011" cy="13083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3</a:t>
            </a:fld>
            <a:endParaRPr kumimoji="1" lang="ja-JP" altLang="en-US"/>
          </a:p>
        </p:txBody>
      </p:sp>
    </p:spTree>
    <p:extLst>
      <p:ext uri="{BB962C8B-B14F-4D97-AF65-F5344CB8AC3E}">
        <p14:creationId xmlns:p14="http://schemas.microsoft.com/office/powerpoint/2010/main" val="7934210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（最終課題②） 振り返りシート</a:t>
            </a:r>
            <a:r>
              <a:rPr lang="en-US" altLang="ja-JP" sz="1600" dirty="0" smtClean="0">
                <a:latin typeface="Meiryo UI" panose="020B0604030504040204" pitchFamily="50" charset="-128"/>
                <a:ea typeface="Meiryo UI" panose="020B0604030504040204" pitchFamily="50" charset="-128"/>
              </a:rPr>
              <a:t>(4/6)</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629732"/>
            <a:ext cx="6412333" cy="646331"/>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授業での動画教材活用について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kumimoji="1"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Q10.</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動画教材</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の</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活用</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のう</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まくいかなかった理由は何だと</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思いますか。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276714"/>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342181" y="2800720"/>
            <a:ext cx="3209533"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Q11.</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学生</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の</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反応はどうでしたか。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正方形/長方形 8"/>
          <p:cNvSpPr/>
          <p:nvPr/>
        </p:nvSpPr>
        <p:spPr>
          <a:xfrm>
            <a:off x="342184" y="3188895"/>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347933" y="4756035"/>
            <a:ext cx="6681637"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Q12.</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次回同様の授業をする際にはどのように改善しようと思いますか。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56564" y="5161463"/>
            <a:ext cx="11499011" cy="132560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4</a:t>
            </a:fld>
            <a:endParaRPr kumimoji="1" lang="ja-JP" altLang="en-US"/>
          </a:p>
        </p:txBody>
      </p:sp>
    </p:spTree>
    <p:extLst>
      <p:ext uri="{BB962C8B-B14F-4D97-AF65-F5344CB8AC3E}">
        <p14:creationId xmlns:p14="http://schemas.microsoft.com/office/powerpoint/2010/main" val="4320566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（最終課題②） 振り返りシート</a:t>
            </a:r>
            <a:r>
              <a:rPr lang="en-US" altLang="ja-JP" sz="1600" dirty="0" smtClean="0">
                <a:latin typeface="Meiryo UI" panose="020B0604030504040204" pitchFamily="50" charset="-128"/>
                <a:ea typeface="Meiryo UI" panose="020B0604030504040204" pitchFamily="50" charset="-128"/>
              </a:rPr>
              <a:t>(5/6)</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629732"/>
            <a:ext cx="4924746" cy="646331"/>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アクションプランについて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kumimoji="1"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Q13.</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アクションプラン通りに進めることができましたか。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276714"/>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342181" y="2800720"/>
            <a:ext cx="11727891"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Q14.</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アクションプラン通りに進められた方は、進められた秘訣や理由を、進められなかった方はその理由は何であったと思いますか。</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正方形/長方形 8"/>
          <p:cNvSpPr/>
          <p:nvPr/>
        </p:nvSpPr>
        <p:spPr>
          <a:xfrm>
            <a:off x="342184" y="3188895"/>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347933" y="4756035"/>
            <a:ext cx="6126998"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Q15.</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アクションプランは最終課題を提出するのに役立ちましたか。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56564" y="5161463"/>
            <a:ext cx="11499011" cy="129972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5</a:t>
            </a:fld>
            <a:endParaRPr kumimoji="1" lang="ja-JP" altLang="en-US"/>
          </a:p>
        </p:txBody>
      </p:sp>
    </p:spTree>
    <p:extLst>
      <p:ext uri="{BB962C8B-B14F-4D97-AF65-F5344CB8AC3E}">
        <p14:creationId xmlns:p14="http://schemas.microsoft.com/office/powerpoint/2010/main" val="3149260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smtClean="0">
                <a:latin typeface="Meiryo UI" panose="020B0604030504040204" pitchFamily="50" charset="-128"/>
                <a:ea typeface="Meiryo UI" panose="020B0604030504040204" pitchFamily="50" charset="-128"/>
              </a:rPr>
              <a:t>（最終課題②） 振り返り</a:t>
            </a:r>
            <a:r>
              <a:rPr lang="ja-JP" altLang="en-US" sz="1600" dirty="0" smtClean="0">
                <a:latin typeface="Meiryo UI" panose="020B0604030504040204" pitchFamily="50" charset="-128"/>
                <a:ea typeface="Meiryo UI" panose="020B0604030504040204" pitchFamily="50" charset="-128"/>
              </a:rPr>
              <a:t>シート</a:t>
            </a:r>
            <a:r>
              <a:rPr lang="en-US" altLang="ja-JP" sz="1600" dirty="0" smtClean="0">
                <a:latin typeface="Meiryo UI" panose="020B0604030504040204" pitchFamily="50" charset="-128"/>
                <a:ea typeface="Meiryo UI" panose="020B0604030504040204" pitchFamily="50" charset="-128"/>
              </a:rPr>
              <a:t>(6/6)</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793632"/>
            <a:ext cx="11214930"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Q16.</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その他、自由に考えたことを記入してください。（例：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ICT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研修、インストラクショナルデザイン、</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動画教材作成など</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259456"/>
            <a:ext cx="11499011" cy="519310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6</a:t>
            </a:fld>
            <a:endParaRPr kumimoji="1" lang="ja-JP" altLang="en-US"/>
          </a:p>
        </p:txBody>
      </p:sp>
    </p:spTree>
    <p:extLst>
      <p:ext uri="{BB962C8B-B14F-4D97-AF65-F5344CB8AC3E}">
        <p14:creationId xmlns:p14="http://schemas.microsoft.com/office/powerpoint/2010/main" val="21732473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342</TotalTime>
  <Words>397</Words>
  <Application>Microsoft Office PowerPoint</Application>
  <PresentationFormat>ワイド画面</PresentationFormat>
  <Paragraphs>34</Paragraphs>
  <Slides>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Meiryo UI</vt:lpstr>
      <vt:lpstr>ＭＳ Ｐゴシック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デジタルハリウッド株式会社</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細野 康男</dc:creator>
  <cp:lastModifiedBy>細野 康男</cp:lastModifiedBy>
  <cp:revision>27</cp:revision>
  <dcterms:created xsi:type="dcterms:W3CDTF">2019-10-21T07:51:10Z</dcterms:created>
  <dcterms:modified xsi:type="dcterms:W3CDTF">2020-02-07T11:30:05Z</dcterms:modified>
</cp:coreProperties>
</file>