
<file path=[Content_Types].xml><?xml version="1.0" encoding="utf-8"?>
<Types xmlns="http://schemas.openxmlformats.org/package/2006/content-types">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1.xml" ContentType="application/vnd.openxmlformats-officedocument.presentationml.tags+xml"/>
  <Override PartName="/ppt/notesSlides/notesSlide14.xml" ContentType="application/vnd.openxmlformats-officedocument.presentationml.notesSlide+xml"/>
  <Override PartName="/ppt/tags/tag2.xml" ContentType="application/vnd.openxmlformats-officedocument.presentationml.tags+xml"/>
  <Override PartName="/ppt/notesSlides/notesSlide15.xml" ContentType="application/vnd.openxmlformats-officedocument.presentationml.notesSlide+xml"/>
  <Override PartName="/ppt/tags/tag3.xml" ContentType="application/vnd.openxmlformats-officedocument.presentationml.tags+xml"/>
  <Override PartName="/ppt/notesSlides/notesSlide16.xml" ContentType="application/vnd.openxmlformats-officedocument.presentationml.notesSlide+xml"/>
  <Override PartName="/ppt/tags/tag4.xml" ContentType="application/vnd.openxmlformats-officedocument.presentationml.tags+xml"/>
  <Override PartName="/ppt/notesSlides/notesSlide17.xml" ContentType="application/vnd.openxmlformats-officedocument.presentationml.notesSlide+xml"/>
  <Override PartName="/ppt/tags/tag5.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1"/>
  </p:notesMasterIdLst>
  <p:sldIdLst>
    <p:sldId id="256" r:id="rId2"/>
    <p:sldId id="259" r:id="rId3"/>
    <p:sldId id="355" r:id="rId4"/>
    <p:sldId id="363" r:id="rId5"/>
    <p:sldId id="289" r:id="rId6"/>
    <p:sldId id="361" r:id="rId7"/>
    <p:sldId id="360" r:id="rId8"/>
    <p:sldId id="277" r:id="rId9"/>
    <p:sldId id="290" r:id="rId10"/>
    <p:sldId id="313" r:id="rId11"/>
    <p:sldId id="314" r:id="rId12"/>
    <p:sldId id="272" r:id="rId13"/>
    <p:sldId id="315" r:id="rId14"/>
    <p:sldId id="316" r:id="rId15"/>
    <p:sldId id="275" r:id="rId16"/>
    <p:sldId id="317" r:id="rId17"/>
    <p:sldId id="319" r:id="rId18"/>
    <p:sldId id="320" r:id="rId19"/>
    <p:sldId id="321" r:id="rId20"/>
    <p:sldId id="364" r:id="rId21"/>
    <p:sldId id="276" r:id="rId22"/>
    <p:sldId id="356" r:id="rId23"/>
    <p:sldId id="365" r:id="rId24"/>
    <p:sldId id="367" r:id="rId25"/>
    <p:sldId id="322" r:id="rId26"/>
    <p:sldId id="366" r:id="rId27"/>
    <p:sldId id="357" r:id="rId28"/>
    <p:sldId id="358" r:id="rId29"/>
    <p:sldId id="368" r:id="rId30"/>
    <p:sldId id="345" r:id="rId31"/>
    <p:sldId id="301" r:id="rId32"/>
    <p:sldId id="359" r:id="rId33"/>
    <p:sldId id="347" r:id="rId34"/>
    <p:sldId id="372" r:id="rId35"/>
    <p:sldId id="370" r:id="rId36"/>
    <p:sldId id="369" r:id="rId37"/>
    <p:sldId id="373" r:id="rId38"/>
    <p:sldId id="374" r:id="rId39"/>
    <p:sldId id="283" r:id="rId40"/>
    <p:sldId id="375" r:id="rId41"/>
    <p:sldId id="384" r:id="rId42"/>
    <p:sldId id="386" r:id="rId43"/>
    <p:sldId id="385" r:id="rId44"/>
    <p:sldId id="378" r:id="rId45"/>
    <p:sldId id="318" r:id="rId46"/>
    <p:sldId id="379" r:id="rId47"/>
    <p:sldId id="380" r:id="rId48"/>
    <p:sldId id="381" r:id="rId49"/>
    <p:sldId id="382" r:id="rId50"/>
    <p:sldId id="383" r:id="rId51"/>
    <p:sldId id="377" r:id="rId52"/>
    <p:sldId id="376" r:id="rId53"/>
    <p:sldId id="388" r:id="rId54"/>
    <p:sldId id="389" r:id="rId55"/>
    <p:sldId id="332" r:id="rId56"/>
    <p:sldId id="346" r:id="rId57"/>
    <p:sldId id="390" r:id="rId58"/>
    <p:sldId id="411" r:id="rId59"/>
    <p:sldId id="393" r:id="rId60"/>
    <p:sldId id="394" r:id="rId61"/>
    <p:sldId id="395" r:id="rId62"/>
    <p:sldId id="396" r:id="rId63"/>
    <p:sldId id="391" r:id="rId64"/>
    <p:sldId id="392" r:id="rId65"/>
    <p:sldId id="399" r:id="rId66"/>
    <p:sldId id="400" r:id="rId67"/>
    <p:sldId id="401" r:id="rId68"/>
    <p:sldId id="274" r:id="rId69"/>
    <p:sldId id="295" r:id="rId70"/>
    <p:sldId id="403" r:id="rId71"/>
    <p:sldId id="404" r:id="rId72"/>
    <p:sldId id="406" r:id="rId73"/>
    <p:sldId id="409" r:id="rId74"/>
    <p:sldId id="407" r:id="rId75"/>
    <p:sldId id="408" r:id="rId76"/>
    <p:sldId id="291" r:id="rId77"/>
    <p:sldId id="350" r:id="rId78"/>
    <p:sldId id="402" r:id="rId79"/>
    <p:sldId id="265" r:id="rId8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32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453"/>
    <p:restoredTop sz="80614"/>
  </p:normalViewPr>
  <p:slideViewPr>
    <p:cSldViewPr snapToGrid="0" snapToObjects="1" showGuides="1">
      <p:cViewPr varScale="1">
        <p:scale>
          <a:sx n="71" d="100"/>
          <a:sy n="71" d="100"/>
        </p:scale>
        <p:origin x="1253" y="6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presProps" Target="presProp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947AC19-1E35-2D46-A6B6-9B5041B701B3}" type="doc">
      <dgm:prSet loTypeId="urn:microsoft.com/office/officeart/2005/8/layout/process3" loCatId="" qsTypeId="urn:microsoft.com/office/officeart/2005/8/quickstyle/simple1" qsCatId="simple" csTypeId="urn:microsoft.com/office/officeart/2005/8/colors/accent1_2" csCatId="accent1" phldr="1"/>
      <dgm:spPr/>
      <dgm:t>
        <a:bodyPr/>
        <a:lstStyle/>
        <a:p>
          <a:endParaRPr lang="en-US"/>
        </a:p>
      </dgm:t>
    </dgm:pt>
    <dgm:pt modelId="{F2B3DCC5-F2F6-6842-BC71-7C773F7B0147}">
      <dgm:prSet phldrT="[Text]"/>
      <dgm:spPr/>
      <dgm:t>
        <a:bodyPr/>
        <a:lstStyle/>
        <a:p>
          <a:r>
            <a:rPr lang="en-US" dirty="0" err="1">
              <a:latin typeface="Meiryo UI" panose="020B0604030504040204" pitchFamily="50" charset="-128"/>
              <a:ea typeface="Meiryo UI" panose="020B0604030504040204" pitchFamily="50" charset="-128"/>
            </a:rPr>
            <a:t>事前学習</a:t>
          </a:r>
          <a:endParaRPr lang="en-US" dirty="0">
            <a:latin typeface="Meiryo UI" panose="020B0604030504040204" pitchFamily="50" charset="-128"/>
            <a:ea typeface="Meiryo UI" panose="020B0604030504040204" pitchFamily="50" charset="-128"/>
          </a:endParaRPr>
        </a:p>
      </dgm:t>
    </dgm:pt>
    <dgm:pt modelId="{3F31E615-F87C-784D-8D82-0C581057AC01}" type="parTrans" cxnId="{FF410F17-C831-804E-A60F-E947895AC471}">
      <dgm:prSet/>
      <dgm:spPr/>
      <dgm:t>
        <a:bodyPr/>
        <a:lstStyle/>
        <a:p>
          <a:endParaRPr lang="en-US"/>
        </a:p>
      </dgm:t>
    </dgm:pt>
    <dgm:pt modelId="{67A763B7-5610-E34C-8B63-824562E7244E}" type="sibTrans" cxnId="{FF410F17-C831-804E-A60F-E947895AC471}">
      <dgm:prSet/>
      <dgm:spPr/>
      <dgm:t>
        <a:bodyPr/>
        <a:lstStyle/>
        <a:p>
          <a:endParaRPr lang="en-US"/>
        </a:p>
      </dgm:t>
    </dgm:pt>
    <dgm:pt modelId="{20D61EAB-0D4B-9C45-9F0C-FF2FC9EE819D}">
      <dgm:prSet phldrT="[Text]"/>
      <dgm:spPr/>
      <dgm:t>
        <a:bodyPr/>
        <a:lstStyle/>
        <a:p>
          <a:r>
            <a:rPr lang="en-US" dirty="0" err="1">
              <a:latin typeface="Meiryo UI" panose="020B0604030504040204" pitchFamily="50" charset="-128"/>
              <a:ea typeface="Meiryo UI" panose="020B0604030504040204" pitchFamily="50" charset="-128"/>
            </a:rPr>
            <a:t>動画教材視聴</a:t>
          </a:r>
          <a:r>
            <a:rPr lang="en-US" dirty="0">
              <a:latin typeface="Meiryo UI" panose="020B0604030504040204" pitchFamily="50" charset="-128"/>
              <a:ea typeface="Meiryo UI" panose="020B0604030504040204" pitchFamily="50" charset="-128"/>
            </a:rPr>
            <a:t> (5章13本)</a:t>
          </a:r>
        </a:p>
      </dgm:t>
    </dgm:pt>
    <dgm:pt modelId="{04FC15EA-20BD-F24A-A92B-BD512A9C4D97}" type="parTrans" cxnId="{3FF0D7C4-77DA-0F47-9F21-10705B39DC50}">
      <dgm:prSet/>
      <dgm:spPr/>
      <dgm:t>
        <a:bodyPr/>
        <a:lstStyle/>
        <a:p>
          <a:endParaRPr lang="en-US"/>
        </a:p>
      </dgm:t>
    </dgm:pt>
    <dgm:pt modelId="{875F427A-DAD6-3441-8CB0-B41190B86F5A}" type="sibTrans" cxnId="{3FF0D7C4-77DA-0F47-9F21-10705B39DC50}">
      <dgm:prSet/>
      <dgm:spPr/>
      <dgm:t>
        <a:bodyPr/>
        <a:lstStyle/>
        <a:p>
          <a:endParaRPr lang="en-US"/>
        </a:p>
      </dgm:t>
    </dgm:pt>
    <dgm:pt modelId="{257E33D2-08D7-0144-B666-9252E1C4A4C8}">
      <dgm:prSet phldrT="[Text]"/>
      <dgm:spPr>
        <a:solidFill>
          <a:srgbClr val="002060"/>
        </a:solidFill>
      </dgm:spPr>
      <dgm:t>
        <a:bodyPr/>
        <a:lstStyle/>
        <a:p>
          <a:r>
            <a:rPr lang="en-US" dirty="0" err="1">
              <a:latin typeface="Meiryo UI" panose="020B0604030504040204" pitchFamily="50" charset="-128"/>
              <a:ea typeface="Meiryo UI" panose="020B0604030504040204" pitchFamily="50" charset="-128"/>
            </a:rPr>
            <a:t>研修</a:t>
          </a:r>
          <a:r>
            <a:rPr lang="en-US" dirty="0">
              <a:latin typeface="Meiryo UI" panose="020B0604030504040204" pitchFamily="50" charset="-128"/>
              <a:ea typeface="Meiryo UI" panose="020B0604030504040204" pitchFamily="50" charset="-128"/>
            </a:rPr>
            <a:t>(2日間)</a:t>
          </a:r>
        </a:p>
      </dgm:t>
    </dgm:pt>
    <dgm:pt modelId="{E4027910-9401-364E-86CE-E9D73CEEA542}" type="parTrans" cxnId="{F2BC0DED-4CE2-7441-AE72-52C5B63C7E0A}">
      <dgm:prSet/>
      <dgm:spPr/>
      <dgm:t>
        <a:bodyPr/>
        <a:lstStyle/>
        <a:p>
          <a:endParaRPr lang="en-US"/>
        </a:p>
      </dgm:t>
    </dgm:pt>
    <dgm:pt modelId="{9246A475-8140-374A-8CDC-883B25F06885}" type="sibTrans" cxnId="{F2BC0DED-4CE2-7441-AE72-52C5B63C7E0A}">
      <dgm:prSet/>
      <dgm:spPr/>
      <dgm:t>
        <a:bodyPr/>
        <a:lstStyle/>
        <a:p>
          <a:endParaRPr lang="en-US"/>
        </a:p>
      </dgm:t>
    </dgm:pt>
    <dgm:pt modelId="{535557AE-CFD2-6045-B6F6-E850C4824ACB}">
      <dgm:prSet phldrT="[Text]"/>
      <dgm:spPr/>
      <dgm:t>
        <a:bodyPr/>
        <a:lstStyle/>
        <a:p>
          <a:r>
            <a:rPr lang="en-US" dirty="0">
              <a:latin typeface="Meiryo UI" panose="020B0604030504040204" pitchFamily="50" charset="-128"/>
              <a:ea typeface="Meiryo UI" panose="020B0604030504040204" pitchFamily="50" charset="-128"/>
            </a:rPr>
            <a:t>1日目3時間、2日目3時間、計6時間</a:t>
          </a:r>
        </a:p>
      </dgm:t>
    </dgm:pt>
    <dgm:pt modelId="{9B272C4F-CC83-C145-8457-C22FB871C9AD}" type="parTrans" cxnId="{4EB76577-56DE-C548-A6DB-DCE22433BE09}">
      <dgm:prSet/>
      <dgm:spPr/>
      <dgm:t>
        <a:bodyPr/>
        <a:lstStyle/>
        <a:p>
          <a:endParaRPr lang="en-US"/>
        </a:p>
      </dgm:t>
    </dgm:pt>
    <dgm:pt modelId="{3096B5BF-DB3E-124A-BF4D-2B58BA2EAF12}" type="sibTrans" cxnId="{4EB76577-56DE-C548-A6DB-DCE22433BE09}">
      <dgm:prSet/>
      <dgm:spPr/>
      <dgm:t>
        <a:bodyPr/>
        <a:lstStyle/>
        <a:p>
          <a:endParaRPr lang="en-US"/>
        </a:p>
      </dgm:t>
    </dgm:pt>
    <dgm:pt modelId="{2403EF01-3A69-9645-8934-0B366597E069}">
      <dgm:prSet phldrT="[Text]"/>
      <dgm:spPr/>
      <dgm:t>
        <a:bodyPr/>
        <a:lstStyle/>
        <a:p>
          <a:r>
            <a:rPr lang="en-US" dirty="0" err="1">
              <a:latin typeface="Meiryo UI" panose="020B0604030504040204" pitchFamily="50" charset="-128"/>
              <a:ea typeface="Meiryo UI" panose="020B0604030504040204" pitchFamily="50" charset="-128"/>
            </a:rPr>
            <a:t>事後教材</a:t>
          </a:r>
          <a:endParaRPr lang="en-US" dirty="0">
            <a:latin typeface="Meiryo UI" panose="020B0604030504040204" pitchFamily="50" charset="-128"/>
            <a:ea typeface="Meiryo UI" panose="020B0604030504040204" pitchFamily="50" charset="-128"/>
          </a:endParaRPr>
        </a:p>
      </dgm:t>
    </dgm:pt>
    <dgm:pt modelId="{45AA06AC-2876-DB4D-A81D-8D4345C01E5E}" type="parTrans" cxnId="{189E9EFD-EF2D-B947-BC5B-B76016D3206A}">
      <dgm:prSet/>
      <dgm:spPr/>
      <dgm:t>
        <a:bodyPr/>
        <a:lstStyle/>
        <a:p>
          <a:endParaRPr lang="en-US"/>
        </a:p>
      </dgm:t>
    </dgm:pt>
    <dgm:pt modelId="{9C9711B6-4361-B047-9C81-9F0F40BAFE70}" type="sibTrans" cxnId="{189E9EFD-EF2D-B947-BC5B-B76016D3206A}">
      <dgm:prSet/>
      <dgm:spPr/>
      <dgm:t>
        <a:bodyPr/>
        <a:lstStyle/>
        <a:p>
          <a:endParaRPr lang="en-US"/>
        </a:p>
      </dgm:t>
    </dgm:pt>
    <dgm:pt modelId="{64C65C9A-C241-3547-9781-1435D3AA60C3}">
      <dgm:prSet phldrT="[Text]"/>
      <dgm:spPr/>
      <dgm:t>
        <a:bodyPr/>
        <a:lstStyle/>
        <a:p>
          <a:r>
            <a:rPr lang="en-US" dirty="0" err="1">
              <a:latin typeface="Meiryo UI" panose="020B0604030504040204" pitchFamily="50" charset="-128"/>
              <a:ea typeface="Meiryo UI" panose="020B0604030504040204" pitchFamily="50" charset="-128"/>
            </a:rPr>
            <a:t>復習に活用</a:t>
          </a:r>
          <a:endParaRPr lang="en-US" dirty="0">
            <a:latin typeface="Meiryo UI" panose="020B0604030504040204" pitchFamily="50" charset="-128"/>
            <a:ea typeface="Meiryo UI" panose="020B0604030504040204" pitchFamily="50" charset="-128"/>
          </a:endParaRPr>
        </a:p>
      </dgm:t>
    </dgm:pt>
    <dgm:pt modelId="{6ACA05ED-0FD7-8943-AEEA-BDDD1F78A61B}" type="parTrans" cxnId="{0DFAEA02-31D9-B242-8F87-28E030053CAF}">
      <dgm:prSet/>
      <dgm:spPr/>
      <dgm:t>
        <a:bodyPr/>
        <a:lstStyle/>
        <a:p>
          <a:endParaRPr lang="en-US"/>
        </a:p>
      </dgm:t>
    </dgm:pt>
    <dgm:pt modelId="{4352BE70-07AE-5048-BECC-FB315A99B957}" type="sibTrans" cxnId="{0DFAEA02-31D9-B242-8F87-28E030053CAF}">
      <dgm:prSet/>
      <dgm:spPr/>
      <dgm:t>
        <a:bodyPr/>
        <a:lstStyle/>
        <a:p>
          <a:endParaRPr lang="en-US"/>
        </a:p>
      </dgm:t>
    </dgm:pt>
    <dgm:pt modelId="{CFF8A386-CE30-B84C-984C-1329121F0C36}">
      <dgm:prSet phldrT="[Text]"/>
      <dgm:spPr/>
      <dgm:t>
        <a:bodyPr/>
        <a:lstStyle/>
        <a:p>
          <a:r>
            <a:rPr lang="en-US" dirty="0" err="1"/>
            <a:t>最終課題</a:t>
          </a:r>
          <a:endParaRPr lang="en-US" dirty="0"/>
        </a:p>
      </dgm:t>
    </dgm:pt>
    <dgm:pt modelId="{8BD3E75E-12F1-5844-B6B6-28EF290C56C6}" type="parTrans" cxnId="{17B5447C-6368-9C49-998E-49D080175ADF}">
      <dgm:prSet/>
      <dgm:spPr/>
      <dgm:t>
        <a:bodyPr/>
        <a:lstStyle/>
        <a:p>
          <a:endParaRPr lang="en-US"/>
        </a:p>
      </dgm:t>
    </dgm:pt>
    <dgm:pt modelId="{F76CCC88-BC13-2C4A-9C84-939083EBB025}" type="sibTrans" cxnId="{17B5447C-6368-9C49-998E-49D080175ADF}">
      <dgm:prSet/>
      <dgm:spPr/>
      <dgm:t>
        <a:bodyPr/>
        <a:lstStyle/>
        <a:p>
          <a:endParaRPr lang="en-US"/>
        </a:p>
      </dgm:t>
    </dgm:pt>
    <dgm:pt modelId="{F188359C-E355-F24C-8FAF-4B44F351C6F8}">
      <dgm:prSet phldrT="[Text]"/>
      <dgm:spPr/>
      <dgm:t>
        <a:bodyPr/>
        <a:lstStyle/>
        <a:p>
          <a:endParaRPr lang="en-US" dirty="0"/>
        </a:p>
      </dgm:t>
    </dgm:pt>
    <dgm:pt modelId="{C306219F-3306-FA47-8780-F8975C033FD4}" type="parTrans" cxnId="{BB17D59D-B6B3-7B4A-8C65-60B88A9A7699}">
      <dgm:prSet/>
      <dgm:spPr/>
      <dgm:t>
        <a:bodyPr/>
        <a:lstStyle/>
        <a:p>
          <a:endParaRPr lang="en-US"/>
        </a:p>
      </dgm:t>
    </dgm:pt>
    <dgm:pt modelId="{B96090FE-DA74-0547-B9D0-193321F1FA68}" type="sibTrans" cxnId="{BB17D59D-B6B3-7B4A-8C65-60B88A9A7699}">
      <dgm:prSet/>
      <dgm:spPr/>
      <dgm:t>
        <a:bodyPr/>
        <a:lstStyle/>
        <a:p>
          <a:endParaRPr lang="en-US"/>
        </a:p>
      </dgm:t>
    </dgm:pt>
    <dgm:pt modelId="{5D279977-17A8-124B-AD36-AF09DE0B67BE}">
      <dgm:prSet phldrT="[Text]"/>
      <dgm:spPr/>
      <dgm:t>
        <a:bodyPr/>
        <a:lstStyle/>
        <a:p>
          <a:r>
            <a:rPr lang="en-US" dirty="0" err="1">
              <a:latin typeface="Meiryo UI" panose="020B0604030504040204" pitchFamily="50" charset="-128"/>
              <a:ea typeface="Meiryo UI" panose="020B0604030504040204" pitchFamily="50" charset="-128"/>
            </a:rPr>
            <a:t>演習、ディスカッションを中心に</a:t>
          </a:r>
          <a:endParaRPr lang="en-US" dirty="0">
            <a:latin typeface="Meiryo UI" panose="020B0604030504040204" pitchFamily="50" charset="-128"/>
            <a:ea typeface="Meiryo UI" panose="020B0604030504040204" pitchFamily="50" charset="-128"/>
          </a:endParaRPr>
        </a:p>
      </dgm:t>
    </dgm:pt>
    <dgm:pt modelId="{1D0F9AA3-13B9-E841-A1D5-6983DB1B5EB9}" type="parTrans" cxnId="{7A2655DD-3A79-FC4C-9321-5601EBE46370}">
      <dgm:prSet/>
      <dgm:spPr/>
      <dgm:t>
        <a:bodyPr/>
        <a:lstStyle/>
        <a:p>
          <a:endParaRPr lang="en-US"/>
        </a:p>
      </dgm:t>
    </dgm:pt>
    <dgm:pt modelId="{4F2470CF-8937-794F-BF51-2BC5050342B0}" type="sibTrans" cxnId="{7A2655DD-3A79-FC4C-9321-5601EBE46370}">
      <dgm:prSet/>
      <dgm:spPr/>
      <dgm:t>
        <a:bodyPr/>
        <a:lstStyle/>
        <a:p>
          <a:endParaRPr lang="en-US"/>
        </a:p>
      </dgm:t>
    </dgm:pt>
    <dgm:pt modelId="{95354747-CF3E-6642-A6EC-8695F3136B0C}">
      <dgm:prSet phldrT="[Text]"/>
      <dgm:spPr/>
      <dgm:t>
        <a:bodyPr/>
        <a:lstStyle/>
        <a:p>
          <a:r>
            <a:rPr lang="en-US" dirty="0" err="1">
              <a:latin typeface="Meiryo UI" panose="020B0604030504040204" pitchFamily="50" charset="-128"/>
              <a:ea typeface="Meiryo UI" panose="020B0604030504040204" pitchFamily="50" charset="-128"/>
            </a:rPr>
            <a:t>授業用に作成した動画教材</a:t>
          </a:r>
          <a:r>
            <a:rPr lang="en-US" dirty="0">
              <a:latin typeface="Meiryo UI" panose="020B0604030504040204" pitchFamily="50" charset="-128"/>
              <a:ea typeface="Meiryo UI" panose="020B0604030504040204" pitchFamily="50" charset="-128"/>
            </a:rPr>
            <a:t>*</a:t>
          </a:r>
        </a:p>
      </dgm:t>
    </dgm:pt>
    <dgm:pt modelId="{2C3B016B-6668-8944-A182-12DF6B0381D9}" type="parTrans" cxnId="{0DA10C76-B5DC-6043-AC58-E274DC4ED2DB}">
      <dgm:prSet/>
      <dgm:spPr/>
      <dgm:t>
        <a:bodyPr/>
        <a:lstStyle/>
        <a:p>
          <a:endParaRPr lang="en-US"/>
        </a:p>
      </dgm:t>
    </dgm:pt>
    <dgm:pt modelId="{3BC64A87-02D2-6642-B01A-AC0151E9FCA0}" type="sibTrans" cxnId="{0DA10C76-B5DC-6043-AC58-E274DC4ED2DB}">
      <dgm:prSet/>
      <dgm:spPr/>
      <dgm:t>
        <a:bodyPr/>
        <a:lstStyle/>
        <a:p>
          <a:endParaRPr lang="en-US"/>
        </a:p>
      </dgm:t>
    </dgm:pt>
    <dgm:pt modelId="{AB968300-6FD6-944E-BFA6-FFDDCDEEC406}">
      <dgm:prSet phldrT="[Text]"/>
      <dgm:spPr/>
      <dgm:t>
        <a:bodyPr/>
        <a:lstStyle/>
        <a:p>
          <a:r>
            <a:rPr lang="en-US" dirty="0" err="1">
              <a:latin typeface="Meiryo UI" panose="020B0604030504040204" pitchFamily="50" charset="-128"/>
              <a:ea typeface="Meiryo UI" panose="020B0604030504040204" pitchFamily="50" charset="-128"/>
            </a:rPr>
            <a:t>学生が動画教材を活用している動画・写真</a:t>
          </a:r>
          <a:endParaRPr lang="en-US" dirty="0">
            <a:latin typeface="Meiryo UI" panose="020B0604030504040204" pitchFamily="50" charset="-128"/>
            <a:ea typeface="Meiryo UI" panose="020B0604030504040204" pitchFamily="50" charset="-128"/>
          </a:endParaRPr>
        </a:p>
      </dgm:t>
    </dgm:pt>
    <dgm:pt modelId="{0B3D61C7-5314-0742-888C-CF8C2F4B9C18}" type="parTrans" cxnId="{959AAB7C-DFBB-C242-8097-A194C6F19913}">
      <dgm:prSet/>
      <dgm:spPr/>
      <dgm:t>
        <a:bodyPr/>
        <a:lstStyle/>
        <a:p>
          <a:endParaRPr lang="en-US"/>
        </a:p>
      </dgm:t>
    </dgm:pt>
    <dgm:pt modelId="{AA9F4805-E20C-7D49-B3D8-464D1BCF3FF1}" type="sibTrans" cxnId="{959AAB7C-DFBB-C242-8097-A194C6F19913}">
      <dgm:prSet/>
      <dgm:spPr/>
      <dgm:t>
        <a:bodyPr/>
        <a:lstStyle/>
        <a:p>
          <a:endParaRPr lang="en-US"/>
        </a:p>
      </dgm:t>
    </dgm:pt>
    <dgm:pt modelId="{8B0A427E-408C-A741-854D-6566BA0502F2}">
      <dgm:prSet phldrT="[Text]"/>
      <dgm:spPr/>
      <dgm:t>
        <a:bodyPr/>
        <a:lstStyle/>
        <a:p>
          <a:r>
            <a:rPr lang="en-US" dirty="0" err="1">
              <a:latin typeface="Meiryo UI" panose="020B0604030504040204" pitchFamily="50" charset="-128"/>
              <a:ea typeface="Meiryo UI" panose="020B0604030504040204" pitchFamily="50" charset="-128"/>
            </a:rPr>
            <a:t>学生の感想</a:t>
          </a:r>
          <a:endParaRPr lang="en-US" dirty="0">
            <a:latin typeface="Meiryo UI" panose="020B0604030504040204" pitchFamily="50" charset="-128"/>
            <a:ea typeface="Meiryo UI" panose="020B0604030504040204" pitchFamily="50" charset="-128"/>
          </a:endParaRPr>
        </a:p>
      </dgm:t>
    </dgm:pt>
    <dgm:pt modelId="{D7B5222B-4801-8B43-8282-D3B837C849E5}" type="parTrans" cxnId="{29AC01F0-5554-7340-A1A5-313CCD75FA43}">
      <dgm:prSet/>
      <dgm:spPr/>
      <dgm:t>
        <a:bodyPr/>
        <a:lstStyle/>
        <a:p>
          <a:endParaRPr lang="en-US"/>
        </a:p>
      </dgm:t>
    </dgm:pt>
    <dgm:pt modelId="{16D78712-0D2E-E34D-9F55-4D7FDE7FA74C}" type="sibTrans" cxnId="{29AC01F0-5554-7340-A1A5-313CCD75FA43}">
      <dgm:prSet/>
      <dgm:spPr/>
      <dgm:t>
        <a:bodyPr/>
        <a:lstStyle/>
        <a:p>
          <a:endParaRPr lang="en-US"/>
        </a:p>
      </dgm:t>
    </dgm:pt>
    <dgm:pt modelId="{71EA8FC9-3932-994F-BA19-64893D4BD8C4}">
      <dgm:prSet phldrT="[Text]"/>
      <dgm:spPr/>
      <dgm:t>
        <a:bodyPr/>
        <a:lstStyle/>
        <a:p>
          <a:r>
            <a:rPr lang="en-US" dirty="0" err="1">
              <a:latin typeface="Meiryo UI" panose="020B0604030504040204" pitchFamily="50" charset="-128"/>
              <a:ea typeface="Meiryo UI" panose="020B0604030504040204" pitchFamily="50" charset="-128"/>
            </a:rPr>
            <a:t>忘れてしまったときに参照</a:t>
          </a:r>
          <a:endParaRPr lang="en-US" dirty="0">
            <a:latin typeface="Meiryo UI" panose="020B0604030504040204" pitchFamily="50" charset="-128"/>
            <a:ea typeface="Meiryo UI" panose="020B0604030504040204" pitchFamily="50" charset="-128"/>
          </a:endParaRPr>
        </a:p>
      </dgm:t>
    </dgm:pt>
    <dgm:pt modelId="{7B903A0A-F0ED-FA4F-A9E3-9C5DB156DFB9}" type="parTrans" cxnId="{F693F995-E193-9046-AD13-4A889AF6E7CE}">
      <dgm:prSet/>
      <dgm:spPr/>
      <dgm:t>
        <a:bodyPr/>
        <a:lstStyle/>
        <a:p>
          <a:endParaRPr lang="en-US"/>
        </a:p>
      </dgm:t>
    </dgm:pt>
    <dgm:pt modelId="{2A03EB73-9AC5-4B4D-8E07-D3DDF8B315B1}" type="sibTrans" cxnId="{F693F995-E193-9046-AD13-4A889AF6E7CE}">
      <dgm:prSet/>
      <dgm:spPr/>
      <dgm:t>
        <a:bodyPr/>
        <a:lstStyle/>
        <a:p>
          <a:endParaRPr lang="en-US"/>
        </a:p>
      </dgm:t>
    </dgm:pt>
    <dgm:pt modelId="{CFE1E52C-6666-814C-8000-604E7A2E3E8C}">
      <dgm:prSet phldrT="[Text]"/>
      <dgm:spPr/>
      <dgm:t>
        <a:bodyPr/>
        <a:lstStyle/>
        <a:p>
          <a:r>
            <a:rPr lang="en-US" dirty="0" err="1">
              <a:latin typeface="Meiryo UI" panose="020B0604030504040204" pitchFamily="50" charset="-128"/>
              <a:ea typeface="Meiryo UI" panose="020B0604030504040204" pitchFamily="50" charset="-128"/>
            </a:rPr>
            <a:t>授業用動画を制作した振り返り、または、授業で動画を活用した振り返り</a:t>
          </a:r>
          <a:r>
            <a:rPr lang="en-US" dirty="0">
              <a:latin typeface="Meiryo UI" panose="020B0604030504040204" pitchFamily="50" charset="-128"/>
              <a:ea typeface="Meiryo UI" panose="020B0604030504040204" pitchFamily="50" charset="-128"/>
            </a:rPr>
            <a:t>*</a:t>
          </a:r>
        </a:p>
      </dgm:t>
    </dgm:pt>
    <dgm:pt modelId="{CE7A6F1B-2862-A848-B5D7-B4BA3716553A}" type="parTrans" cxnId="{382BF563-F254-2545-ADBE-7ECF298F04BC}">
      <dgm:prSet/>
      <dgm:spPr/>
      <dgm:t>
        <a:bodyPr/>
        <a:lstStyle/>
        <a:p>
          <a:endParaRPr lang="en-US"/>
        </a:p>
      </dgm:t>
    </dgm:pt>
    <dgm:pt modelId="{A247A9BC-7C45-BD4A-AE04-ED8850ABABD8}" type="sibTrans" cxnId="{382BF563-F254-2545-ADBE-7ECF298F04BC}">
      <dgm:prSet/>
      <dgm:spPr/>
      <dgm:t>
        <a:bodyPr/>
        <a:lstStyle/>
        <a:p>
          <a:endParaRPr lang="en-US"/>
        </a:p>
      </dgm:t>
    </dgm:pt>
    <dgm:pt modelId="{36760D61-895C-ED49-9844-9061B02C7871}">
      <dgm:prSet phldrT="[Text]"/>
      <dgm:spPr/>
      <dgm:t>
        <a:bodyPr/>
        <a:lstStyle/>
        <a:p>
          <a:r>
            <a:rPr lang="en-US" dirty="0" err="1">
              <a:latin typeface="Meiryo UI" panose="020B0604030504040204" pitchFamily="50" charset="-128"/>
              <a:ea typeface="Meiryo UI" panose="020B0604030504040204" pitchFamily="50" charset="-128"/>
            </a:rPr>
            <a:t>指導案シート</a:t>
          </a:r>
          <a:r>
            <a:rPr lang="en-US" dirty="0">
              <a:latin typeface="Meiryo UI" panose="020B0604030504040204" pitchFamily="50" charset="-128"/>
              <a:ea typeface="Meiryo UI" panose="020B0604030504040204" pitchFamily="50" charset="-128"/>
            </a:rPr>
            <a:t>*</a:t>
          </a:r>
        </a:p>
      </dgm:t>
    </dgm:pt>
    <dgm:pt modelId="{EA059723-4261-5847-A2A0-682C4A952300}" type="parTrans" cxnId="{19CA2A73-0920-A241-817E-019D009969FB}">
      <dgm:prSet/>
      <dgm:spPr/>
      <dgm:t>
        <a:bodyPr/>
        <a:lstStyle/>
        <a:p>
          <a:endParaRPr lang="en-US"/>
        </a:p>
      </dgm:t>
    </dgm:pt>
    <dgm:pt modelId="{33606A95-DC30-984E-B53D-1E4088FC165D}" type="sibTrans" cxnId="{19CA2A73-0920-A241-817E-019D009969FB}">
      <dgm:prSet/>
      <dgm:spPr/>
      <dgm:t>
        <a:bodyPr/>
        <a:lstStyle/>
        <a:p>
          <a:endParaRPr lang="en-US"/>
        </a:p>
      </dgm:t>
    </dgm:pt>
    <dgm:pt modelId="{A2509EE2-922B-1347-B7DE-2D4EBBBE0DAE}">
      <dgm:prSet phldrT="[Text]"/>
      <dgm:spPr/>
      <dgm:t>
        <a:bodyPr/>
        <a:lstStyle/>
        <a:p>
          <a:r>
            <a:rPr lang="en-US" dirty="0">
              <a:latin typeface="Meiryo UI" panose="020B0604030504040204" pitchFamily="50" charset="-128"/>
              <a:ea typeface="Meiryo UI" panose="020B0604030504040204" pitchFamily="50" charset="-128"/>
            </a:rPr>
            <a:t>全専研IDテキスト第1章と第5章</a:t>
          </a:r>
        </a:p>
      </dgm:t>
    </dgm:pt>
    <dgm:pt modelId="{16E1BE6D-EE62-9645-899C-B00A65499EBF}" type="parTrans" cxnId="{121CCF5A-59D6-8B49-8FA0-679F772D65E4}">
      <dgm:prSet/>
      <dgm:spPr/>
      <dgm:t>
        <a:bodyPr/>
        <a:lstStyle/>
        <a:p>
          <a:endParaRPr lang="en-US"/>
        </a:p>
      </dgm:t>
    </dgm:pt>
    <dgm:pt modelId="{B5DCEB68-02D6-F247-BC6C-FDA4EAE5956D}" type="sibTrans" cxnId="{121CCF5A-59D6-8B49-8FA0-679F772D65E4}">
      <dgm:prSet/>
      <dgm:spPr/>
      <dgm:t>
        <a:bodyPr/>
        <a:lstStyle/>
        <a:p>
          <a:endParaRPr lang="en-US"/>
        </a:p>
      </dgm:t>
    </dgm:pt>
    <dgm:pt modelId="{729DB466-6847-2441-BA33-F3FB3097D089}">
      <dgm:prSet phldrT="[Text]"/>
      <dgm:spPr/>
      <dgm:t>
        <a:bodyPr/>
        <a:lstStyle/>
        <a:p>
          <a:r>
            <a:rPr lang="en-US" dirty="0" err="1">
              <a:latin typeface="Meiryo UI" panose="020B0604030504040204" pitchFamily="50" charset="-128"/>
              <a:ea typeface="Meiryo UI" panose="020B0604030504040204" pitchFamily="50" charset="-128"/>
            </a:rPr>
            <a:t>LMSからの自己紹介</a:t>
          </a:r>
          <a:endParaRPr lang="en-US" dirty="0">
            <a:latin typeface="Meiryo UI" panose="020B0604030504040204" pitchFamily="50" charset="-128"/>
            <a:ea typeface="Meiryo UI" panose="020B0604030504040204" pitchFamily="50" charset="-128"/>
          </a:endParaRPr>
        </a:p>
      </dgm:t>
    </dgm:pt>
    <dgm:pt modelId="{1627883D-8BEA-0E46-9F32-4DB85A10BCFD}" type="parTrans" cxnId="{529942F4-D022-DB4D-A207-20AE7AF4805D}">
      <dgm:prSet/>
      <dgm:spPr/>
      <dgm:t>
        <a:bodyPr/>
        <a:lstStyle/>
        <a:p>
          <a:endParaRPr lang="en-US"/>
        </a:p>
      </dgm:t>
    </dgm:pt>
    <dgm:pt modelId="{FA5CBDF8-077A-254C-A5D4-14677A533A5E}" type="sibTrans" cxnId="{529942F4-D022-DB4D-A207-20AE7AF4805D}">
      <dgm:prSet/>
      <dgm:spPr/>
      <dgm:t>
        <a:bodyPr/>
        <a:lstStyle/>
        <a:p>
          <a:endParaRPr lang="en-US"/>
        </a:p>
      </dgm:t>
    </dgm:pt>
    <dgm:pt modelId="{E1BBC0FB-7E8D-A041-8391-BDC369E64BB2}">
      <dgm:prSet phldrT="[Text]"/>
      <dgm:spPr/>
      <dgm:t>
        <a:bodyPr/>
        <a:lstStyle/>
        <a:p>
          <a:r>
            <a:rPr lang="en-US" dirty="0" err="1">
              <a:latin typeface="Meiryo UI" panose="020B0604030504040204" pitchFamily="50" charset="-128"/>
              <a:ea typeface="Meiryo UI" panose="020B0604030504040204" pitchFamily="50" charset="-128"/>
            </a:rPr>
            <a:t>Gmail取得</a:t>
          </a:r>
          <a:endParaRPr lang="en-US" dirty="0">
            <a:latin typeface="Meiryo UI" panose="020B0604030504040204" pitchFamily="50" charset="-128"/>
            <a:ea typeface="Meiryo UI" panose="020B0604030504040204" pitchFamily="50" charset="-128"/>
          </a:endParaRPr>
        </a:p>
      </dgm:t>
    </dgm:pt>
    <dgm:pt modelId="{C596127B-677D-EF4B-8D56-B99E956ECBE0}" type="parTrans" cxnId="{0DCCAFDD-99CD-424C-BCDB-D5A193662CCB}">
      <dgm:prSet/>
      <dgm:spPr/>
      <dgm:t>
        <a:bodyPr/>
        <a:lstStyle/>
        <a:p>
          <a:endParaRPr lang="en-US"/>
        </a:p>
      </dgm:t>
    </dgm:pt>
    <dgm:pt modelId="{4AFE8FF2-42DA-6A41-BE2F-6930D70C3539}" type="sibTrans" cxnId="{0DCCAFDD-99CD-424C-BCDB-D5A193662CCB}">
      <dgm:prSet/>
      <dgm:spPr/>
      <dgm:t>
        <a:bodyPr/>
        <a:lstStyle/>
        <a:p>
          <a:endParaRPr lang="en-US"/>
        </a:p>
      </dgm:t>
    </dgm:pt>
    <dgm:pt modelId="{ED7FBD44-0C6B-4043-B6A8-0E3CF13BD412}" type="pres">
      <dgm:prSet presAssocID="{A947AC19-1E35-2D46-A6B6-9B5041B701B3}" presName="linearFlow" presStyleCnt="0">
        <dgm:presLayoutVars>
          <dgm:dir/>
          <dgm:animLvl val="lvl"/>
          <dgm:resizeHandles val="exact"/>
        </dgm:presLayoutVars>
      </dgm:prSet>
      <dgm:spPr/>
      <dgm:t>
        <a:bodyPr/>
        <a:lstStyle/>
        <a:p>
          <a:endParaRPr kumimoji="1" lang="ja-JP" altLang="en-US"/>
        </a:p>
      </dgm:t>
    </dgm:pt>
    <dgm:pt modelId="{7CBE6C2C-EBB9-CF47-91D9-BFE178B2FCDC}" type="pres">
      <dgm:prSet presAssocID="{F2B3DCC5-F2F6-6842-BC71-7C773F7B0147}" presName="composite" presStyleCnt="0"/>
      <dgm:spPr/>
    </dgm:pt>
    <dgm:pt modelId="{3E92327C-AA54-F740-BD8E-DCDA0F410212}" type="pres">
      <dgm:prSet presAssocID="{F2B3DCC5-F2F6-6842-BC71-7C773F7B0147}" presName="parTx" presStyleLbl="node1" presStyleIdx="0" presStyleCnt="4">
        <dgm:presLayoutVars>
          <dgm:chMax val="0"/>
          <dgm:chPref val="0"/>
          <dgm:bulletEnabled val="1"/>
        </dgm:presLayoutVars>
      </dgm:prSet>
      <dgm:spPr/>
      <dgm:t>
        <a:bodyPr/>
        <a:lstStyle/>
        <a:p>
          <a:endParaRPr kumimoji="1" lang="ja-JP" altLang="en-US"/>
        </a:p>
      </dgm:t>
    </dgm:pt>
    <dgm:pt modelId="{3B63547C-0238-4D42-B995-9314BF13D114}" type="pres">
      <dgm:prSet presAssocID="{F2B3DCC5-F2F6-6842-BC71-7C773F7B0147}" presName="parSh" presStyleLbl="node1" presStyleIdx="0" presStyleCnt="4"/>
      <dgm:spPr/>
      <dgm:t>
        <a:bodyPr/>
        <a:lstStyle/>
        <a:p>
          <a:endParaRPr kumimoji="1" lang="ja-JP" altLang="en-US"/>
        </a:p>
      </dgm:t>
    </dgm:pt>
    <dgm:pt modelId="{A81C119E-B350-6543-A131-2956A67A7F7D}" type="pres">
      <dgm:prSet presAssocID="{F2B3DCC5-F2F6-6842-BC71-7C773F7B0147}" presName="desTx" presStyleLbl="fgAcc1" presStyleIdx="0" presStyleCnt="4">
        <dgm:presLayoutVars>
          <dgm:bulletEnabled val="1"/>
        </dgm:presLayoutVars>
      </dgm:prSet>
      <dgm:spPr/>
      <dgm:t>
        <a:bodyPr/>
        <a:lstStyle/>
        <a:p>
          <a:endParaRPr kumimoji="1" lang="ja-JP" altLang="en-US"/>
        </a:p>
      </dgm:t>
    </dgm:pt>
    <dgm:pt modelId="{75FD5BBF-C803-E647-A0F6-478BF33AAD78}" type="pres">
      <dgm:prSet presAssocID="{67A763B7-5610-E34C-8B63-824562E7244E}" presName="sibTrans" presStyleLbl="sibTrans2D1" presStyleIdx="0" presStyleCnt="3"/>
      <dgm:spPr/>
      <dgm:t>
        <a:bodyPr/>
        <a:lstStyle/>
        <a:p>
          <a:endParaRPr kumimoji="1" lang="ja-JP" altLang="en-US"/>
        </a:p>
      </dgm:t>
    </dgm:pt>
    <dgm:pt modelId="{38A3E863-42E9-F243-AF80-2779222106C6}" type="pres">
      <dgm:prSet presAssocID="{67A763B7-5610-E34C-8B63-824562E7244E}" presName="connTx" presStyleLbl="sibTrans2D1" presStyleIdx="0" presStyleCnt="3"/>
      <dgm:spPr/>
      <dgm:t>
        <a:bodyPr/>
        <a:lstStyle/>
        <a:p>
          <a:endParaRPr kumimoji="1" lang="ja-JP" altLang="en-US"/>
        </a:p>
      </dgm:t>
    </dgm:pt>
    <dgm:pt modelId="{DAA03B01-BE39-664E-8F49-BA43C14A24D8}" type="pres">
      <dgm:prSet presAssocID="{257E33D2-08D7-0144-B666-9252E1C4A4C8}" presName="composite" presStyleCnt="0"/>
      <dgm:spPr/>
    </dgm:pt>
    <dgm:pt modelId="{42F4EF1F-A11A-E646-9940-D27CB760EF81}" type="pres">
      <dgm:prSet presAssocID="{257E33D2-08D7-0144-B666-9252E1C4A4C8}" presName="parTx" presStyleLbl="node1" presStyleIdx="0" presStyleCnt="4">
        <dgm:presLayoutVars>
          <dgm:chMax val="0"/>
          <dgm:chPref val="0"/>
          <dgm:bulletEnabled val="1"/>
        </dgm:presLayoutVars>
      </dgm:prSet>
      <dgm:spPr/>
      <dgm:t>
        <a:bodyPr/>
        <a:lstStyle/>
        <a:p>
          <a:endParaRPr kumimoji="1" lang="ja-JP" altLang="en-US"/>
        </a:p>
      </dgm:t>
    </dgm:pt>
    <dgm:pt modelId="{F27264BB-CDFB-B94C-814B-D7E94C09DA83}" type="pres">
      <dgm:prSet presAssocID="{257E33D2-08D7-0144-B666-9252E1C4A4C8}" presName="parSh" presStyleLbl="node1" presStyleIdx="1" presStyleCnt="4"/>
      <dgm:spPr/>
      <dgm:t>
        <a:bodyPr/>
        <a:lstStyle/>
        <a:p>
          <a:endParaRPr kumimoji="1" lang="ja-JP" altLang="en-US"/>
        </a:p>
      </dgm:t>
    </dgm:pt>
    <dgm:pt modelId="{B571019C-6B26-B045-9A8F-8153FA2EF9D7}" type="pres">
      <dgm:prSet presAssocID="{257E33D2-08D7-0144-B666-9252E1C4A4C8}" presName="desTx" presStyleLbl="fgAcc1" presStyleIdx="1" presStyleCnt="4">
        <dgm:presLayoutVars>
          <dgm:bulletEnabled val="1"/>
        </dgm:presLayoutVars>
      </dgm:prSet>
      <dgm:spPr/>
      <dgm:t>
        <a:bodyPr/>
        <a:lstStyle/>
        <a:p>
          <a:endParaRPr kumimoji="1" lang="ja-JP" altLang="en-US"/>
        </a:p>
      </dgm:t>
    </dgm:pt>
    <dgm:pt modelId="{CC0E5D1C-9FE6-024E-828E-5F0774DEEBAF}" type="pres">
      <dgm:prSet presAssocID="{9246A475-8140-374A-8CDC-883B25F06885}" presName="sibTrans" presStyleLbl="sibTrans2D1" presStyleIdx="1" presStyleCnt="3"/>
      <dgm:spPr/>
      <dgm:t>
        <a:bodyPr/>
        <a:lstStyle/>
        <a:p>
          <a:endParaRPr kumimoji="1" lang="ja-JP" altLang="en-US"/>
        </a:p>
      </dgm:t>
    </dgm:pt>
    <dgm:pt modelId="{0C9DD2D3-9D4A-7A40-9A2A-DFBCF1094329}" type="pres">
      <dgm:prSet presAssocID="{9246A475-8140-374A-8CDC-883B25F06885}" presName="connTx" presStyleLbl="sibTrans2D1" presStyleIdx="1" presStyleCnt="3"/>
      <dgm:spPr/>
      <dgm:t>
        <a:bodyPr/>
        <a:lstStyle/>
        <a:p>
          <a:endParaRPr kumimoji="1" lang="ja-JP" altLang="en-US"/>
        </a:p>
      </dgm:t>
    </dgm:pt>
    <dgm:pt modelId="{10B80D69-9CB6-9E46-9053-EEECE4419253}" type="pres">
      <dgm:prSet presAssocID="{2403EF01-3A69-9645-8934-0B366597E069}" presName="composite" presStyleCnt="0"/>
      <dgm:spPr/>
    </dgm:pt>
    <dgm:pt modelId="{F0331C2B-6AEF-524F-9640-891DE3C60CBD}" type="pres">
      <dgm:prSet presAssocID="{2403EF01-3A69-9645-8934-0B366597E069}" presName="parTx" presStyleLbl="node1" presStyleIdx="1" presStyleCnt="4">
        <dgm:presLayoutVars>
          <dgm:chMax val="0"/>
          <dgm:chPref val="0"/>
          <dgm:bulletEnabled val="1"/>
        </dgm:presLayoutVars>
      </dgm:prSet>
      <dgm:spPr/>
      <dgm:t>
        <a:bodyPr/>
        <a:lstStyle/>
        <a:p>
          <a:endParaRPr kumimoji="1" lang="ja-JP" altLang="en-US"/>
        </a:p>
      </dgm:t>
    </dgm:pt>
    <dgm:pt modelId="{A1BE6D5C-DC30-ED4D-85D8-90A67408475B}" type="pres">
      <dgm:prSet presAssocID="{2403EF01-3A69-9645-8934-0B366597E069}" presName="parSh" presStyleLbl="node1" presStyleIdx="2" presStyleCnt="4"/>
      <dgm:spPr/>
      <dgm:t>
        <a:bodyPr/>
        <a:lstStyle/>
        <a:p>
          <a:endParaRPr kumimoji="1" lang="ja-JP" altLang="en-US"/>
        </a:p>
      </dgm:t>
    </dgm:pt>
    <dgm:pt modelId="{D010C20C-47BC-C548-AB9F-5AE4BE7B046A}" type="pres">
      <dgm:prSet presAssocID="{2403EF01-3A69-9645-8934-0B366597E069}" presName="desTx" presStyleLbl="fgAcc1" presStyleIdx="2" presStyleCnt="4">
        <dgm:presLayoutVars>
          <dgm:bulletEnabled val="1"/>
        </dgm:presLayoutVars>
      </dgm:prSet>
      <dgm:spPr/>
      <dgm:t>
        <a:bodyPr/>
        <a:lstStyle/>
        <a:p>
          <a:endParaRPr kumimoji="1" lang="ja-JP" altLang="en-US"/>
        </a:p>
      </dgm:t>
    </dgm:pt>
    <dgm:pt modelId="{D7CAD21B-EFAB-1F48-AEA9-DCFC92FE3E22}" type="pres">
      <dgm:prSet presAssocID="{9C9711B6-4361-B047-9C81-9F0F40BAFE70}" presName="sibTrans" presStyleLbl="sibTrans2D1" presStyleIdx="2" presStyleCnt="3"/>
      <dgm:spPr/>
      <dgm:t>
        <a:bodyPr/>
        <a:lstStyle/>
        <a:p>
          <a:endParaRPr kumimoji="1" lang="ja-JP" altLang="en-US"/>
        </a:p>
      </dgm:t>
    </dgm:pt>
    <dgm:pt modelId="{16292366-6BA7-6F4F-B8CB-BA4F125BE3BF}" type="pres">
      <dgm:prSet presAssocID="{9C9711B6-4361-B047-9C81-9F0F40BAFE70}" presName="connTx" presStyleLbl="sibTrans2D1" presStyleIdx="2" presStyleCnt="3"/>
      <dgm:spPr/>
      <dgm:t>
        <a:bodyPr/>
        <a:lstStyle/>
        <a:p>
          <a:endParaRPr kumimoji="1" lang="ja-JP" altLang="en-US"/>
        </a:p>
      </dgm:t>
    </dgm:pt>
    <dgm:pt modelId="{B83EC7C0-53EF-6641-80CF-A53ACF28F041}" type="pres">
      <dgm:prSet presAssocID="{CFF8A386-CE30-B84C-984C-1329121F0C36}" presName="composite" presStyleCnt="0"/>
      <dgm:spPr/>
    </dgm:pt>
    <dgm:pt modelId="{7C08B386-2FFA-CA47-B164-A373CE13A8C2}" type="pres">
      <dgm:prSet presAssocID="{CFF8A386-CE30-B84C-984C-1329121F0C36}" presName="parTx" presStyleLbl="node1" presStyleIdx="2" presStyleCnt="4">
        <dgm:presLayoutVars>
          <dgm:chMax val="0"/>
          <dgm:chPref val="0"/>
          <dgm:bulletEnabled val="1"/>
        </dgm:presLayoutVars>
      </dgm:prSet>
      <dgm:spPr/>
      <dgm:t>
        <a:bodyPr/>
        <a:lstStyle/>
        <a:p>
          <a:endParaRPr kumimoji="1" lang="ja-JP" altLang="en-US"/>
        </a:p>
      </dgm:t>
    </dgm:pt>
    <dgm:pt modelId="{BBEA6368-6A68-5843-9077-1CA8C8C4F551}" type="pres">
      <dgm:prSet presAssocID="{CFF8A386-CE30-B84C-984C-1329121F0C36}" presName="parSh" presStyleLbl="node1" presStyleIdx="3" presStyleCnt="4"/>
      <dgm:spPr/>
      <dgm:t>
        <a:bodyPr/>
        <a:lstStyle/>
        <a:p>
          <a:endParaRPr kumimoji="1" lang="ja-JP" altLang="en-US"/>
        </a:p>
      </dgm:t>
    </dgm:pt>
    <dgm:pt modelId="{1444ABF6-5920-0641-8861-9657819DFBC0}" type="pres">
      <dgm:prSet presAssocID="{CFF8A386-CE30-B84C-984C-1329121F0C36}" presName="desTx" presStyleLbl="fgAcc1" presStyleIdx="3" presStyleCnt="4">
        <dgm:presLayoutVars>
          <dgm:bulletEnabled val="1"/>
        </dgm:presLayoutVars>
      </dgm:prSet>
      <dgm:spPr/>
      <dgm:t>
        <a:bodyPr/>
        <a:lstStyle/>
        <a:p>
          <a:endParaRPr kumimoji="1" lang="ja-JP" altLang="en-US"/>
        </a:p>
      </dgm:t>
    </dgm:pt>
  </dgm:ptLst>
  <dgm:cxnLst>
    <dgm:cxn modelId="{959AAB7C-DFBB-C242-8097-A194C6F19913}" srcId="{CFF8A386-CE30-B84C-984C-1329121F0C36}" destId="{AB968300-6FD6-944E-BFA6-FFDDCDEEC406}" srcOrd="3" destOrd="0" parTransId="{0B3D61C7-5314-0742-888C-CF8C2F4B9C18}" sibTransId="{AA9F4805-E20C-7D49-B3D8-464D1BCF3FF1}"/>
    <dgm:cxn modelId="{7F9A381C-6DC9-2047-A6E0-BBE47B7C0AED}" type="presOf" srcId="{AB968300-6FD6-944E-BFA6-FFDDCDEEC406}" destId="{1444ABF6-5920-0641-8861-9657819DFBC0}" srcOrd="0" destOrd="3" presId="urn:microsoft.com/office/officeart/2005/8/layout/process3"/>
    <dgm:cxn modelId="{12E56126-FEB9-4240-8979-A951F4E5F8A8}" type="presOf" srcId="{CFF8A386-CE30-B84C-984C-1329121F0C36}" destId="{BBEA6368-6A68-5843-9077-1CA8C8C4F551}" srcOrd="1" destOrd="0" presId="urn:microsoft.com/office/officeart/2005/8/layout/process3"/>
    <dgm:cxn modelId="{51F1544D-26E3-F741-926E-CFBF575F4147}" type="presOf" srcId="{9246A475-8140-374A-8CDC-883B25F06885}" destId="{0C9DD2D3-9D4A-7A40-9A2A-DFBCF1094329}" srcOrd="1" destOrd="0" presId="urn:microsoft.com/office/officeart/2005/8/layout/process3"/>
    <dgm:cxn modelId="{41B5C41E-FFC0-1D4F-96DA-EF81ECA61BD2}" type="presOf" srcId="{729DB466-6847-2441-BA33-F3FB3097D089}" destId="{A81C119E-B350-6543-A131-2956A67A7F7D}" srcOrd="0" destOrd="2" presId="urn:microsoft.com/office/officeart/2005/8/layout/process3"/>
    <dgm:cxn modelId="{BB17D59D-B6B3-7B4A-8C65-60B88A9A7699}" srcId="{CFF8A386-CE30-B84C-984C-1329121F0C36}" destId="{F188359C-E355-F24C-8FAF-4B44F351C6F8}" srcOrd="5" destOrd="0" parTransId="{C306219F-3306-FA47-8780-F8975C033FD4}" sibTransId="{B96090FE-DA74-0547-B9D0-193321F1FA68}"/>
    <dgm:cxn modelId="{6A6C33AD-F4FA-C24D-B251-435FC039627A}" type="presOf" srcId="{9C9711B6-4361-B047-9C81-9F0F40BAFE70}" destId="{D7CAD21B-EFAB-1F48-AEA9-DCFC92FE3E22}" srcOrd="0" destOrd="0" presId="urn:microsoft.com/office/officeart/2005/8/layout/process3"/>
    <dgm:cxn modelId="{19CA2A73-0920-A241-817E-019D009969FB}" srcId="{CFF8A386-CE30-B84C-984C-1329121F0C36}" destId="{36760D61-895C-ED49-9844-9061B02C7871}" srcOrd="2" destOrd="0" parTransId="{EA059723-4261-5847-A2A0-682C4A952300}" sibTransId="{33606A95-DC30-984E-B53D-1E4088FC165D}"/>
    <dgm:cxn modelId="{600BB9C2-4893-8646-9297-95862AD5DAF9}" type="presOf" srcId="{20D61EAB-0D4B-9C45-9F0C-FF2FC9EE819D}" destId="{A81C119E-B350-6543-A131-2956A67A7F7D}" srcOrd="0" destOrd="0" presId="urn:microsoft.com/office/officeart/2005/8/layout/process3"/>
    <dgm:cxn modelId="{4EB76577-56DE-C548-A6DB-DCE22433BE09}" srcId="{257E33D2-08D7-0144-B666-9252E1C4A4C8}" destId="{535557AE-CFD2-6045-B6F6-E850C4824ACB}" srcOrd="0" destOrd="0" parTransId="{9B272C4F-CC83-C145-8457-C22FB871C9AD}" sibTransId="{3096B5BF-DB3E-124A-BF4D-2B58BA2EAF12}"/>
    <dgm:cxn modelId="{F1367D09-5A62-D841-80F8-A8ABA51BDE0D}" type="presOf" srcId="{5D279977-17A8-124B-AD36-AF09DE0B67BE}" destId="{B571019C-6B26-B045-9A8F-8153FA2EF9D7}" srcOrd="0" destOrd="1" presId="urn:microsoft.com/office/officeart/2005/8/layout/process3"/>
    <dgm:cxn modelId="{DD6BBE3C-B6C1-D04D-A381-56F2B22FAE4D}" type="presOf" srcId="{8B0A427E-408C-A741-854D-6566BA0502F2}" destId="{1444ABF6-5920-0641-8861-9657819DFBC0}" srcOrd="0" destOrd="4" presId="urn:microsoft.com/office/officeart/2005/8/layout/process3"/>
    <dgm:cxn modelId="{3F14F154-0EF2-6C42-B2A2-AABD3E51F009}" type="presOf" srcId="{9C9711B6-4361-B047-9C81-9F0F40BAFE70}" destId="{16292366-6BA7-6F4F-B8CB-BA4F125BE3BF}" srcOrd="1" destOrd="0" presId="urn:microsoft.com/office/officeart/2005/8/layout/process3"/>
    <dgm:cxn modelId="{7A2655DD-3A79-FC4C-9321-5601EBE46370}" srcId="{257E33D2-08D7-0144-B666-9252E1C4A4C8}" destId="{5D279977-17A8-124B-AD36-AF09DE0B67BE}" srcOrd="1" destOrd="0" parTransId="{1D0F9AA3-13B9-E841-A1D5-6983DB1B5EB9}" sibTransId="{4F2470CF-8937-794F-BF51-2BC5050342B0}"/>
    <dgm:cxn modelId="{F2BC0DED-4CE2-7441-AE72-52C5B63C7E0A}" srcId="{A947AC19-1E35-2D46-A6B6-9B5041B701B3}" destId="{257E33D2-08D7-0144-B666-9252E1C4A4C8}" srcOrd="1" destOrd="0" parTransId="{E4027910-9401-364E-86CE-E9D73CEEA542}" sibTransId="{9246A475-8140-374A-8CDC-883B25F06885}"/>
    <dgm:cxn modelId="{C2080776-4D6F-0441-8959-195277909D76}" type="presOf" srcId="{67A763B7-5610-E34C-8B63-824562E7244E}" destId="{75FD5BBF-C803-E647-A0F6-478BF33AAD78}" srcOrd="0" destOrd="0" presId="urn:microsoft.com/office/officeart/2005/8/layout/process3"/>
    <dgm:cxn modelId="{5C0F3258-614B-124B-95CE-6A24BB77E40C}" type="presOf" srcId="{9246A475-8140-374A-8CDC-883B25F06885}" destId="{CC0E5D1C-9FE6-024E-828E-5F0774DEEBAF}" srcOrd="0" destOrd="0" presId="urn:microsoft.com/office/officeart/2005/8/layout/process3"/>
    <dgm:cxn modelId="{D12DF594-11EC-D64D-8459-D8AC1514A532}" type="presOf" srcId="{71EA8FC9-3932-994F-BA19-64893D4BD8C4}" destId="{D010C20C-47BC-C548-AB9F-5AE4BE7B046A}" srcOrd="0" destOrd="1" presId="urn:microsoft.com/office/officeart/2005/8/layout/process3"/>
    <dgm:cxn modelId="{0DFAEA02-31D9-B242-8F87-28E030053CAF}" srcId="{2403EF01-3A69-9645-8934-0B366597E069}" destId="{64C65C9A-C241-3547-9781-1435D3AA60C3}" srcOrd="0" destOrd="0" parTransId="{6ACA05ED-0FD7-8943-AEEA-BDDD1F78A61B}" sibTransId="{4352BE70-07AE-5048-BECC-FB315A99B957}"/>
    <dgm:cxn modelId="{A88ABE46-63BB-324D-AF52-74C6A5525583}" type="presOf" srcId="{F188359C-E355-F24C-8FAF-4B44F351C6F8}" destId="{1444ABF6-5920-0641-8861-9657819DFBC0}" srcOrd="0" destOrd="5" presId="urn:microsoft.com/office/officeart/2005/8/layout/process3"/>
    <dgm:cxn modelId="{99998BEF-3E8D-5C44-84BF-FC803D6F7357}" type="presOf" srcId="{F2B3DCC5-F2F6-6842-BC71-7C773F7B0147}" destId="{3E92327C-AA54-F740-BD8E-DCDA0F410212}" srcOrd="0" destOrd="0" presId="urn:microsoft.com/office/officeart/2005/8/layout/process3"/>
    <dgm:cxn modelId="{19E73981-0957-6A49-ACFA-511440F2830A}" type="presOf" srcId="{CFF8A386-CE30-B84C-984C-1329121F0C36}" destId="{7C08B386-2FFA-CA47-B164-A373CE13A8C2}" srcOrd="0" destOrd="0" presId="urn:microsoft.com/office/officeart/2005/8/layout/process3"/>
    <dgm:cxn modelId="{B4083644-4999-8942-8BC1-A7D04CFB0B8B}" type="presOf" srcId="{A2509EE2-922B-1347-B7DE-2D4EBBBE0DAE}" destId="{A81C119E-B350-6543-A131-2956A67A7F7D}" srcOrd="0" destOrd="1" presId="urn:microsoft.com/office/officeart/2005/8/layout/process3"/>
    <dgm:cxn modelId="{827A22E3-D29F-8E41-8D2A-081B5EAE9A0E}" type="presOf" srcId="{E1BBC0FB-7E8D-A041-8391-BDC369E64BB2}" destId="{A81C119E-B350-6543-A131-2956A67A7F7D}" srcOrd="0" destOrd="3" presId="urn:microsoft.com/office/officeart/2005/8/layout/process3"/>
    <dgm:cxn modelId="{1311242B-491B-6D45-B7A8-31D59CE0F5D6}" type="presOf" srcId="{2403EF01-3A69-9645-8934-0B366597E069}" destId="{A1BE6D5C-DC30-ED4D-85D8-90A67408475B}" srcOrd="1" destOrd="0" presId="urn:microsoft.com/office/officeart/2005/8/layout/process3"/>
    <dgm:cxn modelId="{6066AACB-2363-6447-A226-81C9729830DE}" type="presOf" srcId="{535557AE-CFD2-6045-B6F6-E850C4824ACB}" destId="{B571019C-6B26-B045-9A8F-8153FA2EF9D7}" srcOrd="0" destOrd="0" presId="urn:microsoft.com/office/officeart/2005/8/layout/process3"/>
    <dgm:cxn modelId="{25CFF565-DB07-A74F-9A0D-3F486AE64C97}" type="presOf" srcId="{36760D61-895C-ED49-9844-9061B02C7871}" destId="{1444ABF6-5920-0641-8861-9657819DFBC0}" srcOrd="0" destOrd="2" presId="urn:microsoft.com/office/officeart/2005/8/layout/process3"/>
    <dgm:cxn modelId="{529942F4-D022-DB4D-A207-20AE7AF4805D}" srcId="{F2B3DCC5-F2F6-6842-BC71-7C773F7B0147}" destId="{729DB466-6847-2441-BA33-F3FB3097D089}" srcOrd="2" destOrd="0" parTransId="{1627883D-8BEA-0E46-9F32-4DB85A10BCFD}" sibTransId="{FA5CBDF8-077A-254C-A5D4-14677A533A5E}"/>
    <dgm:cxn modelId="{8A180911-7D00-AF42-8A18-2F6568BB1396}" type="presOf" srcId="{257E33D2-08D7-0144-B666-9252E1C4A4C8}" destId="{F27264BB-CDFB-B94C-814B-D7E94C09DA83}" srcOrd="1" destOrd="0" presId="urn:microsoft.com/office/officeart/2005/8/layout/process3"/>
    <dgm:cxn modelId="{DB0279AB-4645-1B43-A746-1786B76497F9}" type="presOf" srcId="{F2B3DCC5-F2F6-6842-BC71-7C773F7B0147}" destId="{3B63547C-0238-4D42-B995-9314BF13D114}" srcOrd="1" destOrd="0" presId="urn:microsoft.com/office/officeart/2005/8/layout/process3"/>
    <dgm:cxn modelId="{3E141736-CEF3-E844-9596-381AB8245AA1}" type="presOf" srcId="{2403EF01-3A69-9645-8934-0B366597E069}" destId="{F0331C2B-6AEF-524F-9640-891DE3C60CBD}" srcOrd="0" destOrd="0" presId="urn:microsoft.com/office/officeart/2005/8/layout/process3"/>
    <dgm:cxn modelId="{F239C623-A3CB-C247-B1AD-92B6F7083857}" type="presOf" srcId="{95354747-CF3E-6642-A6EC-8695F3136B0C}" destId="{1444ABF6-5920-0641-8861-9657819DFBC0}" srcOrd="0" destOrd="0" presId="urn:microsoft.com/office/officeart/2005/8/layout/process3"/>
    <dgm:cxn modelId="{121CCF5A-59D6-8B49-8FA0-679F772D65E4}" srcId="{F2B3DCC5-F2F6-6842-BC71-7C773F7B0147}" destId="{A2509EE2-922B-1347-B7DE-2D4EBBBE0DAE}" srcOrd="1" destOrd="0" parTransId="{16E1BE6D-EE62-9645-899C-B00A65499EBF}" sibTransId="{B5DCEB68-02D6-F247-BC6C-FDA4EAE5956D}"/>
    <dgm:cxn modelId="{3FF0D7C4-77DA-0F47-9F21-10705B39DC50}" srcId="{F2B3DCC5-F2F6-6842-BC71-7C773F7B0147}" destId="{20D61EAB-0D4B-9C45-9F0C-FF2FC9EE819D}" srcOrd="0" destOrd="0" parTransId="{04FC15EA-20BD-F24A-A92B-BD512A9C4D97}" sibTransId="{875F427A-DAD6-3441-8CB0-B41190B86F5A}"/>
    <dgm:cxn modelId="{FF410F17-C831-804E-A60F-E947895AC471}" srcId="{A947AC19-1E35-2D46-A6B6-9B5041B701B3}" destId="{F2B3DCC5-F2F6-6842-BC71-7C773F7B0147}" srcOrd="0" destOrd="0" parTransId="{3F31E615-F87C-784D-8D82-0C581057AC01}" sibTransId="{67A763B7-5610-E34C-8B63-824562E7244E}"/>
    <dgm:cxn modelId="{382BF563-F254-2545-ADBE-7ECF298F04BC}" srcId="{CFF8A386-CE30-B84C-984C-1329121F0C36}" destId="{CFE1E52C-6666-814C-8000-604E7A2E3E8C}" srcOrd="1" destOrd="0" parTransId="{CE7A6F1B-2862-A848-B5D7-B4BA3716553A}" sibTransId="{A247A9BC-7C45-BD4A-AE04-ED8850ABABD8}"/>
    <dgm:cxn modelId="{CE1F0D75-37AE-B943-AAE7-C3F12E06696F}" type="presOf" srcId="{67A763B7-5610-E34C-8B63-824562E7244E}" destId="{38A3E863-42E9-F243-AF80-2779222106C6}" srcOrd="1" destOrd="0" presId="urn:microsoft.com/office/officeart/2005/8/layout/process3"/>
    <dgm:cxn modelId="{8C4E810A-EB4A-744F-86F8-82B6A4E455CD}" type="presOf" srcId="{257E33D2-08D7-0144-B666-9252E1C4A4C8}" destId="{42F4EF1F-A11A-E646-9940-D27CB760EF81}" srcOrd="0" destOrd="0" presId="urn:microsoft.com/office/officeart/2005/8/layout/process3"/>
    <dgm:cxn modelId="{0DCCAFDD-99CD-424C-BCDB-D5A193662CCB}" srcId="{F2B3DCC5-F2F6-6842-BC71-7C773F7B0147}" destId="{E1BBC0FB-7E8D-A041-8391-BDC369E64BB2}" srcOrd="3" destOrd="0" parTransId="{C596127B-677D-EF4B-8D56-B99E956ECBE0}" sibTransId="{4AFE8FF2-42DA-6A41-BE2F-6930D70C3539}"/>
    <dgm:cxn modelId="{0DA10C76-B5DC-6043-AC58-E274DC4ED2DB}" srcId="{CFF8A386-CE30-B84C-984C-1329121F0C36}" destId="{95354747-CF3E-6642-A6EC-8695F3136B0C}" srcOrd="0" destOrd="0" parTransId="{2C3B016B-6668-8944-A182-12DF6B0381D9}" sibTransId="{3BC64A87-02D2-6642-B01A-AC0151E9FCA0}"/>
    <dgm:cxn modelId="{8E3DCC0F-DEAD-D249-93E4-68FB90A9FCFC}" type="presOf" srcId="{CFE1E52C-6666-814C-8000-604E7A2E3E8C}" destId="{1444ABF6-5920-0641-8861-9657819DFBC0}" srcOrd="0" destOrd="1" presId="urn:microsoft.com/office/officeart/2005/8/layout/process3"/>
    <dgm:cxn modelId="{42DDCC7E-3831-3441-ADB3-198EDB742581}" type="presOf" srcId="{A947AC19-1E35-2D46-A6B6-9B5041B701B3}" destId="{ED7FBD44-0C6B-4043-B6A8-0E3CF13BD412}" srcOrd="0" destOrd="0" presId="urn:microsoft.com/office/officeart/2005/8/layout/process3"/>
    <dgm:cxn modelId="{6097A9FF-ED1B-B246-B8EF-130BD0C9F66B}" type="presOf" srcId="{64C65C9A-C241-3547-9781-1435D3AA60C3}" destId="{D010C20C-47BC-C548-AB9F-5AE4BE7B046A}" srcOrd="0" destOrd="0" presId="urn:microsoft.com/office/officeart/2005/8/layout/process3"/>
    <dgm:cxn modelId="{F693F995-E193-9046-AD13-4A889AF6E7CE}" srcId="{2403EF01-3A69-9645-8934-0B366597E069}" destId="{71EA8FC9-3932-994F-BA19-64893D4BD8C4}" srcOrd="1" destOrd="0" parTransId="{7B903A0A-F0ED-FA4F-A9E3-9C5DB156DFB9}" sibTransId="{2A03EB73-9AC5-4B4D-8E07-D3DDF8B315B1}"/>
    <dgm:cxn modelId="{17B5447C-6368-9C49-998E-49D080175ADF}" srcId="{A947AC19-1E35-2D46-A6B6-9B5041B701B3}" destId="{CFF8A386-CE30-B84C-984C-1329121F0C36}" srcOrd="3" destOrd="0" parTransId="{8BD3E75E-12F1-5844-B6B6-28EF290C56C6}" sibTransId="{F76CCC88-BC13-2C4A-9C84-939083EBB025}"/>
    <dgm:cxn modelId="{189E9EFD-EF2D-B947-BC5B-B76016D3206A}" srcId="{A947AC19-1E35-2D46-A6B6-9B5041B701B3}" destId="{2403EF01-3A69-9645-8934-0B366597E069}" srcOrd="2" destOrd="0" parTransId="{45AA06AC-2876-DB4D-A81D-8D4345C01E5E}" sibTransId="{9C9711B6-4361-B047-9C81-9F0F40BAFE70}"/>
    <dgm:cxn modelId="{29AC01F0-5554-7340-A1A5-313CCD75FA43}" srcId="{CFF8A386-CE30-B84C-984C-1329121F0C36}" destId="{8B0A427E-408C-A741-854D-6566BA0502F2}" srcOrd="4" destOrd="0" parTransId="{D7B5222B-4801-8B43-8282-D3B837C849E5}" sibTransId="{16D78712-0D2E-E34D-9F55-4D7FDE7FA74C}"/>
    <dgm:cxn modelId="{0AF57C08-BF1D-5946-9D3C-0485CEF560F8}" type="presParOf" srcId="{ED7FBD44-0C6B-4043-B6A8-0E3CF13BD412}" destId="{7CBE6C2C-EBB9-CF47-91D9-BFE178B2FCDC}" srcOrd="0" destOrd="0" presId="urn:microsoft.com/office/officeart/2005/8/layout/process3"/>
    <dgm:cxn modelId="{2B87F521-7751-6B41-B2B8-E400006338DF}" type="presParOf" srcId="{7CBE6C2C-EBB9-CF47-91D9-BFE178B2FCDC}" destId="{3E92327C-AA54-F740-BD8E-DCDA0F410212}" srcOrd="0" destOrd="0" presId="urn:microsoft.com/office/officeart/2005/8/layout/process3"/>
    <dgm:cxn modelId="{33A2CF8C-941A-A24A-BFAC-361D7BC66148}" type="presParOf" srcId="{7CBE6C2C-EBB9-CF47-91D9-BFE178B2FCDC}" destId="{3B63547C-0238-4D42-B995-9314BF13D114}" srcOrd="1" destOrd="0" presId="urn:microsoft.com/office/officeart/2005/8/layout/process3"/>
    <dgm:cxn modelId="{B0D7FBDD-5E3B-404F-9807-9778804610B2}" type="presParOf" srcId="{7CBE6C2C-EBB9-CF47-91D9-BFE178B2FCDC}" destId="{A81C119E-B350-6543-A131-2956A67A7F7D}" srcOrd="2" destOrd="0" presId="urn:microsoft.com/office/officeart/2005/8/layout/process3"/>
    <dgm:cxn modelId="{048326FB-397A-EF45-BF45-BE77DC2F86E3}" type="presParOf" srcId="{ED7FBD44-0C6B-4043-B6A8-0E3CF13BD412}" destId="{75FD5BBF-C803-E647-A0F6-478BF33AAD78}" srcOrd="1" destOrd="0" presId="urn:microsoft.com/office/officeart/2005/8/layout/process3"/>
    <dgm:cxn modelId="{AAC772C9-B29B-E34E-AD1F-7C24E255BCA4}" type="presParOf" srcId="{75FD5BBF-C803-E647-A0F6-478BF33AAD78}" destId="{38A3E863-42E9-F243-AF80-2779222106C6}" srcOrd="0" destOrd="0" presId="urn:microsoft.com/office/officeart/2005/8/layout/process3"/>
    <dgm:cxn modelId="{4BD29D28-C5B9-CA48-A1A7-D6372D50016B}" type="presParOf" srcId="{ED7FBD44-0C6B-4043-B6A8-0E3CF13BD412}" destId="{DAA03B01-BE39-664E-8F49-BA43C14A24D8}" srcOrd="2" destOrd="0" presId="urn:microsoft.com/office/officeart/2005/8/layout/process3"/>
    <dgm:cxn modelId="{673F8788-5E5A-8B40-B05C-FBA2A581A31B}" type="presParOf" srcId="{DAA03B01-BE39-664E-8F49-BA43C14A24D8}" destId="{42F4EF1F-A11A-E646-9940-D27CB760EF81}" srcOrd="0" destOrd="0" presId="urn:microsoft.com/office/officeart/2005/8/layout/process3"/>
    <dgm:cxn modelId="{6426E42E-1817-3C43-A56F-DFB7B4C32DFA}" type="presParOf" srcId="{DAA03B01-BE39-664E-8F49-BA43C14A24D8}" destId="{F27264BB-CDFB-B94C-814B-D7E94C09DA83}" srcOrd="1" destOrd="0" presId="urn:microsoft.com/office/officeart/2005/8/layout/process3"/>
    <dgm:cxn modelId="{94ED5F57-B96C-9946-BADB-AF8A3A07A453}" type="presParOf" srcId="{DAA03B01-BE39-664E-8F49-BA43C14A24D8}" destId="{B571019C-6B26-B045-9A8F-8153FA2EF9D7}" srcOrd="2" destOrd="0" presId="urn:microsoft.com/office/officeart/2005/8/layout/process3"/>
    <dgm:cxn modelId="{2A952EFC-ABBF-544F-AA47-FB7808F85C23}" type="presParOf" srcId="{ED7FBD44-0C6B-4043-B6A8-0E3CF13BD412}" destId="{CC0E5D1C-9FE6-024E-828E-5F0774DEEBAF}" srcOrd="3" destOrd="0" presId="urn:microsoft.com/office/officeart/2005/8/layout/process3"/>
    <dgm:cxn modelId="{FCFB94BF-8213-D346-B15F-E4C097A38BA3}" type="presParOf" srcId="{CC0E5D1C-9FE6-024E-828E-5F0774DEEBAF}" destId="{0C9DD2D3-9D4A-7A40-9A2A-DFBCF1094329}" srcOrd="0" destOrd="0" presId="urn:microsoft.com/office/officeart/2005/8/layout/process3"/>
    <dgm:cxn modelId="{33B7F278-6011-0643-B9E2-EADC937F5E77}" type="presParOf" srcId="{ED7FBD44-0C6B-4043-B6A8-0E3CF13BD412}" destId="{10B80D69-9CB6-9E46-9053-EEECE4419253}" srcOrd="4" destOrd="0" presId="urn:microsoft.com/office/officeart/2005/8/layout/process3"/>
    <dgm:cxn modelId="{3CAF1AB8-A296-A241-BBD8-302054D8E811}" type="presParOf" srcId="{10B80D69-9CB6-9E46-9053-EEECE4419253}" destId="{F0331C2B-6AEF-524F-9640-891DE3C60CBD}" srcOrd="0" destOrd="0" presId="urn:microsoft.com/office/officeart/2005/8/layout/process3"/>
    <dgm:cxn modelId="{CD30C005-BF97-224A-B95C-FDE0AF2EADB3}" type="presParOf" srcId="{10B80D69-9CB6-9E46-9053-EEECE4419253}" destId="{A1BE6D5C-DC30-ED4D-85D8-90A67408475B}" srcOrd="1" destOrd="0" presId="urn:microsoft.com/office/officeart/2005/8/layout/process3"/>
    <dgm:cxn modelId="{F5A1C6E6-E88C-9B47-BB3E-F7EC9BBBCB8C}" type="presParOf" srcId="{10B80D69-9CB6-9E46-9053-EEECE4419253}" destId="{D010C20C-47BC-C548-AB9F-5AE4BE7B046A}" srcOrd="2" destOrd="0" presId="urn:microsoft.com/office/officeart/2005/8/layout/process3"/>
    <dgm:cxn modelId="{2BBEE893-7A13-0B4C-B4F1-D0979FE650C3}" type="presParOf" srcId="{ED7FBD44-0C6B-4043-B6A8-0E3CF13BD412}" destId="{D7CAD21B-EFAB-1F48-AEA9-DCFC92FE3E22}" srcOrd="5" destOrd="0" presId="urn:microsoft.com/office/officeart/2005/8/layout/process3"/>
    <dgm:cxn modelId="{FDE0F74E-C6C1-7640-981C-67C066141649}" type="presParOf" srcId="{D7CAD21B-EFAB-1F48-AEA9-DCFC92FE3E22}" destId="{16292366-6BA7-6F4F-B8CB-BA4F125BE3BF}" srcOrd="0" destOrd="0" presId="urn:microsoft.com/office/officeart/2005/8/layout/process3"/>
    <dgm:cxn modelId="{9C5F3ABB-B94B-1141-8489-FB4F256AE3D6}" type="presParOf" srcId="{ED7FBD44-0C6B-4043-B6A8-0E3CF13BD412}" destId="{B83EC7C0-53EF-6641-80CF-A53ACF28F041}" srcOrd="6" destOrd="0" presId="urn:microsoft.com/office/officeart/2005/8/layout/process3"/>
    <dgm:cxn modelId="{D0E2602A-76CF-0E4B-80E4-36CD18966CCE}" type="presParOf" srcId="{B83EC7C0-53EF-6641-80CF-A53ACF28F041}" destId="{7C08B386-2FFA-CA47-B164-A373CE13A8C2}" srcOrd="0" destOrd="0" presId="urn:microsoft.com/office/officeart/2005/8/layout/process3"/>
    <dgm:cxn modelId="{817A3353-481E-874B-AE6D-4DF98D13E64D}" type="presParOf" srcId="{B83EC7C0-53EF-6641-80CF-A53ACF28F041}" destId="{BBEA6368-6A68-5843-9077-1CA8C8C4F551}" srcOrd="1" destOrd="0" presId="urn:microsoft.com/office/officeart/2005/8/layout/process3"/>
    <dgm:cxn modelId="{0A9AB929-B050-F549-895F-27C476CFC490}" type="presParOf" srcId="{B83EC7C0-53EF-6641-80CF-A53ACF28F041}" destId="{1444ABF6-5920-0641-8861-9657819DFBC0}" srcOrd="2" destOrd="0" presId="urn:microsoft.com/office/officeart/2005/8/layout/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63547C-0238-4D42-B995-9314BF13D114}">
      <dsp:nvSpPr>
        <dsp:cNvPr id="0" name=""/>
        <dsp:cNvSpPr/>
      </dsp:nvSpPr>
      <dsp:spPr>
        <a:xfrm>
          <a:off x="1510" y="120361"/>
          <a:ext cx="1898426" cy="73231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60960" numCol="1" spcCol="1270" anchor="t" anchorCtr="0">
          <a:noAutofit/>
        </a:bodyPr>
        <a:lstStyle/>
        <a:p>
          <a:pPr lvl="0" algn="l" defTabSz="711200">
            <a:lnSpc>
              <a:spcPct val="90000"/>
            </a:lnSpc>
            <a:spcBef>
              <a:spcPct val="0"/>
            </a:spcBef>
            <a:spcAft>
              <a:spcPct val="35000"/>
            </a:spcAft>
          </a:pPr>
          <a:r>
            <a:rPr lang="en-US" sz="1600" kern="1200" dirty="0" err="1">
              <a:latin typeface="Meiryo UI" panose="020B0604030504040204" pitchFamily="50" charset="-128"/>
              <a:ea typeface="Meiryo UI" panose="020B0604030504040204" pitchFamily="50" charset="-128"/>
            </a:rPr>
            <a:t>事前学習</a:t>
          </a:r>
          <a:endParaRPr lang="en-US" sz="1600" kern="1200" dirty="0">
            <a:latin typeface="Meiryo UI" panose="020B0604030504040204" pitchFamily="50" charset="-128"/>
            <a:ea typeface="Meiryo UI" panose="020B0604030504040204" pitchFamily="50" charset="-128"/>
          </a:endParaRPr>
        </a:p>
      </dsp:txBody>
      <dsp:txXfrm>
        <a:off x="1510" y="120361"/>
        <a:ext cx="1898426" cy="488207"/>
      </dsp:txXfrm>
    </dsp:sp>
    <dsp:sp modelId="{A81C119E-B350-6543-A131-2956A67A7F7D}">
      <dsp:nvSpPr>
        <dsp:cNvPr id="0" name=""/>
        <dsp:cNvSpPr/>
      </dsp:nvSpPr>
      <dsp:spPr>
        <a:xfrm>
          <a:off x="390345" y="608568"/>
          <a:ext cx="1898426" cy="447120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err="1">
              <a:latin typeface="Meiryo UI" panose="020B0604030504040204" pitchFamily="50" charset="-128"/>
              <a:ea typeface="Meiryo UI" panose="020B0604030504040204" pitchFamily="50" charset="-128"/>
            </a:rPr>
            <a:t>動画教材視聴</a:t>
          </a:r>
          <a:r>
            <a:rPr lang="en-US" sz="1600" kern="1200" dirty="0">
              <a:latin typeface="Meiryo UI" panose="020B0604030504040204" pitchFamily="50" charset="-128"/>
              <a:ea typeface="Meiryo UI" panose="020B0604030504040204" pitchFamily="50" charset="-128"/>
            </a:rPr>
            <a:t> (5章13本)</a:t>
          </a:r>
        </a:p>
        <a:p>
          <a:pPr marL="171450" lvl="1" indent="-171450" algn="l" defTabSz="711200">
            <a:lnSpc>
              <a:spcPct val="90000"/>
            </a:lnSpc>
            <a:spcBef>
              <a:spcPct val="0"/>
            </a:spcBef>
            <a:spcAft>
              <a:spcPct val="15000"/>
            </a:spcAft>
            <a:buChar char="••"/>
          </a:pPr>
          <a:r>
            <a:rPr lang="en-US" sz="1600" kern="1200" dirty="0">
              <a:latin typeface="Meiryo UI" panose="020B0604030504040204" pitchFamily="50" charset="-128"/>
              <a:ea typeface="Meiryo UI" panose="020B0604030504040204" pitchFamily="50" charset="-128"/>
            </a:rPr>
            <a:t>全専研IDテキスト第1章と第5章</a:t>
          </a:r>
        </a:p>
        <a:p>
          <a:pPr marL="171450" lvl="1" indent="-171450" algn="l" defTabSz="711200">
            <a:lnSpc>
              <a:spcPct val="90000"/>
            </a:lnSpc>
            <a:spcBef>
              <a:spcPct val="0"/>
            </a:spcBef>
            <a:spcAft>
              <a:spcPct val="15000"/>
            </a:spcAft>
            <a:buChar char="••"/>
          </a:pPr>
          <a:r>
            <a:rPr lang="en-US" sz="1600" kern="1200" dirty="0" err="1">
              <a:latin typeface="Meiryo UI" panose="020B0604030504040204" pitchFamily="50" charset="-128"/>
              <a:ea typeface="Meiryo UI" panose="020B0604030504040204" pitchFamily="50" charset="-128"/>
            </a:rPr>
            <a:t>LMSからの自己紹介</a:t>
          </a:r>
          <a:endParaRPr lang="en-US" sz="1600" kern="1200" dirty="0">
            <a:latin typeface="Meiryo UI" panose="020B0604030504040204" pitchFamily="50" charset="-128"/>
            <a:ea typeface="Meiryo UI" panose="020B0604030504040204" pitchFamily="50" charset="-128"/>
          </a:endParaRPr>
        </a:p>
        <a:p>
          <a:pPr marL="171450" lvl="1" indent="-171450" algn="l" defTabSz="711200">
            <a:lnSpc>
              <a:spcPct val="90000"/>
            </a:lnSpc>
            <a:spcBef>
              <a:spcPct val="0"/>
            </a:spcBef>
            <a:spcAft>
              <a:spcPct val="15000"/>
            </a:spcAft>
            <a:buChar char="••"/>
          </a:pPr>
          <a:r>
            <a:rPr lang="en-US" sz="1600" kern="1200" dirty="0" err="1">
              <a:latin typeface="Meiryo UI" panose="020B0604030504040204" pitchFamily="50" charset="-128"/>
              <a:ea typeface="Meiryo UI" panose="020B0604030504040204" pitchFamily="50" charset="-128"/>
            </a:rPr>
            <a:t>Gmail取得</a:t>
          </a:r>
          <a:endParaRPr lang="en-US" sz="1600" kern="1200" dirty="0">
            <a:latin typeface="Meiryo UI" panose="020B0604030504040204" pitchFamily="50" charset="-128"/>
            <a:ea typeface="Meiryo UI" panose="020B0604030504040204" pitchFamily="50" charset="-128"/>
          </a:endParaRPr>
        </a:p>
      </dsp:txBody>
      <dsp:txXfrm>
        <a:off x="445948" y="664171"/>
        <a:ext cx="1787220" cy="4359994"/>
      </dsp:txXfrm>
    </dsp:sp>
    <dsp:sp modelId="{75FD5BBF-C803-E647-A0F6-478BF33AAD78}">
      <dsp:nvSpPr>
        <dsp:cNvPr id="0" name=""/>
        <dsp:cNvSpPr/>
      </dsp:nvSpPr>
      <dsp:spPr>
        <a:xfrm>
          <a:off x="2187732" y="128138"/>
          <a:ext cx="610124" cy="47265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a:off x="2187732" y="222669"/>
        <a:ext cx="468328" cy="283591"/>
      </dsp:txXfrm>
    </dsp:sp>
    <dsp:sp modelId="{F27264BB-CDFB-B94C-814B-D7E94C09DA83}">
      <dsp:nvSpPr>
        <dsp:cNvPr id="0" name=""/>
        <dsp:cNvSpPr/>
      </dsp:nvSpPr>
      <dsp:spPr>
        <a:xfrm>
          <a:off x="3051115" y="120361"/>
          <a:ext cx="1898426" cy="732311"/>
        </a:xfrm>
        <a:prstGeom prst="roundRect">
          <a:avLst>
            <a:gd name="adj" fmla="val 10000"/>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60960" numCol="1" spcCol="1270" anchor="t" anchorCtr="0">
          <a:noAutofit/>
        </a:bodyPr>
        <a:lstStyle/>
        <a:p>
          <a:pPr lvl="0" algn="l" defTabSz="711200">
            <a:lnSpc>
              <a:spcPct val="90000"/>
            </a:lnSpc>
            <a:spcBef>
              <a:spcPct val="0"/>
            </a:spcBef>
            <a:spcAft>
              <a:spcPct val="35000"/>
            </a:spcAft>
          </a:pPr>
          <a:r>
            <a:rPr lang="en-US" sz="1600" kern="1200" dirty="0" err="1">
              <a:latin typeface="Meiryo UI" panose="020B0604030504040204" pitchFamily="50" charset="-128"/>
              <a:ea typeface="Meiryo UI" panose="020B0604030504040204" pitchFamily="50" charset="-128"/>
            </a:rPr>
            <a:t>研修</a:t>
          </a:r>
          <a:r>
            <a:rPr lang="en-US" sz="1600" kern="1200" dirty="0">
              <a:latin typeface="Meiryo UI" panose="020B0604030504040204" pitchFamily="50" charset="-128"/>
              <a:ea typeface="Meiryo UI" panose="020B0604030504040204" pitchFamily="50" charset="-128"/>
            </a:rPr>
            <a:t>(2日間)</a:t>
          </a:r>
        </a:p>
      </dsp:txBody>
      <dsp:txXfrm>
        <a:off x="3051115" y="120361"/>
        <a:ext cx="1898426" cy="488207"/>
      </dsp:txXfrm>
    </dsp:sp>
    <dsp:sp modelId="{B571019C-6B26-B045-9A8F-8153FA2EF9D7}">
      <dsp:nvSpPr>
        <dsp:cNvPr id="0" name=""/>
        <dsp:cNvSpPr/>
      </dsp:nvSpPr>
      <dsp:spPr>
        <a:xfrm>
          <a:off x="3439950" y="608568"/>
          <a:ext cx="1898426" cy="447120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a:latin typeface="Meiryo UI" panose="020B0604030504040204" pitchFamily="50" charset="-128"/>
              <a:ea typeface="Meiryo UI" panose="020B0604030504040204" pitchFamily="50" charset="-128"/>
            </a:rPr>
            <a:t>1日目3時間、2日目3時間、計6時間</a:t>
          </a:r>
        </a:p>
        <a:p>
          <a:pPr marL="171450" lvl="1" indent="-171450" algn="l" defTabSz="711200">
            <a:lnSpc>
              <a:spcPct val="90000"/>
            </a:lnSpc>
            <a:spcBef>
              <a:spcPct val="0"/>
            </a:spcBef>
            <a:spcAft>
              <a:spcPct val="15000"/>
            </a:spcAft>
            <a:buChar char="••"/>
          </a:pPr>
          <a:r>
            <a:rPr lang="en-US" sz="1600" kern="1200" dirty="0" err="1">
              <a:latin typeface="Meiryo UI" panose="020B0604030504040204" pitchFamily="50" charset="-128"/>
              <a:ea typeface="Meiryo UI" panose="020B0604030504040204" pitchFamily="50" charset="-128"/>
            </a:rPr>
            <a:t>演習、ディスカッションを中心に</a:t>
          </a:r>
          <a:endParaRPr lang="en-US" sz="1600" kern="1200" dirty="0">
            <a:latin typeface="Meiryo UI" panose="020B0604030504040204" pitchFamily="50" charset="-128"/>
            <a:ea typeface="Meiryo UI" panose="020B0604030504040204" pitchFamily="50" charset="-128"/>
          </a:endParaRPr>
        </a:p>
      </dsp:txBody>
      <dsp:txXfrm>
        <a:off x="3495553" y="664171"/>
        <a:ext cx="1787220" cy="4359994"/>
      </dsp:txXfrm>
    </dsp:sp>
    <dsp:sp modelId="{CC0E5D1C-9FE6-024E-828E-5F0774DEEBAF}">
      <dsp:nvSpPr>
        <dsp:cNvPr id="0" name=""/>
        <dsp:cNvSpPr/>
      </dsp:nvSpPr>
      <dsp:spPr>
        <a:xfrm>
          <a:off x="5237337" y="128138"/>
          <a:ext cx="610124" cy="47265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a:off x="5237337" y="222669"/>
        <a:ext cx="468328" cy="283591"/>
      </dsp:txXfrm>
    </dsp:sp>
    <dsp:sp modelId="{A1BE6D5C-DC30-ED4D-85D8-90A67408475B}">
      <dsp:nvSpPr>
        <dsp:cNvPr id="0" name=""/>
        <dsp:cNvSpPr/>
      </dsp:nvSpPr>
      <dsp:spPr>
        <a:xfrm>
          <a:off x="6100721" y="120361"/>
          <a:ext cx="1898426" cy="73231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60960" numCol="1" spcCol="1270" anchor="t" anchorCtr="0">
          <a:noAutofit/>
        </a:bodyPr>
        <a:lstStyle/>
        <a:p>
          <a:pPr lvl="0" algn="l" defTabSz="711200">
            <a:lnSpc>
              <a:spcPct val="90000"/>
            </a:lnSpc>
            <a:spcBef>
              <a:spcPct val="0"/>
            </a:spcBef>
            <a:spcAft>
              <a:spcPct val="35000"/>
            </a:spcAft>
          </a:pPr>
          <a:r>
            <a:rPr lang="en-US" sz="1600" kern="1200" dirty="0" err="1">
              <a:latin typeface="Meiryo UI" panose="020B0604030504040204" pitchFamily="50" charset="-128"/>
              <a:ea typeface="Meiryo UI" panose="020B0604030504040204" pitchFamily="50" charset="-128"/>
            </a:rPr>
            <a:t>事後教材</a:t>
          </a:r>
          <a:endParaRPr lang="en-US" sz="1600" kern="1200" dirty="0">
            <a:latin typeface="Meiryo UI" panose="020B0604030504040204" pitchFamily="50" charset="-128"/>
            <a:ea typeface="Meiryo UI" panose="020B0604030504040204" pitchFamily="50" charset="-128"/>
          </a:endParaRPr>
        </a:p>
      </dsp:txBody>
      <dsp:txXfrm>
        <a:off x="6100721" y="120361"/>
        <a:ext cx="1898426" cy="488207"/>
      </dsp:txXfrm>
    </dsp:sp>
    <dsp:sp modelId="{D010C20C-47BC-C548-AB9F-5AE4BE7B046A}">
      <dsp:nvSpPr>
        <dsp:cNvPr id="0" name=""/>
        <dsp:cNvSpPr/>
      </dsp:nvSpPr>
      <dsp:spPr>
        <a:xfrm>
          <a:off x="6489555" y="608568"/>
          <a:ext cx="1898426" cy="447120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err="1">
              <a:latin typeface="Meiryo UI" panose="020B0604030504040204" pitchFamily="50" charset="-128"/>
              <a:ea typeface="Meiryo UI" panose="020B0604030504040204" pitchFamily="50" charset="-128"/>
            </a:rPr>
            <a:t>復習に活用</a:t>
          </a:r>
          <a:endParaRPr lang="en-US" sz="1600" kern="1200" dirty="0">
            <a:latin typeface="Meiryo UI" panose="020B0604030504040204" pitchFamily="50" charset="-128"/>
            <a:ea typeface="Meiryo UI" panose="020B0604030504040204" pitchFamily="50" charset="-128"/>
          </a:endParaRPr>
        </a:p>
        <a:p>
          <a:pPr marL="171450" lvl="1" indent="-171450" algn="l" defTabSz="711200">
            <a:lnSpc>
              <a:spcPct val="90000"/>
            </a:lnSpc>
            <a:spcBef>
              <a:spcPct val="0"/>
            </a:spcBef>
            <a:spcAft>
              <a:spcPct val="15000"/>
            </a:spcAft>
            <a:buChar char="••"/>
          </a:pPr>
          <a:r>
            <a:rPr lang="en-US" sz="1600" kern="1200" dirty="0" err="1">
              <a:latin typeface="Meiryo UI" panose="020B0604030504040204" pitchFamily="50" charset="-128"/>
              <a:ea typeface="Meiryo UI" panose="020B0604030504040204" pitchFamily="50" charset="-128"/>
            </a:rPr>
            <a:t>忘れてしまったときに参照</a:t>
          </a:r>
          <a:endParaRPr lang="en-US" sz="1600" kern="1200" dirty="0">
            <a:latin typeface="Meiryo UI" panose="020B0604030504040204" pitchFamily="50" charset="-128"/>
            <a:ea typeface="Meiryo UI" panose="020B0604030504040204" pitchFamily="50" charset="-128"/>
          </a:endParaRPr>
        </a:p>
      </dsp:txBody>
      <dsp:txXfrm>
        <a:off x="6545158" y="664171"/>
        <a:ext cx="1787220" cy="4359994"/>
      </dsp:txXfrm>
    </dsp:sp>
    <dsp:sp modelId="{D7CAD21B-EFAB-1F48-AEA9-DCFC92FE3E22}">
      <dsp:nvSpPr>
        <dsp:cNvPr id="0" name=""/>
        <dsp:cNvSpPr/>
      </dsp:nvSpPr>
      <dsp:spPr>
        <a:xfrm>
          <a:off x="8286942" y="128138"/>
          <a:ext cx="610124" cy="47265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a:off x="8286942" y="222669"/>
        <a:ext cx="468328" cy="283591"/>
      </dsp:txXfrm>
    </dsp:sp>
    <dsp:sp modelId="{BBEA6368-6A68-5843-9077-1CA8C8C4F551}">
      <dsp:nvSpPr>
        <dsp:cNvPr id="0" name=""/>
        <dsp:cNvSpPr/>
      </dsp:nvSpPr>
      <dsp:spPr>
        <a:xfrm>
          <a:off x="9150326" y="120361"/>
          <a:ext cx="1898426" cy="73231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60960" numCol="1" spcCol="1270" anchor="t" anchorCtr="0">
          <a:noAutofit/>
        </a:bodyPr>
        <a:lstStyle/>
        <a:p>
          <a:pPr lvl="0" algn="l" defTabSz="711200">
            <a:lnSpc>
              <a:spcPct val="90000"/>
            </a:lnSpc>
            <a:spcBef>
              <a:spcPct val="0"/>
            </a:spcBef>
            <a:spcAft>
              <a:spcPct val="35000"/>
            </a:spcAft>
          </a:pPr>
          <a:r>
            <a:rPr lang="en-US" sz="1600" kern="1200" dirty="0" err="1"/>
            <a:t>最終課題</a:t>
          </a:r>
          <a:endParaRPr lang="en-US" sz="1600" kern="1200" dirty="0"/>
        </a:p>
      </dsp:txBody>
      <dsp:txXfrm>
        <a:off x="9150326" y="120361"/>
        <a:ext cx="1898426" cy="488207"/>
      </dsp:txXfrm>
    </dsp:sp>
    <dsp:sp modelId="{1444ABF6-5920-0641-8861-9657819DFBC0}">
      <dsp:nvSpPr>
        <dsp:cNvPr id="0" name=""/>
        <dsp:cNvSpPr/>
      </dsp:nvSpPr>
      <dsp:spPr>
        <a:xfrm>
          <a:off x="9539160" y="608568"/>
          <a:ext cx="1898426" cy="447120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err="1">
              <a:latin typeface="Meiryo UI" panose="020B0604030504040204" pitchFamily="50" charset="-128"/>
              <a:ea typeface="Meiryo UI" panose="020B0604030504040204" pitchFamily="50" charset="-128"/>
            </a:rPr>
            <a:t>授業用に作成した動画教材</a:t>
          </a:r>
          <a:r>
            <a:rPr lang="en-US" sz="1600" kern="1200" dirty="0">
              <a:latin typeface="Meiryo UI" panose="020B0604030504040204" pitchFamily="50" charset="-128"/>
              <a:ea typeface="Meiryo UI" panose="020B0604030504040204" pitchFamily="50" charset="-128"/>
            </a:rPr>
            <a:t>*</a:t>
          </a:r>
        </a:p>
        <a:p>
          <a:pPr marL="171450" lvl="1" indent="-171450" algn="l" defTabSz="711200">
            <a:lnSpc>
              <a:spcPct val="90000"/>
            </a:lnSpc>
            <a:spcBef>
              <a:spcPct val="0"/>
            </a:spcBef>
            <a:spcAft>
              <a:spcPct val="15000"/>
            </a:spcAft>
            <a:buChar char="••"/>
          </a:pPr>
          <a:r>
            <a:rPr lang="en-US" sz="1600" kern="1200" dirty="0" err="1">
              <a:latin typeface="Meiryo UI" panose="020B0604030504040204" pitchFamily="50" charset="-128"/>
              <a:ea typeface="Meiryo UI" panose="020B0604030504040204" pitchFamily="50" charset="-128"/>
            </a:rPr>
            <a:t>授業用動画を制作した振り返り、または、授業で動画を活用した振り返り</a:t>
          </a:r>
          <a:r>
            <a:rPr lang="en-US" sz="1600" kern="1200" dirty="0">
              <a:latin typeface="Meiryo UI" panose="020B0604030504040204" pitchFamily="50" charset="-128"/>
              <a:ea typeface="Meiryo UI" panose="020B0604030504040204" pitchFamily="50" charset="-128"/>
            </a:rPr>
            <a:t>*</a:t>
          </a:r>
        </a:p>
        <a:p>
          <a:pPr marL="171450" lvl="1" indent="-171450" algn="l" defTabSz="711200">
            <a:lnSpc>
              <a:spcPct val="90000"/>
            </a:lnSpc>
            <a:spcBef>
              <a:spcPct val="0"/>
            </a:spcBef>
            <a:spcAft>
              <a:spcPct val="15000"/>
            </a:spcAft>
            <a:buChar char="••"/>
          </a:pPr>
          <a:r>
            <a:rPr lang="en-US" sz="1600" kern="1200" dirty="0" err="1">
              <a:latin typeface="Meiryo UI" panose="020B0604030504040204" pitchFamily="50" charset="-128"/>
              <a:ea typeface="Meiryo UI" panose="020B0604030504040204" pitchFamily="50" charset="-128"/>
            </a:rPr>
            <a:t>指導案シート</a:t>
          </a:r>
          <a:r>
            <a:rPr lang="en-US" sz="1600" kern="1200" dirty="0">
              <a:latin typeface="Meiryo UI" panose="020B0604030504040204" pitchFamily="50" charset="-128"/>
              <a:ea typeface="Meiryo UI" panose="020B0604030504040204" pitchFamily="50" charset="-128"/>
            </a:rPr>
            <a:t>*</a:t>
          </a:r>
        </a:p>
        <a:p>
          <a:pPr marL="171450" lvl="1" indent="-171450" algn="l" defTabSz="711200">
            <a:lnSpc>
              <a:spcPct val="90000"/>
            </a:lnSpc>
            <a:spcBef>
              <a:spcPct val="0"/>
            </a:spcBef>
            <a:spcAft>
              <a:spcPct val="15000"/>
            </a:spcAft>
            <a:buChar char="••"/>
          </a:pPr>
          <a:r>
            <a:rPr lang="en-US" sz="1600" kern="1200" dirty="0" err="1">
              <a:latin typeface="Meiryo UI" panose="020B0604030504040204" pitchFamily="50" charset="-128"/>
              <a:ea typeface="Meiryo UI" panose="020B0604030504040204" pitchFamily="50" charset="-128"/>
            </a:rPr>
            <a:t>学生が動画教材を活用している動画・写真</a:t>
          </a:r>
          <a:endParaRPr lang="en-US" sz="1600" kern="1200" dirty="0">
            <a:latin typeface="Meiryo UI" panose="020B0604030504040204" pitchFamily="50" charset="-128"/>
            <a:ea typeface="Meiryo UI" panose="020B0604030504040204" pitchFamily="50" charset="-128"/>
          </a:endParaRPr>
        </a:p>
        <a:p>
          <a:pPr marL="171450" lvl="1" indent="-171450" algn="l" defTabSz="711200">
            <a:lnSpc>
              <a:spcPct val="90000"/>
            </a:lnSpc>
            <a:spcBef>
              <a:spcPct val="0"/>
            </a:spcBef>
            <a:spcAft>
              <a:spcPct val="15000"/>
            </a:spcAft>
            <a:buChar char="••"/>
          </a:pPr>
          <a:r>
            <a:rPr lang="en-US" sz="1600" kern="1200" dirty="0" err="1">
              <a:latin typeface="Meiryo UI" panose="020B0604030504040204" pitchFamily="50" charset="-128"/>
              <a:ea typeface="Meiryo UI" panose="020B0604030504040204" pitchFamily="50" charset="-128"/>
            </a:rPr>
            <a:t>学生の感想</a:t>
          </a:r>
          <a:endParaRPr lang="en-US" sz="1600" kern="1200" dirty="0">
            <a:latin typeface="Meiryo UI" panose="020B0604030504040204" pitchFamily="50" charset="-128"/>
            <a:ea typeface="Meiryo UI" panose="020B0604030504040204" pitchFamily="50" charset="-128"/>
          </a:endParaRPr>
        </a:p>
        <a:p>
          <a:pPr marL="171450" lvl="1" indent="-171450" algn="l" defTabSz="711200">
            <a:lnSpc>
              <a:spcPct val="90000"/>
            </a:lnSpc>
            <a:spcBef>
              <a:spcPct val="0"/>
            </a:spcBef>
            <a:spcAft>
              <a:spcPct val="15000"/>
            </a:spcAft>
            <a:buChar char="••"/>
          </a:pPr>
          <a:endParaRPr lang="en-US" sz="1600" kern="1200" dirty="0"/>
        </a:p>
      </dsp:txBody>
      <dsp:txXfrm>
        <a:off x="9594763" y="664171"/>
        <a:ext cx="1787220" cy="4359994"/>
      </dsp:txXfrm>
    </dsp:sp>
  </dsp:spTree>
</dsp:drawing>
</file>

<file path=ppt/diagrams/layout1.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65543B-7A67-7541-9083-ECEC3C361686}" type="datetimeFigureOut">
              <a:rPr lang="en-US" smtClean="0"/>
              <a:t>12/21/2018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344FAB-ACF2-4948-B5E7-FB279489DCA4}" type="slidenum">
              <a:rPr lang="en-US" smtClean="0"/>
              <a:t>‹#›</a:t>
            </a:fld>
            <a:endParaRPr lang="en-US"/>
          </a:p>
        </p:txBody>
      </p:sp>
    </p:spTree>
    <p:extLst>
      <p:ext uri="{BB962C8B-B14F-4D97-AF65-F5344CB8AC3E}">
        <p14:creationId xmlns:p14="http://schemas.microsoft.com/office/powerpoint/2010/main" val="16195211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a:t>研修</a:t>
            </a:r>
            <a:r>
              <a:rPr lang="ja-JP" altLang="en-US" dirty="0"/>
              <a:t>へようこそ。これから、研修の概要を簡単に説明します。研修のねらい、研修の流れ、研修までにやっていただきたいことなどを紹介します。事前学習、事後学習などには、主に、現在お使いの学習管理システムを使います。学習管理システムの使い方が分からない場合は、別紙を参照してください。</a:t>
            </a:r>
            <a:endParaRPr lang="en-US" dirty="0"/>
          </a:p>
          <a:p>
            <a:endParaRPr lang="en-US" dirty="0"/>
          </a:p>
        </p:txBody>
      </p:sp>
      <p:sp>
        <p:nvSpPr>
          <p:cNvPr id="4" name="Slide Number Placeholder 3"/>
          <p:cNvSpPr>
            <a:spLocks noGrp="1"/>
          </p:cNvSpPr>
          <p:nvPr>
            <p:ph type="sldNum" sz="quarter" idx="5"/>
          </p:nvPr>
        </p:nvSpPr>
        <p:spPr/>
        <p:txBody>
          <a:bodyPr/>
          <a:lstStyle/>
          <a:p>
            <a:fld id="{65344FAB-ACF2-4948-B5E7-FB279489DCA4}" type="slidenum">
              <a:rPr lang="en-US" smtClean="0"/>
              <a:t>1</a:t>
            </a:fld>
            <a:endParaRPr lang="en-US"/>
          </a:p>
        </p:txBody>
      </p:sp>
    </p:spTree>
    <p:extLst>
      <p:ext uri="{BB962C8B-B14F-4D97-AF65-F5344CB8AC3E}">
        <p14:creationId xmlns:p14="http://schemas.microsoft.com/office/powerpoint/2010/main" val="4495056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9:30-9:45</a:t>
            </a:r>
            <a:r>
              <a:rPr lang="en-US" dirty="0">
                <a:effectLst/>
              </a:rPr>
              <a:t> </a:t>
            </a:r>
            <a:endParaRPr lang="en-US" dirty="0"/>
          </a:p>
          <a:p>
            <a:endParaRPr lang="en-US" dirty="0"/>
          </a:p>
        </p:txBody>
      </p:sp>
      <p:sp>
        <p:nvSpPr>
          <p:cNvPr id="4" name="Slide Number Placeholder 3"/>
          <p:cNvSpPr>
            <a:spLocks noGrp="1"/>
          </p:cNvSpPr>
          <p:nvPr>
            <p:ph type="sldNum" sz="quarter" idx="5"/>
          </p:nvPr>
        </p:nvSpPr>
        <p:spPr/>
        <p:txBody>
          <a:bodyPr/>
          <a:lstStyle/>
          <a:p>
            <a:fld id="{65344FAB-ACF2-4948-B5E7-FB279489DCA4}" type="slidenum">
              <a:rPr lang="en-US" smtClean="0"/>
              <a:t>10</a:t>
            </a:fld>
            <a:endParaRPr lang="en-US"/>
          </a:p>
        </p:txBody>
      </p:sp>
    </p:spTree>
    <p:extLst>
      <p:ext uri="{BB962C8B-B14F-4D97-AF65-F5344CB8AC3E}">
        <p14:creationId xmlns:p14="http://schemas.microsoft.com/office/powerpoint/2010/main" val="41239831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9:30-9:45</a:t>
            </a:r>
            <a:r>
              <a:rPr lang="en-US" dirty="0">
                <a:effectLst/>
              </a:rPr>
              <a:t> </a:t>
            </a:r>
            <a:endParaRPr lang="en-US" dirty="0"/>
          </a:p>
        </p:txBody>
      </p:sp>
      <p:sp>
        <p:nvSpPr>
          <p:cNvPr id="4" name="Slide Number Placeholder 3"/>
          <p:cNvSpPr>
            <a:spLocks noGrp="1"/>
          </p:cNvSpPr>
          <p:nvPr>
            <p:ph type="sldNum" sz="quarter" idx="5"/>
          </p:nvPr>
        </p:nvSpPr>
        <p:spPr/>
        <p:txBody>
          <a:bodyPr/>
          <a:lstStyle/>
          <a:p>
            <a:fld id="{65344FAB-ACF2-4948-B5E7-FB279489DCA4}" type="slidenum">
              <a:rPr lang="en-US" smtClean="0"/>
              <a:t>11</a:t>
            </a:fld>
            <a:endParaRPr lang="en-US"/>
          </a:p>
        </p:txBody>
      </p:sp>
    </p:spTree>
    <p:extLst>
      <p:ext uri="{BB962C8B-B14F-4D97-AF65-F5344CB8AC3E}">
        <p14:creationId xmlns:p14="http://schemas.microsoft.com/office/powerpoint/2010/main" val="35075235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9:30-9:45</a:t>
            </a:r>
            <a:r>
              <a:rPr lang="en-US" dirty="0">
                <a:effectLst/>
              </a:rPr>
              <a:t> </a:t>
            </a:r>
            <a:endParaRPr lang="en-US" dirty="0"/>
          </a:p>
          <a:p>
            <a:endParaRPr lang="en-US" altLang="ja-JP" sz="1200" kern="1200" dirty="0">
              <a:solidFill>
                <a:schemeClr val="tx1"/>
              </a:solidFill>
              <a:effectLst/>
              <a:latin typeface="+mn-lt"/>
              <a:ea typeface="+mn-ea"/>
              <a:cs typeface="+mn-cs"/>
            </a:endParaRPr>
          </a:p>
          <a:p>
            <a:endParaRPr lang="en-US" altLang="ja-JP" sz="1200" kern="1200" dirty="0">
              <a:solidFill>
                <a:schemeClr val="tx1"/>
              </a:solidFill>
              <a:effectLst/>
              <a:latin typeface="+mn-lt"/>
              <a:ea typeface="+mn-ea"/>
              <a:cs typeface="+mn-cs"/>
            </a:endParaRPr>
          </a:p>
          <a:p>
            <a:r>
              <a:rPr lang="ja-JP" altLang="en-US" sz="1200" kern="1200">
                <a:solidFill>
                  <a:schemeClr val="tx1"/>
                </a:solidFill>
                <a:effectLst/>
                <a:latin typeface="+mn-lt"/>
                <a:ea typeface="+mn-ea"/>
                <a:cs typeface="+mn-cs"/>
              </a:rPr>
              <a:t>これから授業を計画しよう、教材を作成しようとしたとき、いきなり詳細な教材を作成したり、教材用のゲームを作成したりするという方もいるでしょう。それは結果としてよいものができるときもありますが、次回作成するときも、同じように優れたものが作成できるでしょうか。</a:t>
            </a:r>
            <a:endParaRPr lang="en-US" sz="1200" kern="1200" dirty="0">
              <a:solidFill>
                <a:schemeClr val="tx1"/>
              </a:solidFill>
              <a:effectLst/>
              <a:latin typeface="+mn-lt"/>
              <a:ea typeface="+mn-ea"/>
              <a:cs typeface="+mn-cs"/>
            </a:endParaRPr>
          </a:p>
          <a:p>
            <a:r>
              <a:rPr lang="ja-JP" altLang="en-US" sz="1200" kern="1200">
                <a:solidFill>
                  <a:schemeClr val="tx1"/>
                </a:solidFill>
                <a:effectLst/>
                <a:latin typeface="+mn-lt"/>
                <a:ea typeface="+mn-ea"/>
                <a:cs typeface="+mn-cs"/>
              </a:rPr>
              <a:t>安定した品質を保つためには、計画し、実施し、そしてそれを評価して改善するというプロセスを繰り返す、システム的なアプローチをすることが必要なのです。</a:t>
            </a:r>
            <a:endParaRPr lang="en-US" sz="1200" kern="1200" dirty="0">
              <a:solidFill>
                <a:schemeClr val="tx1"/>
              </a:solidFill>
              <a:effectLst/>
              <a:latin typeface="+mn-lt"/>
              <a:ea typeface="+mn-ea"/>
              <a:cs typeface="+mn-cs"/>
            </a:endParaRPr>
          </a:p>
          <a:p>
            <a:r>
              <a:rPr lang="ja-JP" altLang="en-US" sz="1200" kern="1200">
                <a:solidFill>
                  <a:schemeClr val="tx1"/>
                </a:solidFill>
                <a:effectLst/>
                <a:latin typeface="+mn-lt"/>
                <a:ea typeface="+mn-ea"/>
                <a:cs typeface="+mn-cs"/>
              </a:rPr>
              <a:t>教育工学の分野では、これを </a:t>
            </a:r>
            <a:r>
              <a:rPr lang="en-US" altLang="ja-JP" sz="1200" kern="1200" dirty="0">
                <a:solidFill>
                  <a:schemeClr val="tx1"/>
                </a:solidFill>
                <a:effectLst/>
                <a:latin typeface="+mn-lt"/>
                <a:ea typeface="+mn-ea"/>
                <a:cs typeface="+mn-cs"/>
              </a:rPr>
              <a:t>ADDIE </a:t>
            </a:r>
            <a:r>
              <a:rPr lang="ja-JP" altLang="en-US" sz="1200" kern="1200">
                <a:solidFill>
                  <a:schemeClr val="tx1"/>
                </a:solidFill>
                <a:effectLst/>
                <a:latin typeface="+mn-lt"/>
                <a:ea typeface="+mn-ea"/>
                <a:cs typeface="+mn-cs"/>
              </a:rPr>
              <a:t>モデルと言います。</a:t>
            </a:r>
            <a:endParaRPr lang="en-US" sz="1200" kern="1200" dirty="0">
              <a:solidFill>
                <a:schemeClr val="tx1"/>
              </a:solidFill>
              <a:effectLst/>
              <a:latin typeface="+mn-lt"/>
              <a:ea typeface="+mn-ea"/>
              <a:cs typeface="+mn-cs"/>
            </a:endParaRPr>
          </a:p>
          <a:p>
            <a:r>
              <a:rPr lang="ja-JP" altLang="en-US" sz="1200" kern="120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ja-JP" altLang="en-US" sz="1200" kern="1200">
                <a:solidFill>
                  <a:schemeClr val="tx1"/>
                </a:solidFill>
                <a:effectLst/>
                <a:latin typeface="+mn-lt"/>
                <a:ea typeface="+mn-ea"/>
                <a:cs typeface="+mn-cs"/>
              </a:rPr>
              <a:t>Ａ</a:t>
            </a:r>
            <a:r>
              <a:rPr lang="en-US" altLang="ja-JP" sz="1200" kern="1200" dirty="0" err="1">
                <a:solidFill>
                  <a:schemeClr val="tx1"/>
                </a:solidFill>
                <a:effectLst/>
                <a:latin typeface="+mn-lt"/>
                <a:ea typeface="+mn-ea"/>
                <a:cs typeface="+mn-cs"/>
              </a:rPr>
              <a:t>nalyze</a:t>
            </a:r>
            <a:r>
              <a:rPr lang="ja-JP" altLang="en-US" sz="1200" kern="1200">
                <a:solidFill>
                  <a:schemeClr val="tx1"/>
                </a:solidFill>
                <a:effectLst/>
                <a:latin typeface="+mn-lt"/>
                <a:ea typeface="+mn-ea"/>
                <a:cs typeface="+mn-cs"/>
              </a:rPr>
              <a:t>（分析）</a:t>
            </a:r>
            <a:endParaRPr lang="en-US" sz="1200" kern="1200" dirty="0">
              <a:solidFill>
                <a:schemeClr val="tx1"/>
              </a:solidFill>
              <a:effectLst/>
              <a:latin typeface="+mn-lt"/>
              <a:ea typeface="+mn-ea"/>
              <a:cs typeface="+mn-cs"/>
            </a:endParaRPr>
          </a:p>
          <a:p>
            <a:r>
              <a:rPr lang="ja-JP" altLang="en-US" sz="1200" kern="1200">
                <a:solidFill>
                  <a:schemeClr val="tx1"/>
                </a:solidFill>
                <a:effectLst/>
                <a:latin typeface="+mn-lt"/>
                <a:ea typeface="+mn-ea"/>
                <a:cs typeface="+mn-cs"/>
              </a:rPr>
              <a:t>教育ニーズを分析して、教育対象の設定や目標と評価基準の設定などを行う。</a:t>
            </a:r>
            <a:endParaRPr lang="en-US" sz="1200" kern="1200" dirty="0">
              <a:solidFill>
                <a:schemeClr val="tx1"/>
              </a:solidFill>
              <a:effectLst/>
              <a:latin typeface="+mn-lt"/>
              <a:ea typeface="+mn-ea"/>
              <a:cs typeface="+mn-cs"/>
            </a:endParaRPr>
          </a:p>
          <a:p>
            <a:r>
              <a:rPr lang="ja-JP" altLang="en-US" sz="1200" kern="1200">
                <a:solidFill>
                  <a:schemeClr val="tx1"/>
                </a:solidFill>
                <a:effectLst/>
                <a:latin typeface="+mn-lt"/>
                <a:ea typeface="+mn-ea"/>
                <a:cs typeface="+mn-cs"/>
              </a:rPr>
              <a:t>Ｄ</a:t>
            </a:r>
            <a:r>
              <a:rPr lang="en-US" sz="1200" kern="1200" dirty="0" err="1">
                <a:solidFill>
                  <a:schemeClr val="tx1"/>
                </a:solidFill>
                <a:effectLst/>
                <a:latin typeface="+mn-lt"/>
                <a:ea typeface="+mn-ea"/>
                <a:cs typeface="+mn-cs"/>
              </a:rPr>
              <a:t>esign</a:t>
            </a:r>
            <a:r>
              <a:rPr lang="ja-JP" altLang="en-US" sz="1200" kern="1200">
                <a:solidFill>
                  <a:schemeClr val="tx1"/>
                </a:solidFill>
                <a:effectLst/>
                <a:latin typeface="+mn-lt"/>
                <a:ea typeface="+mn-ea"/>
                <a:cs typeface="+mn-cs"/>
              </a:rPr>
              <a:t>（設計）</a:t>
            </a:r>
            <a:endParaRPr lang="en-US" sz="1200" kern="1200" dirty="0">
              <a:solidFill>
                <a:schemeClr val="tx1"/>
              </a:solidFill>
              <a:effectLst/>
              <a:latin typeface="+mn-lt"/>
              <a:ea typeface="+mn-ea"/>
              <a:cs typeface="+mn-cs"/>
            </a:endParaRPr>
          </a:p>
          <a:p>
            <a:r>
              <a:rPr lang="ja-JP" altLang="en-US" sz="1200" kern="1200">
                <a:solidFill>
                  <a:schemeClr val="tx1"/>
                </a:solidFill>
                <a:effectLst/>
                <a:latin typeface="+mn-lt"/>
                <a:ea typeface="+mn-ea"/>
                <a:cs typeface="+mn-cs"/>
              </a:rPr>
              <a:t>目標達成に向けた具体的なシラバスの設計を行なう。学習期間の設定や目標に</a:t>
            </a:r>
            <a:endParaRPr lang="en-US" sz="1200" kern="1200" dirty="0">
              <a:solidFill>
                <a:schemeClr val="tx1"/>
              </a:solidFill>
              <a:effectLst/>
              <a:latin typeface="+mn-lt"/>
              <a:ea typeface="+mn-ea"/>
              <a:cs typeface="+mn-cs"/>
            </a:endParaRPr>
          </a:p>
          <a:p>
            <a:r>
              <a:rPr lang="ja-JP" altLang="en-US" sz="1200" kern="1200">
                <a:solidFill>
                  <a:schemeClr val="tx1"/>
                </a:solidFill>
                <a:effectLst/>
                <a:latin typeface="+mn-lt"/>
                <a:ea typeface="+mn-ea"/>
                <a:cs typeface="+mn-cs"/>
              </a:rPr>
              <a:t>合わせた具体的な教え方を考えるプロセス。</a:t>
            </a:r>
            <a:endParaRPr lang="en-US" sz="1200" kern="1200" dirty="0">
              <a:solidFill>
                <a:schemeClr val="tx1"/>
              </a:solidFill>
              <a:effectLst/>
              <a:latin typeface="+mn-lt"/>
              <a:ea typeface="+mn-ea"/>
              <a:cs typeface="+mn-cs"/>
            </a:endParaRPr>
          </a:p>
          <a:p>
            <a:r>
              <a:rPr lang="ja-JP" altLang="en-US" sz="1200" kern="1200">
                <a:solidFill>
                  <a:schemeClr val="tx1"/>
                </a:solidFill>
                <a:effectLst/>
                <a:latin typeface="+mn-lt"/>
                <a:ea typeface="+mn-ea"/>
                <a:cs typeface="+mn-cs"/>
              </a:rPr>
              <a:t>Ｄ</a:t>
            </a:r>
            <a:r>
              <a:rPr lang="en-US" sz="1200" kern="1200" dirty="0" err="1">
                <a:solidFill>
                  <a:schemeClr val="tx1"/>
                </a:solidFill>
                <a:effectLst/>
                <a:latin typeface="+mn-lt"/>
                <a:ea typeface="+mn-ea"/>
                <a:cs typeface="+mn-cs"/>
              </a:rPr>
              <a:t>evelop</a:t>
            </a:r>
            <a:r>
              <a:rPr lang="ja-JP" altLang="en-US" sz="1200" kern="1200">
                <a:solidFill>
                  <a:schemeClr val="tx1"/>
                </a:solidFill>
                <a:effectLst/>
                <a:latin typeface="+mn-lt"/>
                <a:ea typeface="+mn-ea"/>
                <a:cs typeface="+mn-cs"/>
              </a:rPr>
              <a:t>（開発）</a:t>
            </a:r>
            <a:endParaRPr lang="en-US" sz="1200" kern="1200" dirty="0">
              <a:solidFill>
                <a:schemeClr val="tx1"/>
              </a:solidFill>
              <a:effectLst/>
              <a:latin typeface="+mn-lt"/>
              <a:ea typeface="+mn-ea"/>
              <a:cs typeface="+mn-cs"/>
            </a:endParaRPr>
          </a:p>
          <a:p>
            <a:r>
              <a:rPr lang="ja-JP" altLang="en-US" sz="1200" kern="1200">
                <a:solidFill>
                  <a:schemeClr val="tx1"/>
                </a:solidFill>
                <a:effectLst/>
                <a:latin typeface="+mn-lt"/>
                <a:ea typeface="+mn-ea"/>
                <a:cs typeface="+mn-cs"/>
              </a:rPr>
              <a:t>実際に学習を行うための準備です。学習教材を作成する、</a:t>
            </a:r>
            <a:r>
              <a:rPr lang="en-US" altLang="ja-JP" sz="1200" kern="1200" dirty="0">
                <a:solidFill>
                  <a:schemeClr val="tx1"/>
                </a:solidFill>
                <a:effectLst/>
                <a:latin typeface="+mn-lt"/>
                <a:ea typeface="+mn-ea"/>
                <a:cs typeface="+mn-cs"/>
              </a:rPr>
              <a:t>e </a:t>
            </a:r>
            <a:r>
              <a:rPr lang="ja-JP" altLang="en-US" sz="1200" kern="1200">
                <a:solidFill>
                  <a:schemeClr val="tx1"/>
                </a:solidFill>
                <a:effectLst/>
                <a:latin typeface="+mn-lt"/>
                <a:ea typeface="+mn-ea"/>
                <a:cs typeface="+mn-cs"/>
              </a:rPr>
              <a:t>ラーニングのシス</a:t>
            </a:r>
            <a:endParaRPr lang="en-US" sz="1200" kern="1200" dirty="0">
              <a:solidFill>
                <a:schemeClr val="tx1"/>
              </a:solidFill>
              <a:effectLst/>
              <a:latin typeface="+mn-lt"/>
              <a:ea typeface="+mn-ea"/>
              <a:cs typeface="+mn-cs"/>
            </a:endParaRPr>
          </a:p>
          <a:p>
            <a:r>
              <a:rPr lang="ja-JP" altLang="en-US" sz="1200" kern="1200">
                <a:solidFill>
                  <a:schemeClr val="tx1"/>
                </a:solidFill>
                <a:effectLst/>
                <a:latin typeface="+mn-lt"/>
                <a:ea typeface="+mn-ea"/>
                <a:cs typeface="+mn-cs"/>
              </a:rPr>
              <a:t>テムを導入する、などのように学習に必要な環境を用意する。</a:t>
            </a:r>
            <a:endParaRPr lang="en-US" sz="1200" kern="1200" dirty="0">
              <a:solidFill>
                <a:schemeClr val="tx1"/>
              </a:solidFill>
              <a:effectLst/>
              <a:latin typeface="+mn-lt"/>
              <a:ea typeface="+mn-ea"/>
              <a:cs typeface="+mn-cs"/>
            </a:endParaRPr>
          </a:p>
          <a:p>
            <a:r>
              <a:rPr lang="ja-JP" altLang="en-US" sz="1200" kern="1200">
                <a:solidFill>
                  <a:schemeClr val="tx1"/>
                </a:solidFill>
                <a:effectLst/>
                <a:latin typeface="+mn-lt"/>
                <a:ea typeface="+mn-ea"/>
                <a:cs typeface="+mn-cs"/>
              </a:rPr>
              <a:t>Ｉ</a:t>
            </a:r>
            <a:r>
              <a:rPr lang="en-US" sz="1200" kern="1200" dirty="0" err="1">
                <a:solidFill>
                  <a:schemeClr val="tx1"/>
                </a:solidFill>
                <a:effectLst/>
                <a:latin typeface="+mn-lt"/>
                <a:ea typeface="+mn-ea"/>
                <a:cs typeface="+mn-cs"/>
              </a:rPr>
              <a:t>mplement</a:t>
            </a:r>
            <a:r>
              <a:rPr lang="ja-JP" altLang="en-US" sz="1200" kern="1200">
                <a:solidFill>
                  <a:schemeClr val="tx1"/>
                </a:solidFill>
                <a:effectLst/>
                <a:latin typeface="+mn-lt"/>
                <a:ea typeface="+mn-ea"/>
                <a:cs typeface="+mn-cs"/>
              </a:rPr>
              <a:t>（実施）</a:t>
            </a:r>
            <a:endParaRPr lang="en-US" sz="1200" kern="1200" dirty="0">
              <a:solidFill>
                <a:schemeClr val="tx1"/>
              </a:solidFill>
              <a:effectLst/>
              <a:latin typeface="+mn-lt"/>
              <a:ea typeface="+mn-ea"/>
              <a:cs typeface="+mn-cs"/>
            </a:endParaRPr>
          </a:p>
          <a:p>
            <a:r>
              <a:rPr lang="ja-JP" altLang="en-US" sz="1200" kern="1200">
                <a:solidFill>
                  <a:schemeClr val="tx1"/>
                </a:solidFill>
                <a:effectLst/>
                <a:latin typeface="+mn-lt"/>
                <a:ea typeface="+mn-ea"/>
                <a:cs typeface="+mn-cs"/>
              </a:rPr>
              <a:t>シラバス、指導案に基づいて授業を実施する。</a:t>
            </a:r>
            <a:endParaRPr lang="en-US" sz="1200" kern="1200" dirty="0">
              <a:solidFill>
                <a:schemeClr val="tx1"/>
              </a:solidFill>
              <a:effectLst/>
              <a:latin typeface="+mn-lt"/>
              <a:ea typeface="+mn-ea"/>
              <a:cs typeface="+mn-cs"/>
            </a:endParaRPr>
          </a:p>
          <a:p>
            <a:r>
              <a:rPr lang="ja-JP" altLang="en-US" sz="1200" kern="1200">
                <a:solidFill>
                  <a:schemeClr val="tx1"/>
                </a:solidFill>
                <a:effectLst/>
                <a:latin typeface="+mn-lt"/>
                <a:ea typeface="+mn-ea"/>
                <a:cs typeface="+mn-cs"/>
              </a:rPr>
              <a:t>Ｅ</a:t>
            </a:r>
            <a:r>
              <a:rPr lang="en-US" sz="1200" kern="1200" dirty="0">
                <a:solidFill>
                  <a:schemeClr val="tx1"/>
                </a:solidFill>
                <a:effectLst/>
                <a:latin typeface="+mn-lt"/>
                <a:ea typeface="+mn-ea"/>
                <a:cs typeface="+mn-cs"/>
              </a:rPr>
              <a:t>valuate</a:t>
            </a:r>
            <a:r>
              <a:rPr lang="ja-JP" altLang="en-US" sz="1200" kern="1200">
                <a:solidFill>
                  <a:schemeClr val="tx1"/>
                </a:solidFill>
                <a:effectLst/>
                <a:latin typeface="+mn-lt"/>
                <a:ea typeface="+mn-ea"/>
                <a:cs typeface="+mn-cs"/>
              </a:rPr>
              <a:t>（評価）</a:t>
            </a:r>
            <a:endParaRPr lang="en-US" sz="1200" kern="1200" dirty="0">
              <a:solidFill>
                <a:schemeClr val="tx1"/>
              </a:solidFill>
              <a:effectLst/>
              <a:latin typeface="+mn-lt"/>
              <a:ea typeface="+mn-ea"/>
              <a:cs typeface="+mn-cs"/>
            </a:endParaRPr>
          </a:p>
          <a:p>
            <a:r>
              <a:rPr lang="ja-JP" altLang="en-US" sz="1200" kern="1200">
                <a:solidFill>
                  <a:schemeClr val="tx1"/>
                </a:solidFill>
                <a:effectLst/>
                <a:latin typeface="+mn-lt"/>
                <a:ea typeface="+mn-ea"/>
                <a:cs typeface="+mn-cs"/>
              </a:rPr>
              <a:t>学生の理解度、テスト結果、アンケート、自分自身や他の教員からの振り返り</a:t>
            </a:r>
            <a:endParaRPr lang="en-US" sz="1200" kern="1200" dirty="0">
              <a:solidFill>
                <a:schemeClr val="tx1"/>
              </a:solidFill>
              <a:effectLst/>
              <a:latin typeface="+mn-lt"/>
              <a:ea typeface="+mn-ea"/>
              <a:cs typeface="+mn-cs"/>
            </a:endParaRPr>
          </a:p>
          <a:p>
            <a:r>
              <a:rPr lang="ja-JP" altLang="en-US" sz="1200" kern="1200">
                <a:solidFill>
                  <a:schemeClr val="tx1"/>
                </a:solidFill>
                <a:effectLst/>
                <a:latin typeface="+mn-lt"/>
                <a:ea typeface="+mn-ea"/>
                <a:cs typeface="+mn-cs"/>
              </a:rPr>
              <a:t>で評価する。</a:t>
            </a:r>
            <a:endParaRPr lang="en-US" sz="1200" kern="1200" dirty="0">
              <a:solidFill>
                <a:schemeClr val="tx1"/>
              </a:solidFill>
              <a:effectLst/>
              <a:latin typeface="+mn-lt"/>
              <a:ea typeface="+mn-ea"/>
              <a:cs typeface="+mn-cs"/>
            </a:endParaRPr>
          </a:p>
          <a:p>
            <a:r>
              <a:rPr lang="ja-JP" altLang="en-US" sz="1200" kern="1200">
                <a:solidFill>
                  <a:schemeClr val="tx1"/>
                </a:solidFill>
                <a:effectLst/>
                <a:latin typeface="+mn-lt"/>
                <a:ea typeface="+mn-ea"/>
                <a:cs typeface="+mn-cs"/>
              </a:rPr>
              <a:t>各プロセスの頭文字を取り </a:t>
            </a:r>
            <a:r>
              <a:rPr lang="en-US" altLang="ja-JP" sz="1200" kern="1200" dirty="0">
                <a:solidFill>
                  <a:schemeClr val="tx1"/>
                </a:solidFill>
                <a:effectLst/>
                <a:latin typeface="+mn-lt"/>
                <a:ea typeface="+mn-ea"/>
                <a:cs typeface="+mn-cs"/>
              </a:rPr>
              <a:t>ADDIE </a:t>
            </a:r>
            <a:r>
              <a:rPr lang="ja-JP" altLang="en-US" sz="1200" kern="1200">
                <a:solidFill>
                  <a:schemeClr val="tx1"/>
                </a:solidFill>
                <a:effectLst/>
                <a:latin typeface="+mn-lt"/>
                <a:ea typeface="+mn-ea"/>
                <a:cs typeface="+mn-cs"/>
              </a:rPr>
              <a:t>モデルと名づけられました。このような手順で授業を設計し、シラバスを作成します。そして、実施し、評価し、改善して計画というプロセスを繰り返します。一般的に使われる「</a:t>
            </a:r>
            <a:r>
              <a:rPr lang="en-US" altLang="ja-JP" sz="1200" kern="1200" dirty="0">
                <a:solidFill>
                  <a:schemeClr val="tx1"/>
                </a:solidFill>
                <a:effectLst/>
                <a:latin typeface="+mn-lt"/>
                <a:ea typeface="+mn-ea"/>
                <a:cs typeface="+mn-cs"/>
              </a:rPr>
              <a:t>PDCA</a:t>
            </a:r>
            <a:r>
              <a:rPr lang="ja-JP" altLang="en-US" sz="1200" kern="1200">
                <a:solidFill>
                  <a:schemeClr val="tx1"/>
                </a:solidFill>
                <a:effectLst/>
                <a:latin typeface="+mn-lt"/>
                <a:ea typeface="+mn-ea"/>
                <a:cs typeface="+mn-cs"/>
              </a:rPr>
              <a:t>」が必要なのです。</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65344FAB-ACF2-4948-B5E7-FB279489DCA4}" type="slidenum">
              <a:rPr lang="en-US" smtClean="0"/>
              <a:t>12</a:t>
            </a:fld>
            <a:endParaRPr lang="en-US"/>
          </a:p>
        </p:txBody>
      </p:sp>
    </p:spTree>
    <p:extLst>
      <p:ext uri="{BB962C8B-B14F-4D97-AF65-F5344CB8AC3E}">
        <p14:creationId xmlns:p14="http://schemas.microsoft.com/office/powerpoint/2010/main" val="26602490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9:30-9:45</a:t>
            </a:r>
            <a:r>
              <a:rPr lang="en-US" dirty="0">
                <a:effectLst/>
              </a:rPr>
              <a:t> </a:t>
            </a:r>
            <a:endParaRPr lang="en-US" dirty="0"/>
          </a:p>
          <a:p>
            <a:endParaRPr lang="en-US" dirty="0"/>
          </a:p>
        </p:txBody>
      </p:sp>
      <p:sp>
        <p:nvSpPr>
          <p:cNvPr id="4" name="Slide Number Placeholder 3"/>
          <p:cNvSpPr>
            <a:spLocks noGrp="1"/>
          </p:cNvSpPr>
          <p:nvPr>
            <p:ph type="sldNum" sz="quarter" idx="5"/>
          </p:nvPr>
        </p:nvSpPr>
        <p:spPr/>
        <p:txBody>
          <a:bodyPr/>
          <a:lstStyle/>
          <a:p>
            <a:fld id="{65344FAB-ACF2-4948-B5E7-FB279489DCA4}" type="slidenum">
              <a:rPr lang="en-US" smtClean="0"/>
              <a:t>13</a:t>
            </a:fld>
            <a:endParaRPr lang="en-US"/>
          </a:p>
        </p:txBody>
      </p:sp>
    </p:spTree>
    <p:extLst>
      <p:ext uri="{BB962C8B-B14F-4D97-AF65-F5344CB8AC3E}">
        <p14:creationId xmlns:p14="http://schemas.microsoft.com/office/powerpoint/2010/main" val="32737817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DB7AA3-5F11-4D62-807F-4AB0C556A50B}" type="slidenum">
              <a:rPr lang="en-US" altLang="ja-JP"/>
              <a:pPr/>
              <a:t>14</a:t>
            </a:fld>
            <a:endParaRPr lang="en-US" altLang="ja-JP"/>
          </a:p>
        </p:txBody>
      </p:sp>
      <p:sp>
        <p:nvSpPr>
          <p:cNvPr id="196610" name="Rectangle 2"/>
          <p:cNvSpPr>
            <a:spLocks noGrp="1" noRot="1" noChangeAspect="1" noChangeArrowheads="1" noTextEdit="1"/>
          </p:cNvSpPr>
          <p:nvPr>
            <p:ph type="sldImg"/>
          </p:nvPr>
        </p:nvSpPr>
        <p:spPr>
          <a:xfrm>
            <a:off x="384175" y="685800"/>
            <a:ext cx="6091238" cy="3427413"/>
          </a:xfrm>
          <a:ln/>
        </p:spPr>
      </p:sp>
      <p:sp>
        <p:nvSpPr>
          <p:cNvPr id="196611" name="Rectangle 3"/>
          <p:cNvSpPr>
            <a:spLocks noGrp="1" noChangeArrowheads="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9:30-9:45</a:t>
            </a:r>
            <a:r>
              <a:rPr lang="en-US" dirty="0">
                <a:effectLst/>
              </a:rPr>
              <a:t> </a:t>
            </a:r>
            <a:endParaRPr lang="en-US" dirty="0"/>
          </a:p>
          <a:p>
            <a:endParaRPr lang="en-US" altLang="ja-JP" dirty="0"/>
          </a:p>
          <a:p>
            <a:endParaRPr lang="en-US" altLang="ja-JP" dirty="0"/>
          </a:p>
          <a:p>
            <a:endParaRPr lang="en-US" altLang="ja-JP" dirty="0"/>
          </a:p>
          <a:p>
            <a:r>
              <a:rPr lang="ja-JP" altLang="en-US"/>
              <a:t>まず</a:t>
            </a:r>
            <a:r>
              <a:rPr lang="ja-JP" altLang="en-US" dirty="0"/>
              <a:t>最初は分析フェーズです。</a:t>
            </a:r>
          </a:p>
          <a:p>
            <a:endParaRPr lang="ja-JP" altLang="en-US" dirty="0"/>
          </a:p>
          <a:p>
            <a:r>
              <a:rPr lang="ja-JP" altLang="en-US" dirty="0"/>
              <a:t>分析フェーズでは前提条件や制約条件といったものを整理します。</a:t>
            </a:r>
          </a:p>
          <a:p>
            <a:r>
              <a:rPr lang="ja-JP" altLang="en-US" dirty="0"/>
              <a:t>このフェーズで一番大事なのは、なぜ教えるのか、何を教えるのか、誰に対して教えるのかといったことを決めることです。</a:t>
            </a:r>
          </a:p>
          <a:p>
            <a:endParaRPr lang="ja-JP" altLang="en-US" dirty="0"/>
          </a:p>
          <a:p>
            <a:r>
              <a:rPr lang="ja-JP" altLang="en-US" dirty="0"/>
              <a:t>そして、教えることが決まったら、教えるうえで何が必要か、何を使うことができるのかといったことを整理していきます。</a:t>
            </a:r>
          </a:p>
          <a:p>
            <a:endParaRPr lang="ja-JP" altLang="en-US" dirty="0"/>
          </a:p>
          <a:p>
            <a:r>
              <a:rPr lang="ja-JP" altLang="en-US" dirty="0"/>
              <a:t>この結果、</a:t>
            </a:r>
            <a:r>
              <a:rPr lang="en-US" altLang="ja-JP" dirty="0"/>
              <a:t>e</a:t>
            </a:r>
            <a:r>
              <a:rPr lang="ja-JP" altLang="en-US" dirty="0"/>
              <a:t>ラーニングを利用することがふさわしくないと考えられた場合には、他の授業形態にするなどの対処をすることになります。</a:t>
            </a:r>
          </a:p>
          <a:p>
            <a:r>
              <a:rPr lang="ja-JP" altLang="en-US" dirty="0"/>
              <a:t>分析がきちんとされていないと、必要のない授業、意味のない授業ができあがってしまいます。</a:t>
            </a:r>
          </a:p>
        </p:txBody>
      </p:sp>
    </p:spTree>
    <p:extLst>
      <p:ext uri="{BB962C8B-B14F-4D97-AF65-F5344CB8AC3E}">
        <p14:creationId xmlns:p14="http://schemas.microsoft.com/office/powerpoint/2010/main" val="20036654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DAB9492-1593-409A-BD36-95C6838F5FAD}" type="slidenum">
              <a:rPr lang="en-US" altLang="ja-JP"/>
              <a:pPr/>
              <a:t>15</a:t>
            </a:fld>
            <a:endParaRPr lang="en-US" altLang="ja-JP"/>
          </a:p>
        </p:txBody>
      </p:sp>
      <p:sp>
        <p:nvSpPr>
          <p:cNvPr id="198658" name="Rectangle 2"/>
          <p:cNvSpPr>
            <a:spLocks noGrp="1" noRot="1" noChangeAspect="1" noChangeArrowheads="1" noTextEdit="1"/>
          </p:cNvSpPr>
          <p:nvPr>
            <p:ph type="sldImg"/>
          </p:nvPr>
        </p:nvSpPr>
        <p:spPr>
          <a:xfrm>
            <a:off x="384175" y="685800"/>
            <a:ext cx="6091238" cy="3427413"/>
          </a:xfrm>
          <a:ln/>
        </p:spPr>
      </p:sp>
      <p:sp>
        <p:nvSpPr>
          <p:cNvPr id="198659" name="Rectangle 3"/>
          <p:cNvSpPr>
            <a:spLocks noGrp="1" noChangeArrowheads="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9:30-9:45</a:t>
            </a:r>
            <a:r>
              <a:rPr lang="en-US" dirty="0">
                <a:effectLst/>
              </a:rPr>
              <a:t> </a:t>
            </a:r>
            <a:endParaRPr lang="en-US" dirty="0"/>
          </a:p>
          <a:p>
            <a:endParaRPr lang="en-US" altLang="ja-JP" dirty="0"/>
          </a:p>
          <a:p>
            <a:endParaRPr lang="en-US" altLang="ja-JP" dirty="0"/>
          </a:p>
          <a:p>
            <a:r>
              <a:rPr lang="ja-JP" altLang="en-US"/>
              <a:t>分析</a:t>
            </a:r>
            <a:r>
              <a:rPr lang="ja-JP" altLang="en-US" dirty="0"/>
              <a:t>の次には設計を行います。</a:t>
            </a:r>
          </a:p>
          <a:p>
            <a:endParaRPr lang="ja-JP" altLang="en-US" dirty="0"/>
          </a:p>
          <a:p>
            <a:r>
              <a:rPr lang="ja-JP" altLang="en-US" dirty="0"/>
              <a:t>家でもモノでも、何かを作るときには設計図を作ります。</a:t>
            </a:r>
          </a:p>
          <a:p>
            <a:r>
              <a:rPr lang="ja-JP" altLang="en-US" dirty="0"/>
              <a:t>それは授業でも同じことです。</a:t>
            </a:r>
          </a:p>
          <a:p>
            <a:endParaRPr lang="ja-JP" altLang="en-US" dirty="0"/>
          </a:p>
          <a:p>
            <a:r>
              <a:rPr lang="ja-JP" altLang="en-US" dirty="0"/>
              <a:t>何をつくるのか、いつまでにつくるのか、誰が作るのかといったことを決定し設計フェーズを進め、設計書をまとめていきます。</a:t>
            </a:r>
          </a:p>
          <a:p>
            <a:endParaRPr lang="ja-JP" altLang="en-US" dirty="0"/>
          </a:p>
          <a:p>
            <a:r>
              <a:rPr lang="ja-JP" altLang="en-US" dirty="0"/>
              <a:t>学習目標はなんだったのか、何ができるようにならなければいけないのか、それはどうすればできるようになるのか、どんな進め方、スタイルでやるのが一番ふさわしいのか、学習者は本当にできるようになるのかといったことを考えて、授業内容や動機付けの方法などを決めていくことになります。</a:t>
            </a:r>
          </a:p>
        </p:txBody>
      </p:sp>
    </p:spTree>
    <p:extLst>
      <p:ext uri="{BB962C8B-B14F-4D97-AF65-F5344CB8AC3E}">
        <p14:creationId xmlns:p14="http://schemas.microsoft.com/office/powerpoint/2010/main" val="15387102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788FD0C-835F-4075-AD29-DC9C59776BE7}" type="slidenum">
              <a:rPr lang="en-US" altLang="ja-JP"/>
              <a:pPr/>
              <a:t>16</a:t>
            </a:fld>
            <a:endParaRPr lang="en-US" altLang="ja-JP"/>
          </a:p>
        </p:txBody>
      </p:sp>
      <p:sp>
        <p:nvSpPr>
          <p:cNvPr id="200706" name="Rectangle 2"/>
          <p:cNvSpPr>
            <a:spLocks noGrp="1" noRot="1" noChangeAspect="1" noChangeArrowheads="1" noTextEdit="1"/>
          </p:cNvSpPr>
          <p:nvPr>
            <p:ph type="sldImg"/>
          </p:nvPr>
        </p:nvSpPr>
        <p:spPr>
          <a:xfrm>
            <a:off x="384175" y="685800"/>
            <a:ext cx="6091238" cy="3427413"/>
          </a:xfrm>
          <a:ln/>
        </p:spPr>
      </p:sp>
      <p:sp>
        <p:nvSpPr>
          <p:cNvPr id="200707" name="Rectangle 3"/>
          <p:cNvSpPr>
            <a:spLocks noGrp="1" noChangeArrowheads="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9:30-9:45</a:t>
            </a:r>
            <a:r>
              <a:rPr lang="en-US" dirty="0">
                <a:effectLst/>
              </a:rPr>
              <a:t> </a:t>
            </a:r>
            <a:endParaRPr lang="en-US" dirty="0"/>
          </a:p>
          <a:p>
            <a:endParaRPr lang="en-US" altLang="ja-JP" dirty="0"/>
          </a:p>
          <a:p>
            <a:endParaRPr lang="en-US" altLang="ja-JP" dirty="0"/>
          </a:p>
          <a:p>
            <a:r>
              <a:rPr lang="ja-JP" altLang="en-US"/>
              <a:t>開発フェーズでは、</a:t>
            </a:r>
            <a:r>
              <a:rPr lang="en-US" altLang="ja-JP" dirty="0"/>
              <a:t>e</a:t>
            </a:r>
            <a:r>
              <a:rPr lang="ja-JP" altLang="en-US"/>
              <a:t>ラーニングコンテンツやテキストなどを作成します。</a:t>
            </a:r>
          </a:p>
          <a:p>
            <a:endParaRPr lang="ja-JP" altLang="en-US"/>
          </a:p>
          <a:p>
            <a:r>
              <a:rPr lang="ja-JP" altLang="en-US"/>
              <a:t>分析フェーズで企画提案書が、設計フェーズで設計書がしっかりとまとめられていれば、比較的楽に開発を進めることができます。</a:t>
            </a:r>
          </a:p>
          <a:p>
            <a:r>
              <a:rPr lang="ja-JP" altLang="en-US"/>
              <a:t>逆に、これらが揃っていないと、開発フェーズで大きな手戻りがおきることもあります。</a:t>
            </a:r>
          </a:p>
          <a:p>
            <a:r>
              <a:rPr lang="ja-JP" altLang="en-US"/>
              <a:t>開発フェーズでは多くの技術者が関係してものづくりをしていくので、このフェーズでの手戻りはコストオーバ、納期遅れに直結します。</a:t>
            </a:r>
          </a:p>
          <a:p>
            <a:r>
              <a:rPr lang="ja-JP" altLang="en-US"/>
              <a:t>そのためにも、開発の前にはきちんと分析、設計を行っておく必要があります。</a:t>
            </a:r>
          </a:p>
        </p:txBody>
      </p:sp>
    </p:spTree>
    <p:extLst>
      <p:ext uri="{BB962C8B-B14F-4D97-AF65-F5344CB8AC3E}">
        <p14:creationId xmlns:p14="http://schemas.microsoft.com/office/powerpoint/2010/main" val="2175430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D9C094A-4273-4ECC-A0ED-C909C115FC04}" type="slidenum">
              <a:rPr lang="en-US" altLang="ja-JP"/>
              <a:pPr/>
              <a:t>17</a:t>
            </a:fld>
            <a:endParaRPr lang="en-US" altLang="ja-JP"/>
          </a:p>
        </p:txBody>
      </p:sp>
      <p:sp>
        <p:nvSpPr>
          <p:cNvPr id="202754" name="Rectangle 2"/>
          <p:cNvSpPr>
            <a:spLocks noGrp="1" noRot="1" noChangeAspect="1" noChangeArrowheads="1" noTextEdit="1"/>
          </p:cNvSpPr>
          <p:nvPr>
            <p:ph type="sldImg"/>
          </p:nvPr>
        </p:nvSpPr>
        <p:spPr>
          <a:xfrm>
            <a:off x="384175" y="685800"/>
            <a:ext cx="6091238" cy="3427413"/>
          </a:xfrm>
          <a:ln/>
        </p:spPr>
      </p:sp>
      <p:sp>
        <p:nvSpPr>
          <p:cNvPr id="202755" name="Rectangle 3"/>
          <p:cNvSpPr>
            <a:spLocks noGrp="1" noChangeArrowheads="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9:30-9:45</a:t>
            </a:r>
            <a:r>
              <a:rPr lang="en-US" dirty="0">
                <a:effectLst/>
              </a:rPr>
              <a:t> </a:t>
            </a:r>
            <a:endParaRPr lang="en-US" dirty="0"/>
          </a:p>
          <a:p>
            <a:endParaRPr lang="en-US" altLang="ja-JP" dirty="0"/>
          </a:p>
          <a:p>
            <a:endParaRPr lang="en-US" altLang="ja-JP" dirty="0"/>
          </a:p>
          <a:p>
            <a:r>
              <a:rPr lang="ja-JP" altLang="en-US"/>
              <a:t>実施</a:t>
            </a:r>
            <a:r>
              <a:rPr lang="ja-JP" altLang="en-US" dirty="0"/>
              <a:t>フェーズでは、実際に作られた教材を使って授業を行います。</a:t>
            </a:r>
          </a:p>
          <a:p>
            <a:endParaRPr lang="ja-JP" altLang="en-US" dirty="0"/>
          </a:p>
          <a:p>
            <a:r>
              <a:rPr lang="ja-JP" altLang="en-US" dirty="0"/>
              <a:t>みなさんが授業を受けているこの状態が実施フェーズなので、イメージしやすいと思います。</a:t>
            </a:r>
          </a:p>
          <a:p>
            <a:endParaRPr lang="ja-JP" altLang="en-US" dirty="0"/>
          </a:p>
          <a:p>
            <a:r>
              <a:rPr lang="ja-JP" altLang="en-US" dirty="0"/>
              <a:t>ここでは、</a:t>
            </a:r>
            <a:r>
              <a:rPr lang="en-US" altLang="ja-JP" dirty="0"/>
              <a:t>e</a:t>
            </a:r>
            <a:r>
              <a:rPr lang="ja-JP" altLang="en-US" dirty="0"/>
              <a:t>ラーニングの授業が滞りなく行われるように、システム面に関しては、</a:t>
            </a:r>
            <a:endParaRPr lang="en-US" altLang="ja-JP" dirty="0"/>
          </a:p>
          <a:p>
            <a:r>
              <a:rPr lang="ja-JP" altLang="en-US" dirty="0"/>
              <a:t>ラーニングシステムプロデューサがシステムの運用や管理という面で支援を行い、</a:t>
            </a:r>
            <a:endParaRPr lang="en-US" altLang="ja-JP" dirty="0"/>
          </a:p>
          <a:p>
            <a:r>
              <a:rPr lang="ja-JP" altLang="en-US" dirty="0"/>
              <a:t>学習支援の面ではインストラクタやメンタが学習者からの質問に回答したり学習進捗の確認を行ったりします。</a:t>
            </a:r>
          </a:p>
        </p:txBody>
      </p:sp>
    </p:spTree>
    <p:extLst>
      <p:ext uri="{BB962C8B-B14F-4D97-AF65-F5344CB8AC3E}">
        <p14:creationId xmlns:p14="http://schemas.microsoft.com/office/powerpoint/2010/main" val="19012372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D77769F-F691-47C9-AD0E-E80FFBD26FEA}" type="slidenum">
              <a:rPr lang="en-US" altLang="ja-JP"/>
              <a:pPr/>
              <a:t>18</a:t>
            </a:fld>
            <a:endParaRPr lang="en-US" altLang="ja-JP"/>
          </a:p>
        </p:txBody>
      </p:sp>
      <p:sp>
        <p:nvSpPr>
          <p:cNvPr id="204802" name="Rectangle 2"/>
          <p:cNvSpPr>
            <a:spLocks noGrp="1" noRot="1" noChangeAspect="1" noChangeArrowheads="1" noTextEdit="1"/>
          </p:cNvSpPr>
          <p:nvPr>
            <p:ph type="sldImg"/>
          </p:nvPr>
        </p:nvSpPr>
        <p:spPr>
          <a:xfrm>
            <a:off x="384175" y="685800"/>
            <a:ext cx="6091238" cy="3427413"/>
          </a:xfrm>
          <a:ln/>
        </p:spPr>
      </p:sp>
      <p:sp>
        <p:nvSpPr>
          <p:cNvPr id="204803" name="Rectangle 3"/>
          <p:cNvSpPr>
            <a:spLocks noGrp="1" noChangeArrowheads="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9:30-9:45</a:t>
            </a:r>
            <a:r>
              <a:rPr lang="en-US" dirty="0">
                <a:effectLst/>
              </a:rPr>
              <a:t> </a:t>
            </a:r>
            <a:endParaRPr lang="en-US" dirty="0"/>
          </a:p>
          <a:p>
            <a:endParaRPr lang="en-US" altLang="ja-JP" dirty="0"/>
          </a:p>
          <a:p>
            <a:endParaRPr lang="en-US" altLang="ja-JP" dirty="0"/>
          </a:p>
          <a:p>
            <a:r>
              <a:rPr lang="ja-JP" altLang="en-US"/>
              <a:t>最後に評価フェーズです。</a:t>
            </a:r>
          </a:p>
          <a:p>
            <a:endParaRPr lang="ja-JP" altLang="en-US"/>
          </a:p>
          <a:p>
            <a:r>
              <a:rPr lang="ja-JP" altLang="en-US"/>
              <a:t>評価と聞くと、みなさんは自分の成績が評価されるということを考えると思いますが、インストラクショナルデザインの考え方では、それだけではありません。</a:t>
            </a:r>
          </a:p>
          <a:p>
            <a:r>
              <a:rPr lang="ja-JP" altLang="en-US"/>
              <a:t>評価フェーズにおいては、テストの結果などを分析することによって、その授業が本当にうまくいったのか、教材に問題はなかったかなどといった授業自体についての評価を行います。</a:t>
            </a:r>
          </a:p>
          <a:p>
            <a:r>
              <a:rPr lang="ja-JP" altLang="en-US"/>
              <a:t>この評価のフェーズはインストラクショナルデザインの最後のフェーズとなっていますが、どうやって評価をするのかといったことは、前もって決めておく必要があるので、早い段階で評価計画を作っておきます。</a:t>
            </a:r>
          </a:p>
        </p:txBody>
      </p:sp>
    </p:spTree>
    <p:extLst>
      <p:ext uri="{BB962C8B-B14F-4D97-AF65-F5344CB8AC3E}">
        <p14:creationId xmlns:p14="http://schemas.microsoft.com/office/powerpoint/2010/main" val="35850091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9:30-9:45</a:t>
            </a:r>
            <a:r>
              <a:rPr lang="en-US" dirty="0">
                <a:effectLst/>
              </a:rPr>
              <a:t> </a:t>
            </a:r>
            <a:endParaRPr lang="en-US" dirty="0"/>
          </a:p>
          <a:p>
            <a:endParaRPr kumimoji="1" lang="en-US" altLang="ja-JP" dirty="0"/>
          </a:p>
          <a:p>
            <a:endParaRPr kumimoji="1" lang="en-US" altLang="ja-JP" dirty="0"/>
          </a:p>
          <a:p>
            <a:r>
              <a:rPr kumimoji="1" lang="en-US" altLang="ja-JP" dirty="0"/>
              <a:t>ADDIE</a:t>
            </a:r>
            <a:r>
              <a:rPr kumimoji="1" lang="ja-JP" altLang="en-US"/>
              <a:t>の他にも、インストラクショナルデザイン</a:t>
            </a:r>
            <a:r>
              <a:rPr kumimoji="1" lang="ja-JP" altLang="en-US" dirty="0"/>
              <a:t>のプロセスを整理</a:t>
            </a:r>
            <a:r>
              <a:rPr kumimoji="1" lang="ja-JP" altLang="en-US"/>
              <a:t>したモデルは多く提案されています。代表的</a:t>
            </a:r>
            <a:r>
              <a:rPr kumimoji="1" lang="ja-JP" altLang="en-US" dirty="0"/>
              <a:t>なものをご紹介します。</a:t>
            </a:r>
            <a:endParaRPr kumimoji="1" lang="en-US" altLang="ja-JP" dirty="0"/>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a:t>Lee, Owens</a:t>
            </a:r>
            <a:r>
              <a:rPr kumimoji="1" lang="ja-JP" altLang="en-US" dirty="0"/>
              <a:t>のモデル、</a:t>
            </a:r>
            <a:r>
              <a:rPr lang="en-US" altLang="ja-JP" dirty="0"/>
              <a:t>Smith</a:t>
            </a:r>
            <a:r>
              <a:rPr lang="ja-JP" altLang="en-US" dirty="0" err="1"/>
              <a:t>、</a:t>
            </a:r>
            <a:r>
              <a:rPr lang="en-US" altLang="ja-JP" dirty="0"/>
              <a:t>Ragan</a:t>
            </a:r>
            <a:r>
              <a:rPr lang="ja-JP" altLang="en-US" dirty="0"/>
              <a:t>と、</a:t>
            </a:r>
            <a:r>
              <a:rPr lang="en-US" altLang="ja-JP" dirty="0"/>
              <a:t>Dick, Carey</a:t>
            </a:r>
            <a:r>
              <a:rPr lang="ja-JP" altLang="ja-JP" dirty="0"/>
              <a:t>のモデル</a:t>
            </a:r>
            <a:r>
              <a:rPr lang="ja-JP" altLang="en-US" dirty="0"/>
              <a:t>です。</a:t>
            </a:r>
            <a:endParaRPr lang="en-US" altLang="ja-JP" dirty="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どちらのモデルも</a:t>
            </a:r>
            <a:r>
              <a:rPr kumimoji="1" lang="en-US" altLang="ja-JP" dirty="0"/>
              <a:t>Analysis (</a:t>
            </a:r>
            <a:r>
              <a:rPr kumimoji="1" lang="ja-JP" altLang="en-US" dirty="0"/>
              <a:t>分析</a:t>
            </a:r>
            <a:r>
              <a:rPr kumimoji="1" lang="en-US" altLang="ja-JP" dirty="0"/>
              <a:t>)</a:t>
            </a:r>
            <a:r>
              <a:rPr kumimoji="1" lang="ja-JP" altLang="en-US" dirty="0"/>
              <a:t>から始まっています。そして、最後は、</a:t>
            </a:r>
            <a:r>
              <a:rPr kumimoji="1" lang="en-US" altLang="ja-JP" dirty="0"/>
              <a:t>Evaluation</a:t>
            </a:r>
            <a:r>
              <a:rPr kumimoji="1" lang="ja-JP" altLang="en-US" dirty="0"/>
              <a:t>（評価）を行い、また、分析へ戻るというプロセスになっています。</a:t>
            </a:r>
            <a:endParaRPr kumimoji="1" lang="en-US" altLang="ja-JP" dirty="0"/>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a:t>教育活動をデザインする際には、まずは分析からはじまり、教授方法を考え、教育を実施し、評価を行い、また分析へ戻るというサイクルを取っています。</a:t>
            </a:r>
            <a:endParaRPr kumimoji="1" lang="en-US" altLang="ja-JP" dirty="0"/>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endParaRPr kumimoji="1" lang="en-US" altLang="ja-JP" dirty="0"/>
          </a:p>
          <a:p>
            <a:endParaRPr kumimoji="1" lang="ja-JP" altLang="en-US" dirty="0"/>
          </a:p>
        </p:txBody>
      </p:sp>
      <p:sp>
        <p:nvSpPr>
          <p:cNvPr id="4" name="スライド番号プレースホルダ 3"/>
          <p:cNvSpPr>
            <a:spLocks noGrp="1"/>
          </p:cNvSpPr>
          <p:nvPr>
            <p:ph type="sldNum" sz="quarter" idx="10"/>
          </p:nvPr>
        </p:nvSpPr>
        <p:spPr/>
        <p:txBody>
          <a:bodyPr/>
          <a:lstStyle/>
          <a:p>
            <a:fld id="{1B8C80E2-7F88-4222-B6C8-41917F55AC26}" type="slidenum">
              <a:rPr kumimoji="1" lang="ja-JP" altLang="en-US" smtClean="0"/>
              <a:pPr/>
              <a:t>19</a:t>
            </a:fld>
            <a:endParaRPr kumimoji="1" lang="ja-JP" altLang="en-US"/>
          </a:p>
        </p:txBody>
      </p:sp>
    </p:spTree>
    <p:extLst>
      <p:ext uri="{BB962C8B-B14F-4D97-AF65-F5344CB8AC3E}">
        <p14:creationId xmlns:p14="http://schemas.microsoft.com/office/powerpoint/2010/main" val="31918707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9:30-9:45</a:t>
            </a:r>
            <a:r>
              <a:rPr lang="en-US" dirty="0">
                <a:effectLst/>
              </a:rPr>
              <a:t> </a:t>
            </a:r>
          </a:p>
          <a:p>
            <a:endParaRPr lang="en-US" altLang="ja-JP" dirty="0"/>
          </a:p>
          <a:p>
            <a:r>
              <a:rPr lang="ja-JP" altLang="en-US"/>
              <a:t>本研修を受講すると、以下の３点をできるようになることを目指しています。</a:t>
            </a:r>
            <a:endParaRPr lang="en-US" altLang="ja-JP" dirty="0"/>
          </a:p>
          <a:p>
            <a:pPr marL="0" indent="0">
              <a:buNone/>
            </a:pPr>
            <a:r>
              <a:rPr lang="en-US" dirty="0"/>
              <a:t>1 </a:t>
            </a:r>
            <a:r>
              <a:rPr lang="ja-JP" altLang="en-US"/>
              <a:t>学習効果を上げるための動画教材を設計、開発できる</a:t>
            </a:r>
            <a:endParaRPr lang="en-US" dirty="0"/>
          </a:p>
          <a:p>
            <a:pPr marL="0" indent="0">
              <a:buNone/>
            </a:pPr>
            <a:r>
              <a:rPr lang="en-US" dirty="0"/>
              <a:t>2 </a:t>
            </a:r>
            <a:r>
              <a:rPr lang="ja-JP" altLang="en-US"/>
              <a:t>開発した動画教材を授業で有効的な活用法を説明できる</a:t>
            </a:r>
            <a:endParaRPr lang="en-US" altLang="ja-JP" dirty="0"/>
          </a:p>
          <a:p>
            <a:pPr marL="0" indent="0">
              <a:buNone/>
            </a:pPr>
            <a:r>
              <a:rPr lang="en-US" dirty="0"/>
              <a:t>3 </a:t>
            </a:r>
            <a:r>
              <a:rPr lang="ja-JP" altLang="en-US"/>
              <a:t>動画教材を活用した授業を改善につなげるための評価を計画できる</a:t>
            </a:r>
            <a:endParaRPr lang="en-US" dirty="0"/>
          </a:p>
          <a:p>
            <a:endParaRPr lang="en-US" altLang="ja-JP" dirty="0"/>
          </a:p>
          <a:p>
            <a:r>
              <a:rPr lang="ja-JP" altLang="en-US"/>
              <a:t>実際に何度が動画教材を作成します。動画教材製作のポイントと方法を演習します。また、授業改善につなげるために、動画教材を活用した授業の評価を計画します。</a:t>
            </a:r>
            <a:endParaRPr lang="en-US" altLang="ja-JP" dirty="0"/>
          </a:p>
        </p:txBody>
      </p:sp>
      <p:sp>
        <p:nvSpPr>
          <p:cNvPr id="4" name="Slide Number Placeholder 3"/>
          <p:cNvSpPr>
            <a:spLocks noGrp="1"/>
          </p:cNvSpPr>
          <p:nvPr>
            <p:ph type="sldNum" sz="quarter" idx="5"/>
          </p:nvPr>
        </p:nvSpPr>
        <p:spPr/>
        <p:txBody>
          <a:bodyPr/>
          <a:lstStyle/>
          <a:p>
            <a:fld id="{65344FAB-ACF2-4948-B5E7-FB279489DCA4}" type="slidenum">
              <a:rPr lang="en-US" smtClean="0"/>
              <a:t>2</a:t>
            </a:fld>
            <a:endParaRPr lang="en-US"/>
          </a:p>
        </p:txBody>
      </p:sp>
    </p:spTree>
    <p:extLst>
      <p:ext uri="{BB962C8B-B14F-4D97-AF65-F5344CB8AC3E}">
        <p14:creationId xmlns:p14="http://schemas.microsoft.com/office/powerpoint/2010/main" val="12879729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9:30-9:45</a:t>
            </a:r>
            <a:r>
              <a:rPr lang="en-US" dirty="0">
                <a:effectLst/>
              </a:rPr>
              <a:t> </a:t>
            </a:r>
            <a:endParaRPr lang="en-US" dirty="0"/>
          </a:p>
          <a:p>
            <a:endParaRPr lang="en-US" altLang="ja-JP" sz="1200" kern="1200" dirty="0">
              <a:solidFill>
                <a:schemeClr val="tx1"/>
              </a:solidFill>
              <a:effectLst/>
              <a:latin typeface="+mn-lt"/>
              <a:ea typeface="+mn-ea"/>
              <a:cs typeface="+mn-cs"/>
            </a:endParaRPr>
          </a:p>
          <a:p>
            <a:endParaRPr lang="en-US" altLang="ja-JP" sz="1200" kern="1200" dirty="0">
              <a:solidFill>
                <a:schemeClr val="tx1"/>
              </a:solidFill>
              <a:effectLst/>
              <a:latin typeface="+mn-lt"/>
              <a:ea typeface="+mn-ea"/>
              <a:cs typeface="+mn-cs"/>
            </a:endParaRPr>
          </a:p>
          <a:p>
            <a:r>
              <a:rPr lang="ja-JP" altLang="en-US" sz="1200" kern="1200">
                <a:solidFill>
                  <a:schemeClr val="tx1"/>
                </a:solidFill>
                <a:effectLst/>
                <a:latin typeface="+mn-lt"/>
                <a:ea typeface="+mn-ea"/>
                <a:cs typeface="+mn-cs"/>
              </a:rPr>
              <a:t>これから授業を計画しよう、教材を作成しようとしたとき、いきなり詳細な教材を作成したり、教材用のゲームを作成したりするという方もいるでしょう。それは結果としてよいものができるときもありますが、次回作成するときも、同じように優れたものが作成できるでしょうか。</a:t>
            </a:r>
            <a:endParaRPr lang="en-US" sz="1200" kern="1200" dirty="0">
              <a:solidFill>
                <a:schemeClr val="tx1"/>
              </a:solidFill>
              <a:effectLst/>
              <a:latin typeface="+mn-lt"/>
              <a:ea typeface="+mn-ea"/>
              <a:cs typeface="+mn-cs"/>
            </a:endParaRPr>
          </a:p>
          <a:p>
            <a:r>
              <a:rPr lang="ja-JP" altLang="en-US" sz="1200" kern="1200">
                <a:solidFill>
                  <a:schemeClr val="tx1"/>
                </a:solidFill>
                <a:effectLst/>
                <a:latin typeface="+mn-lt"/>
                <a:ea typeface="+mn-ea"/>
                <a:cs typeface="+mn-cs"/>
              </a:rPr>
              <a:t>安定した品質を保つためには、計画し、実施し、そしてそれを評価して改善するというプロセスを繰り返す、システム的なアプローチをすることが必要なのです。</a:t>
            </a:r>
            <a:endParaRPr lang="en-US" sz="1200" kern="1200" dirty="0">
              <a:solidFill>
                <a:schemeClr val="tx1"/>
              </a:solidFill>
              <a:effectLst/>
              <a:latin typeface="+mn-lt"/>
              <a:ea typeface="+mn-ea"/>
              <a:cs typeface="+mn-cs"/>
            </a:endParaRPr>
          </a:p>
          <a:p>
            <a:r>
              <a:rPr lang="ja-JP" altLang="en-US" sz="1200" kern="1200">
                <a:solidFill>
                  <a:schemeClr val="tx1"/>
                </a:solidFill>
                <a:effectLst/>
                <a:latin typeface="+mn-lt"/>
                <a:ea typeface="+mn-ea"/>
                <a:cs typeface="+mn-cs"/>
              </a:rPr>
              <a:t>教育工学の分野では、これを </a:t>
            </a:r>
            <a:r>
              <a:rPr lang="en-US" altLang="ja-JP" sz="1200" kern="1200" dirty="0">
                <a:solidFill>
                  <a:schemeClr val="tx1"/>
                </a:solidFill>
                <a:effectLst/>
                <a:latin typeface="+mn-lt"/>
                <a:ea typeface="+mn-ea"/>
                <a:cs typeface="+mn-cs"/>
              </a:rPr>
              <a:t>ADDIE </a:t>
            </a:r>
            <a:r>
              <a:rPr lang="ja-JP" altLang="en-US" sz="1200" kern="1200">
                <a:solidFill>
                  <a:schemeClr val="tx1"/>
                </a:solidFill>
                <a:effectLst/>
                <a:latin typeface="+mn-lt"/>
                <a:ea typeface="+mn-ea"/>
                <a:cs typeface="+mn-cs"/>
              </a:rPr>
              <a:t>モデルと言います。</a:t>
            </a:r>
            <a:endParaRPr lang="en-US" sz="1200" kern="1200" dirty="0">
              <a:solidFill>
                <a:schemeClr val="tx1"/>
              </a:solidFill>
              <a:effectLst/>
              <a:latin typeface="+mn-lt"/>
              <a:ea typeface="+mn-ea"/>
              <a:cs typeface="+mn-cs"/>
            </a:endParaRPr>
          </a:p>
          <a:p>
            <a:r>
              <a:rPr lang="ja-JP" altLang="en-US" sz="1200" kern="120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ja-JP" altLang="en-US" sz="1200" kern="1200">
                <a:solidFill>
                  <a:schemeClr val="tx1"/>
                </a:solidFill>
                <a:effectLst/>
                <a:latin typeface="+mn-lt"/>
                <a:ea typeface="+mn-ea"/>
                <a:cs typeface="+mn-cs"/>
              </a:rPr>
              <a:t>Ａ</a:t>
            </a:r>
            <a:r>
              <a:rPr lang="en-US" altLang="ja-JP" sz="1200" kern="1200" dirty="0" err="1">
                <a:solidFill>
                  <a:schemeClr val="tx1"/>
                </a:solidFill>
                <a:effectLst/>
                <a:latin typeface="+mn-lt"/>
                <a:ea typeface="+mn-ea"/>
                <a:cs typeface="+mn-cs"/>
              </a:rPr>
              <a:t>nalyze</a:t>
            </a:r>
            <a:r>
              <a:rPr lang="ja-JP" altLang="en-US" sz="1200" kern="1200">
                <a:solidFill>
                  <a:schemeClr val="tx1"/>
                </a:solidFill>
                <a:effectLst/>
                <a:latin typeface="+mn-lt"/>
                <a:ea typeface="+mn-ea"/>
                <a:cs typeface="+mn-cs"/>
              </a:rPr>
              <a:t>（分析）</a:t>
            </a:r>
            <a:endParaRPr lang="en-US" sz="1200" kern="1200" dirty="0">
              <a:solidFill>
                <a:schemeClr val="tx1"/>
              </a:solidFill>
              <a:effectLst/>
              <a:latin typeface="+mn-lt"/>
              <a:ea typeface="+mn-ea"/>
              <a:cs typeface="+mn-cs"/>
            </a:endParaRPr>
          </a:p>
          <a:p>
            <a:r>
              <a:rPr lang="ja-JP" altLang="en-US" sz="1200" kern="1200">
                <a:solidFill>
                  <a:schemeClr val="tx1"/>
                </a:solidFill>
                <a:effectLst/>
                <a:latin typeface="+mn-lt"/>
                <a:ea typeface="+mn-ea"/>
                <a:cs typeface="+mn-cs"/>
              </a:rPr>
              <a:t>教育ニーズを分析して、教育対象の設定や目標と評価基準の設定などを行う。</a:t>
            </a:r>
            <a:endParaRPr lang="en-US" sz="1200" kern="1200" dirty="0">
              <a:solidFill>
                <a:schemeClr val="tx1"/>
              </a:solidFill>
              <a:effectLst/>
              <a:latin typeface="+mn-lt"/>
              <a:ea typeface="+mn-ea"/>
              <a:cs typeface="+mn-cs"/>
            </a:endParaRPr>
          </a:p>
          <a:p>
            <a:r>
              <a:rPr lang="ja-JP" altLang="en-US" sz="1200" kern="1200">
                <a:solidFill>
                  <a:schemeClr val="tx1"/>
                </a:solidFill>
                <a:effectLst/>
                <a:latin typeface="+mn-lt"/>
                <a:ea typeface="+mn-ea"/>
                <a:cs typeface="+mn-cs"/>
              </a:rPr>
              <a:t>Ｄ</a:t>
            </a:r>
            <a:r>
              <a:rPr lang="en-US" sz="1200" kern="1200" dirty="0" err="1">
                <a:solidFill>
                  <a:schemeClr val="tx1"/>
                </a:solidFill>
                <a:effectLst/>
                <a:latin typeface="+mn-lt"/>
                <a:ea typeface="+mn-ea"/>
                <a:cs typeface="+mn-cs"/>
              </a:rPr>
              <a:t>esign</a:t>
            </a:r>
            <a:r>
              <a:rPr lang="ja-JP" altLang="en-US" sz="1200" kern="1200">
                <a:solidFill>
                  <a:schemeClr val="tx1"/>
                </a:solidFill>
                <a:effectLst/>
                <a:latin typeface="+mn-lt"/>
                <a:ea typeface="+mn-ea"/>
                <a:cs typeface="+mn-cs"/>
              </a:rPr>
              <a:t>（設計）</a:t>
            </a:r>
            <a:endParaRPr lang="en-US" sz="1200" kern="1200" dirty="0">
              <a:solidFill>
                <a:schemeClr val="tx1"/>
              </a:solidFill>
              <a:effectLst/>
              <a:latin typeface="+mn-lt"/>
              <a:ea typeface="+mn-ea"/>
              <a:cs typeface="+mn-cs"/>
            </a:endParaRPr>
          </a:p>
          <a:p>
            <a:r>
              <a:rPr lang="ja-JP" altLang="en-US" sz="1200" kern="1200">
                <a:solidFill>
                  <a:schemeClr val="tx1"/>
                </a:solidFill>
                <a:effectLst/>
                <a:latin typeface="+mn-lt"/>
                <a:ea typeface="+mn-ea"/>
                <a:cs typeface="+mn-cs"/>
              </a:rPr>
              <a:t>目標達成に向けた具体的なシラバスの設計を行なう。学習期間の設定や目標に</a:t>
            </a:r>
            <a:endParaRPr lang="en-US" sz="1200" kern="1200" dirty="0">
              <a:solidFill>
                <a:schemeClr val="tx1"/>
              </a:solidFill>
              <a:effectLst/>
              <a:latin typeface="+mn-lt"/>
              <a:ea typeface="+mn-ea"/>
              <a:cs typeface="+mn-cs"/>
            </a:endParaRPr>
          </a:p>
          <a:p>
            <a:r>
              <a:rPr lang="ja-JP" altLang="en-US" sz="1200" kern="1200">
                <a:solidFill>
                  <a:schemeClr val="tx1"/>
                </a:solidFill>
                <a:effectLst/>
                <a:latin typeface="+mn-lt"/>
                <a:ea typeface="+mn-ea"/>
                <a:cs typeface="+mn-cs"/>
              </a:rPr>
              <a:t>合わせた具体的な教え方を考えるプロセス。</a:t>
            </a:r>
            <a:endParaRPr lang="en-US" sz="1200" kern="1200" dirty="0">
              <a:solidFill>
                <a:schemeClr val="tx1"/>
              </a:solidFill>
              <a:effectLst/>
              <a:latin typeface="+mn-lt"/>
              <a:ea typeface="+mn-ea"/>
              <a:cs typeface="+mn-cs"/>
            </a:endParaRPr>
          </a:p>
          <a:p>
            <a:r>
              <a:rPr lang="ja-JP" altLang="en-US" sz="1200" kern="1200">
                <a:solidFill>
                  <a:schemeClr val="tx1"/>
                </a:solidFill>
                <a:effectLst/>
                <a:latin typeface="+mn-lt"/>
                <a:ea typeface="+mn-ea"/>
                <a:cs typeface="+mn-cs"/>
              </a:rPr>
              <a:t>Ｄ</a:t>
            </a:r>
            <a:r>
              <a:rPr lang="en-US" sz="1200" kern="1200" dirty="0" err="1">
                <a:solidFill>
                  <a:schemeClr val="tx1"/>
                </a:solidFill>
                <a:effectLst/>
                <a:latin typeface="+mn-lt"/>
                <a:ea typeface="+mn-ea"/>
                <a:cs typeface="+mn-cs"/>
              </a:rPr>
              <a:t>evelop</a:t>
            </a:r>
            <a:r>
              <a:rPr lang="ja-JP" altLang="en-US" sz="1200" kern="1200">
                <a:solidFill>
                  <a:schemeClr val="tx1"/>
                </a:solidFill>
                <a:effectLst/>
                <a:latin typeface="+mn-lt"/>
                <a:ea typeface="+mn-ea"/>
                <a:cs typeface="+mn-cs"/>
              </a:rPr>
              <a:t>（開発）</a:t>
            </a:r>
            <a:endParaRPr lang="en-US" sz="1200" kern="1200" dirty="0">
              <a:solidFill>
                <a:schemeClr val="tx1"/>
              </a:solidFill>
              <a:effectLst/>
              <a:latin typeface="+mn-lt"/>
              <a:ea typeface="+mn-ea"/>
              <a:cs typeface="+mn-cs"/>
            </a:endParaRPr>
          </a:p>
          <a:p>
            <a:r>
              <a:rPr lang="ja-JP" altLang="en-US" sz="1200" kern="1200">
                <a:solidFill>
                  <a:schemeClr val="tx1"/>
                </a:solidFill>
                <a:effectLst/>
                <a:latin typeface="+mn-lt"/>
                <a:ea typeface="+mn-ea"/>
                <a:cs typeface="+mn-cs"/>
              </a:rPr>
              <a:t>実際に学習を行うための準備です。学習教材を作成する、</a:t>
            </a:r>
            <a:r>
              <a:rPr lang="en-US" altLang="ja-JP" sz="1200" kern="1200" dirty="0">
                <a:solidFill>
                  <a:schemeClr val="tx1"/>
                </a:solidFill>
                <a:effectLst/>
                <a:latin typeface="+mn-lt"/>
                <a:ea typeface="+mn-ea"/>
                <a:cs typeface="+mn-cs"/>
              </a:rPr>
              <a:t>e </a:t>
            </a:r>
            <a:r>
              <a:rPr lang="ja-JP" altLang="en-US" sz="1200" kern="1200">
                <a:solidFill>
                  <a:schemeClr val="tx1"/>
                </a:solidFill>
                <a:effectLst/>
                <a:latin typeface="+mn-lt"/>
                <a:ea typeface="+mn-ea"/>
                <a:cs typeface="+mn-cs"/>
              </a:rPr>
              <a:t>ラーニングのシス</a:t>
            </a:r>
            <a:endParaRPr lang="en-US" sz="1200" kern="1200" dirty="0">
              <a:solidFill>
                <a:schemeClr val="tx1"/>
              </a:solidFill>
              <a:effectLst/>
              <a:latin typeface="+mn-lt"/>
              <a:ea typeface="+mn-ea"/>
              <a:cs typeface="+mn-cs"/>
            </a:endParaRPr>
          </a:p>
          <a:p>
            <a:r>
              <a:rPr lang="ja-JP" altLang="en-US" sz="1200" kern="1200">
                <a:solidFill>
                  <a:schemeClr val="tx1"/>
                </a:solidFill>
                <a:effectLst/>
                <a:latin typeface="+mn-lt"/>
                <a:ea typeface="+mn-ea"/>
                <a:cs typeface="+mn-cs"/>
              </a:rPr>
              <a:t>テムを導入する、などのように学習に必要な環境を用意する。</a:t>
            </a:r>
            <a:endParaRPr lang="en-US" sz="1200" kern="1200" dirty="0">
              <a:solidFill>
                <a:schemeClr val="tx1"/>
              </a:solidFill>
              <a:effectLst/>
              <a:latin typeface="+mn-lt"/>
              <a:ea typeface="+mn-ea"/>
              <a:cs typeface="+mn-cs"/>
            </a:endParaRPr>
          </a:p>
          <a:p>
            <a:r>
              <a:rPr lang="ja-JP" altLang="en-US" sz="1200" kern="1200">
                <a:solidFill>
                  <a:schemeClr val="tx1"/>
                </a:solidFill>
                <a:effectLst/>
                <a:latin typeface="+mn-lt"/>
                <a:ea typeface="+mn-ea"/>
                <a:cs typeface="+mn-cs"/>
              </a:rPr>
              <a:t>Ｉ</a:t>
            </a:r>
            <a:r>
              <a:rPr lang="en-US" sz="1200" kern="1200" dirty="0" err="1">
                <a:solidFill>
                  <a:schemeClr val="tx1"/>
                </a:solidFill>
                <a:effectLst/>
                <a:latin typeface="+mn-lt"/>
                <a:ea typeface="+mn-ea"/>
                <a:cs typeface="+mn-cs"/>
              </a:rPr>
              <a:t>mplement</a:t>
            </a:r>
            <a:r>
              <a:rPr lang="ja-JP" altLang="en-US" sz="1200" kern="1200">
                <a:solidFill>
                  <a:schemeClr val="tx1"/>
                </a:solidFill>
                <a:effectLst/>
                <a:latin typeface="+mn-lt"/>
                <a:ea typeface="+mn-ea"/>
                <a:cs typeface="+mn-cs"/>
              </a:rPr>
              <a:t>（実施）</a:t>
            </a:r>
            <a:endParaRPr lang="en-US" sz="1200" kern="1200" dirty="0">
              <a:solidFill>
                <a:schemeClr val="tx1"/>
              </a:solidFill>
              <a:effectLst/>
              <a:latin typeface="+mn-lt"/>
              <a:ea typeface="+mn-ea"/>
              <a:cs typeface="+mn-cs"/>
            </a:endParaRPr>
          </a:p>
          <a:p>
            <a:r>
              <a:rPr lang="ja-JP" altLang="en-US" sz="1200" kern="1200">
                <a:solidFill>
                  <a:schemeClr val="tx1"/>
                </a:solidFill>
                <a:effectLst/>
                <a:latin typeface="+mn-lt"/>
                <a:ea typeface="+mn-ea"/>
                <a:cs typeface="+mn-cs"/>
              </a:rPr>
              <a:t>シラバス、指導案に基づいて授業を実施する。</a:t>
            </a:r>
            <a:endParaRPr lang="en-US" sz="1200" kern="1200" dirty="0">
              <a:solidFill>
                <a:schemeClr val="tx1"/>
              </a:solidFill>
              <a:effectLst/>
              <a:latin typeface="+mn-lt"/>
              <a:ea typeface="+mn-ea"/>
              <a:cs typeface="+mn-cs"/>
            </a:endParaRPr>
          </a:p>
          <a:p>
            <a:r>
              <a:rPr lang="ja-JP" altLang="en-US" sz="1200" kern="1200">
                <a:solidFill>
                  <a:schemeClr val="tx1"/>
                </a:solidFill>
                <a:effectLst/>
                <a:latin typeface="+mn-lt"/>
                <a:ea typeface="+mn-ea"/>
                <a:cs typeface="+mn-cs"/>
              </a:rPr>
              <a:t>Ｅ</a:t>
            </a:r>
            <a:r>
              <a:rPr lang="en-US" sz="1200" kern="1200" dirty="0">
                <a:solidFill>
                  <a:schemeClr val="tx1"/>
                </a:solidFill>
                <a:effectLst/>
                <a:latin typeface="+mn-lt"/>
                <a:ea typeface="+mn-ea"/>
                <a:cs typeface="+mn-cs"/>
              </a:rPr>
              <a:t>valuate</a:t>
            </a:r>
            <a:r>
              <a:rPr lang="ja-JP" altLang="en-US" sz="1200" kern="1200">
                <a:solidFill>
                  <a:schemeClr val="tx1"/>
                </a:solidFill>
                <a:effectLst/>
                <a:latin typeface="+mn-lt"/>
                <a:ea typeface="+mn-ea"/>
                <a:cs typeface="+mn-cs"/>
              </a:rPr>
              <a:t>（評価）</a:t>
            </a:r>
            <a:endParaRPr lang="en-US" sz="1200" kern="1200" dirty="0">
              <a:solidFill>
                <a:schemeClr val="tx1"/>
              </a:solidFill>
              <a:effectLst/>
              <a:latin typeface="+mn-lt"/>
              <a:ea typeface="+mn-ea"/>
              <a:cs typeface="+mn-cs"/>
            </a:endParaRPr>
          </a:p>
          <a:p>
            <a:r>
              <a:rPr lang="ja-JP" altLang="en-US" sz="1200" kern="1200">
                <a:solidFill>
                  <a:schemeClr val="tx1"/>
                </a:solidFill>
                <a:effectLst/>
                <a:latin typeface="+mn-lt"/>
                <a:ea typeface="+mn-ea"/>
                <a:cs typeface="+mn-cs"/>
              </a:rPr>
              <a:t>学生の理解度、テスト結果、アンケート、自分自身や他の教員からの振り返り</a:t>
            </a:r>
            <a:endParaRPr lang="en-US" sz="1200" kern="1200" dirty="0">
              <a:solidFill>
                <a:schemeClr val="tx1"/>
              </a:solidFill>
              <a:effectLst/>
              <a:latin typeface="+mn-lt"/>
              <a:ea typeface="+mn-ea"/>
              <a:cs typeface="+mn-cs"/>
            </a:endParaRPr>
          </a:p>
          <a:p>
            <a:r>
              <a:rPr lang="ja-JP" altLang="en-US" sz="1200" kern="1200">
                <a:solidFill>
                  <a:schemeClr val="tx1"/>
                </a:solidFill>
                <a:effectLst/>
                <a:latin typeface="+mn-lt"/>
                <a:ea typeface="+mn-ea"/>
                <a:cs typeface="+mn-cs"/>
              </a:rPr>
              <a:t>で評価する。</a:t>
            </a:r>
            <a:endParaRPr lang="en-US" sz="1200" kern="1200" dirty="0">
              <a:solidFill>
                <a:schemeClr val="tx1"/>
              </a:solidFill>
              <a:effectLst/>
              <a:latin typeface="+mn-lt"/>
              <a:ea typeface="+mn-ea"/>
              <a:cs typeface="+mn-cs"/>
            </a:endParaRPr>
          </a:p>
          <a:p>
            <a:r>
              <a:rPr lang="ja-JP" altLang="en-US" sz="1200" kern="1200">
                <a:solidFill>
                  <a:schemeClr val="tx1"/>
                </a:solidFill>
                <a:effectLst/>
                <a:latin typeface="+mn-lt"/>
                <a:ea typeface="+mn-ea"/>
                <a:cs typeface="+mn-cs"/>
              </a:rPr>
              <a:t>各プロセスの頭文字を取り </a:t>
            </a:r>
            <a:r>
              <a:rPr lang="en-US" altLang="ja-JP" sz="1200" kern="1200" dirty="0">
                <a:solidFill>
                  <a:schemeClr val="tx1"/>
                </a:solidFill>
                <a:effectLst/>
                <a:latin typeface="+mn-lt"/>
                <a:ea typeface="+mn-ea"/>
                <a:cs typeface="+mn-cs"/>
              </a:rPr>
              <a:t>ADDIE </a:t>
            </a:r>
            <a:r>
              <a:rPr lang="ja-JP" altLang="en-US" sz="1200" kern="1200">
                <a:solidFill>
                  <a:schemeClr val="tx1"/>
                </a:solidFill>
                <a:effectLst/>
                <a:latin typeface="+mn-lt"/>
                <a:ea typeface="+mn-ea"/>
                <a:cs typeface="+mn-cs"/>
              </a:rPr>
              <a:t>モデルと名づけられました。このような手順で授業を設計し、シラバスを作成します。そして、実施し、評価し、改善して計画というプロセスを繰り返します。一般的に使われる「</a:t>
            </a:r>
            <a:r>
              <a:rPr lang="en-US" altLang="ja-JP" sz="1200" kern="1200" dirty="0">
                <a:solidFill>
                  <a:schemeClr val="tx1"/>
                </a:solidFill>
                <a:effectLst/>
                <a:latin typeface="+mn-lt"/>
                <a:ea typeface="+mn-ea"/>
                <a:cs typeface="+mn-cs"/>
              </a:rPr>
              <a:t>PDCA</a:t>
            </a:r>
            <a:r>
              <a:rPr lang="ja-JP" altLang="en-US" sz="1200" kern="1200">
                <a:solidFill>
                  <a:schemeClr val="tx1"/>
                </a:solidFill>
                <a:effectLst/>
                <a:latin typeface="+mn-lt"/>
                <a:ea typeface="+mn-ea"/>
                <a:cs typeface="+mn-cs"/>
              </a:rPr>
              <a:t>」が必要なのです。</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65344FAB-ACF2-4948-B5E7-FB279489DCA4}" type="slidenum">
              <a:rPr lang="en-US" smtClean="0"/>
              <a:t>20</a:t>
            </a:fld>
            <a:endParaRPr lang="en-US"/>
          </a:p>
        </p:txBody>
      </p:sp>
    </p:spTree>
    <p:extLst>
      <p:ext uri="{BB962C8B-B14F-4D97-AF65-F5344CB8AC3E}">
        <p14:creationId xmlns:p14="http://schemas.microsoft.com/office/powerpoint/2010/main" val="39497511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9:30-9:45</a:t>
            </a:r>
            <a:r>
              <a:rPr lang="en-US" dirty="0">
                <a:effectLst/>
              </a:rPr>
              <a:t> </a:t>
            </a:r>
            <a:endParaRPr lang="en-US" dirty="0"/>
          </a:p>
          <a:p>
            <a:endParaRPr lang="en-US" dirty="0"/>
          </a:p>
        </p:txBody>
      </p:sp>
      <p:sp>
        <p:nvSpPr>
          <p:cNvPr id="4" name="Slide Number Placeholder 3"/>
          <p:cNvSpPr>
            <a:spLocks noGrp="1"/>
          </p:cNvSpPr>
          <p:nvPr>
            <p:ph type="sldNum" sz="quarter" idx="5"/>
          </p:nvPr>
        </p:nvSpPr>
        <p:spPr/>
        <p:txBody>
          <a:bodyPr/>
          <a:lstStyle/>
          <a:p>
            <a:fld id="{65344FAB-ACF2-4948-B5E7-FB279489DCA4}" type="slidenum">
              <a:rPr lang="en-US" smtClean="0"/>
              <a:t>21</a:t>
            </a:fld>
            <a:endParaRPr lang="en-US"/>
          </a:p>
        </p:txBody>
      </p:sp>
    </p:spTree>
    <p:extLst>
      <p:ext uri="{BB962C8B-B14F-4D97-AF65-F5344CB8AC3E}">
        <p14:creationId xmlns:p14="http://schemas.microsoft.com/office/powerpoint/2010/main" val="38303911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9:30-9:45</a:t>
            </a:r>
            <a:r>
              <a:rPr lang="en-US" dirty="0">
                <a:effectLst/>
              </a:rPr>
              <a:t> </a:t>
            </a:r>
            <a:endParaRPr lang="en-US" dirty="0"/>
          </a:p>
          <a:p>
            <a:endParaRPr lang="en-US" dirty="0"/>
          </a:p>
        </p:txBody>
      </p:sp>
      <p:sp>
        <p:nvSpPr>
          <p:cNvPr id="4" name="Slide Number Placeholder 3"/>
          <p:cNvSpPr>
            <a:spLocks noGrp="1"/>
          </p:cNvSpPr>
          <p:nvPr>
            <p:ph type="sldNum" sz="quarter" idx="5"/>
          </p:nvPr>
        </p:nvSpPr>
        <p:spPr/>
        <p:txBody>
          <a:bodyPr/>
          <a:lstStyle/>
          <a:p>
            <a:fld id="{65344FAB-ACF2-4948-B5E7-FB279489DCA4}" type="slidenum">
              <a:rPr lang="en-US" smtClean="0"/>
              <a:t>22</a:t>
            </a:fld>
            <a:endParaRPr lang="en-US"/>
          </a:p>
        </p:txBody>
      </p:sp>
    </p:spTree>
    <p:extLst>
      <p:ext uri="{BB962C8B-B14F-4D97-AF65-F5344CB8AC3E}">
        <p14:creationId xmlns:p14="http://schemas.microsoft.com/office/powerpoint/2010/main" val="10266860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9:30-9:45</a:t>
            </a:r>
            <a:r>
              <a:rPr lang="en-US" dirty="0">
                <a:effectLst/>
              </a:rPr>
              <a:t> </a:t>
            </a:r>
            <a:endParaRPr lang="en-US" dirty="0"/>
          </a:p>
          <a:p>
            <a:endParaRPr lang="en-US" dirty="0"/>
          </a:p>
        </p:txBody>
      </p:sp>
      <p:sp>
        <p:nvSpPr>
          <p:cNvPr id="4" name="Slide Number Placeholder 3"/>
          <p:cNvSpPr>
            <a:spLocks noGrp="1"/>
          </p:cNvSpPr>
          <p:nvPr>
            <p:ph type="sldNum" sz="quarter" idx="5"/>
          </p:nvPr>
        </p:nvSpPr>
        <p:spPr/>
        <p:txBody>
          <a:bodyPr/>
          <a:lstStyle/>
          <a:p>
            <a:fld id="{65344FAB-ACF2-4948-B5E7-FB279489DCA4}" type="slidenum">
              <a:rPr lang="en-US" smtClean="0"/>
              <a:t>23</a:t>
            </a:fld>
            <a:endParaRPr lang="en-US"/>
          </a:p>
        </p:txBody>
      </p:sp>
    </p:spTree>
    <p:extLst>
      <p:ext uri="{BB962C8B-B14F-4D97-AF65-F5344CB8AC3E}">
        <p14:creationId xmlns:p14="http://schemas.microsoft.com/office/powerpoint/2010/main" val="1008420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9:30-9:45</a:t>
            </a:r>
            <a:r>
              <a:rPr lang="en-US" dirty="0">
                <a:effectLst/>
              </a:rPr>
              <a:t> </a:t>
            </a:r>
            <a:endParaRPr lang="en-US" dirty="0"/>
          </a:p>
          <a:p>
            <a:endParaRPr lang="en-US" dirty="0"/>
          </a:p>
        </p:txBody>
      </p:sp>
      <p:sp>
        <p:nvSpPr>
          <p:cNvPr id="4" name="Slide Number Placeholder 3"/>
          <p:cNvSpPr>
            <a:spLocks noGrp="1"/>
          </p:cNvSpPr>
          <p:nvPr>
            <p:ph type="sldNum" sz="quarter" idx="5"/>
          </p:nvPr>
        </p:nvSpPr>
        <p:spPr/>
        <p:txBody>
          <a:bodyPr/>
          <a:lstStyle/>
          <a:p>
            <a:fld id="{65344FAB-ACF2-4948-B5E7-FB279489DCA4}" type="slidenum">
              <a:rPr lang="en-US" smtClean="0"/>
              <a:t>24</a:t>
            </a:fld>
            <a:endParaRPr lang="en-US"/>
          </a:p>
        </p:txBody>
      </p:sp>
    </p:spTree>
    <p:extLst>
      <p:ext uri="{BB962C8B-B14F-4D97-AF65-F5344CB8AC3E}">
        <p14:creationId xmlns:p14="http://schemas.microsoft.com/office/powerpoint/2010/main" val="31017080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9:30-9:45</a:t>
            </a:r>
            <a:r>
              <a:rPr lang="en-US" dirty="0">
                <a:effectLst/>
              </a:rPr>
              <a:t> </a:t>
            </a:r>
            <a:endParaRPr lang="en-US" dirty="0"/>
          </a:p>
          <a:p>
            <a:endParaRPr lang="en-US" dirty="0"/>
          </a:p>
        </p:txBody>
      </p:sp>
      <p:sp>
        <p:nvSpPr>
          <p:cNvPr id="4" name="Slide Number Placeholder 3"/>
          <p:cNvSpPr>
            <a:spLocks noGrp="1"/>
          </p:cNvSpPr>
          <p:nvPr>
            <p:ph type="sldNum" sz="quarter" idx="5"/>
          </p:nvPr>
        </p:nvSpPr>
        <p:spPr/>
        <p:txBody>
          <a:bodyPr/>
          <a:lstStyle/>
          <a:p>
            <a:fld id="{65344FAB-ACF2-4948-B5E7-FB279489DCA4}" type="slidenum">
              <a:rPr lang="en-US" smtClean="0"/>
              <a:t>25</a:t>
            </a:fld>
            <a:endParaRPr lang="en-US"/>
          </a:p>
        </p:txBody>
      </p:sp>
    </p:spTree>
    <p:extLst>
      <p:ext uri="{BB962C8B-B14F-4D97-AF65-F5344CB8AC3E}">
        <p14:creationId xmlns:p14="http://schemas.microsoft.com/office/powerpoint/2010/main" val="38684813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9:30-9:45</a:t>
            </a:r>
            <a:r>
              <a:rPr lang="en-US" dirty="0">
                <a:effectLst/>
              </a:rPr>
              <a:t> </a:t>
            </a:r>
            <a:endParaRPr lang="en-US" dirty="0"/>
          </a:p>
          <a:p>
            <a:endParaRPr lang="en-US" dirty="0"/>
          </a:p>
        </p:txBody>
      </p:sp>
      <p:sp>
        <p:nvSpPr>
          <p:cNvPr id="4" name="Slide Number Placeholder 3"/>
          <p:cNvSpPr>
            <a:spLocks noGrp="1"/>
          </p:cNvSpPr>
          <p:nvPr>
            <p:ph type="sldNum" sz="quarter" idx="5"/>
          </p:nvPr>
        </p:nvSpPr>
        <p:spPr/>
        <p:txBody>
          <a:bodyPr/>
          <a:lstStyle/>
          <a:p>
            <a:fld id="{65344FAB-ACF2-4948-B5E7-FB279489DCA4}" type="slidenum">
              <a:rPr lang="en-US" smtClean="0"/>
              <a:t>26</a:t>
            </a:fld>
            <a:endParaRPr lang="en-US"/>
          </a:p>
        </p:txBody>
      </p:sp>
    </p:spTree>
    <p:extLst>
      <p:ext uri="{BB962C8B-B14F-4D97-AF65-F5344CB8AC3E}">
        <p14:creationId xmlns:p14="http://schemas.microsoft.com/office/powerpoint/2010/main" val="12577598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9:45-9:55</a:t>
            </a:r>
            <a:r>
              <a:rPr lang="en-US" dirty="0">
                <a:effectLst/>
              </a:rPr>
              <a:t> </a:t>
            </a:r>
            <a:endParaRPr lang="en-US" dirty="0"/>
          </a:p>
        </p:txBody>
      </p:sp>
      <p:sp>
        <p:nvSpPr>
          <p:cNvPr id="4" name="Slide Number Placeholder 3"/>
          <p:cNvSpPr>
            <a:spLocks noGrp="1"/>
          </p:cNvSpPr>
          <p:nvPr>
            <p:ph type="sldNum" sz="quarter" idx="5"/>
          </p:nvPr>
        </p:nvSpPr>
        <p:spPr/>
        <p:txBody>
          <a:bodyPr/>
          <a:lstStyle/>
          <a:p>
            <a:fld id="{65344FAB-ACF2-4948-B5E7-FB279489DCA4}" type="slidenum">
              <a:rPr lang="en-US" smtClean="0"/>
              <a:t>27</a:t>
            </a:fld>
            <a:endParaRPr lang="en-US"/>
          </a:p>
        </p:txBody>
      </p:sp>
    </p:spTree>
    <p:extLst>
      <p:ext uri="{BB962C8B-B14F-4D97-AF65-F5344CB8AC3E}">
        <p14:creationId xmlns:p14="http://schemas.microsoft.com/office/powerpoint/2010/main" val="23619775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9:45-9:55</a:t>
            </a:r>
            <a:r>
              <a:rPr lang="en-US" dirty="0">
                <a:effectLst/>
              </a:rPr>
              <a:t> </a:t>
            </a:r>
            <a:endParaRPr lang="en-US" dirty="0"/>
          </a:p>
        </p:txBody>
      </p:sp>
      <p:sp>
        <p:nvSpPr>
          <p:cNvPr id="4" name="Slide Number Placeholder 3"/>
          <p:cNvSpPr>
            <a:spLocks noGrp="1"/>
          </p:cNvSpPr>
          <p:nvPr>
            <p:ph type="sldNum" sz="quarter" idx="5"/>
          </p:nvPr>
        </p:nvSpPr>
        <p:spPr/>
        <p:txBody>
          <a:bodyPr/>
          <a:lstStyle/>
          <a:p>
            <a:fld id="{65344FAB-ACF2-4948-B5E7-FB279489DCA4}" type="slidenum">
              <a:rPr lang="en-US" smtClean="0"/>
              <a:t>28</a:t>
            </a:fld>
            <a:endParaRPr lang="en-US"/>
          </a:p>
        </p:txBody>
      </p:sp>
    </p:spTree>
    <p:extLst>
      <p:ext uri="{BB962C8B-B14F-4D97-AF65-F5344CB8AC3E}">
        <p14:creationId xmlns:p14="http://schemas.microsoft.com/office/powerpoint/2010/main" val="255251787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9:45-9:55</a:t>
            </a:r>
            <a:r>
              <a:rPr lang="en-US" dirty="0">
                <a:effectLst/>
              </a:rPr>
              <a:t> </a:t>
            </a:r>
            <a:endParaRPr lang="en-US" dirty="0"/>
          </a:p>
        </p:txBody>
      </p:sp>
      <p:sp>
        <p:nvSpPr>
          <p:cNvPr id="4" name="Slide Number Placeholder 3"/>
          <p:cNvSpPr>
            <a:spLocks noGrp="1"/>
          </p:cNvSpPr>
          <p:nvPr>
            <p:ph type="sldNum" sz="quarter" idx="5"/>
          </p:nvPr>
        </p:nvSpPr>
        <p:spPr/>
        <p:txBody>
          <a:bodyPr/>
          <a:lstStyle/>
          <a:p>
            <a:fld id="{65344FAB-ACF2-4948-B5E7-FB279489DCA4}" type="slidenum">
              <a:rPr lang="en-US" smtClean="0"/>
              <a:t>29</a:t>
            </a:fld>
            <a:endParaRPr lang="en-US"/>
          </a:p>
        </p:txBody>
      </p:sp>
    </p:spTree>
    <p:extLst>
      <p:ext uri="{BB962C8B-B14F-4D97-AF65-F5344CB8AC3E}">
        <p14:creationId xmlns:p14="http://schemas.microsoft.com/office/powerpoint/2010/main" val="2112583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9:30-9:45</a:t>
            </a:r>
            <a:r>
              <a:rPr lang="en-US" dirty="0">
                <a:effectLst/>
              </a:rPr>
              <a:t> </a:t>
            </a:r>
            <a:endParaRPr lang="en-US" dirty="0"/>
          </a:p>
        </p:txBody>
      </p:sp>
      <p:sp>
        <p:nvSpPr>
          <p:cNvPr id="4" name="Slide Number Placeholder 3"/>
          <p:cNvSpPr>
            <a:spLocks noGrp="1"/>
          </p:cNvSpPr>
          <p:nvPr>
            <p:ph type="sldNum" sz="quarter" idx="5"/>
          </p:nvPr>
        </p:nvSpPr>
        <p:spPr/>
        <p:txBody>
          <a:bodyPr/>
          <a:lstStyle/>
          <a:p>
            <a:fld id="{65344FAB-ACF2-4948-B5E7-FB279489DCA4}" type="slidenum">
              <a:rPr lang="en-US" smtClean="0"/>
              <a:t>3</a:t>
            </a:fld>
            <a:endParaRPr lang="en-US"/>
          </a:p>
        </p:txBody>
      </p:sp>
    </p:spTree>
    <p:extLst>
      <p:ext uri="{BB962C8B-B14F-4D97-AF65-F5344CB8AC3E}">
        <p14:creationId xmlns:p14="http://schemas.microsoft.com/office/powerpoint/2010/main" val="197935905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9:55-10:25</a:t>
            </a:r>
            <a:r>
              <a:rPr lang="en-US" dirty="0">
                <a:effectLst/>
              </a:rPr>
              <a:t> </a:t>
            </a:r>
            <a:endParaRPr lang="en-US" dirty="0"/>
          </a:p>
        </p:txBody>
      </p:sp>
      <p:sp>
        <p:nvSpPr>
          <p:cNvPr id="4" name="Slide Number Placeholder 3"/>
          <p:cNvSpPr>
            <a:spLocks noGrp="1"/>
          </p:cNvSpPr>
          <p:nvPr>
            <p:ph type="sldNum" sz="quarter" idx="5"/>
          </p:nvPr>
        </p:nvSpPr>
        <p:spPr/>
        <p:txBody>
          <a:bodyPr/>
          <a:lstStyle/>
          <a:p>
            <a:fld id="{65344FAB-ACF2-4948-B5E7-FB279489DCA4}" type="slidenum">
              <a:rPr lang="en-US" smtClean="0"/>
              <a:t>30</a:t>
            </a:fld>
            <a:endParaRPr lang="en-US"/>
          </a:p>
        </p:txBody>
      </p:sp>
    </p:spTree>
    <p:extLst>
      <p:ext uri="{BB962C8B-B14F-4D97-AF65-F5344CB8AC3E}">
        <p14:creationId xmlns:p14="http://schemas.microsoft.com/office/powerpoint/2010/main" val="85473662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9:55-10:25</a:t>
            </a:r>
            <a:r>
              <a:rPr lang="en-US" dirty="0">
                <a:effectLst/>
              </a:rPr>
              <a:t> </a:t>
            </a:r>
            <a:endParaRPr lang="en-US" dirty="0"/>
          </a:p>
          <a:p>
            <a:endParaRPr lang="en-US" dirty="0"/>
          </a:p>
        </p:txBody>
      </p:sp>
      <p:sp>
        <p:nvSpPr>
          <p:cNvPr id="4" name="Slide Number Placeholder 3"/>
          <p:cNvSpPr>
            <a:spLocks noGrp="1"/>
          </p:cNvSpPr>
          <p:nvPr>
            <p:ph type="sldNum" sz="quarter" idx="5"/>
          </p:nvPr>
        </p:nvSpPr>
        <p:spPr/>
        <p:txBody>
          <a:bodyPr/>
          <a:lstStyle/>
          <a:p>
            <a:fld id="{65344FAB-ACF2-4948-B5E7-FB279489DCA4}" type="slidenum">
              <a:rPr lang="en-US" smtClean="0"/>
              <a:t>31</a:t>
            </a:fld>
            <a:endParaRPr lang="en-US"/>
          </a:p>
        </p:txBody>
      </p:sp>
    </p:spTree>
    <p:extLst>
      <p:ext uri="{BB962C8B-B14F-4D97-AF65-F5344CB8AC3E}">
        <p14:creationId xmlns:p14="http://schemas.microsoft.com/office/powerpoint/2010/main" val="391182770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9:55-10:25</a:t>
            </a:r>
            <a:r>
              <a:rPr lang="en-US" dirty="0">
                <a:effectLst/>
              </a:rPr>
              <a:t> </a:t>
            </a:r>
            <a:endParaRPr lang="en-US" dirty="0"/>
          </a:p>
          <a:p>
            <a:endParaRPr lang="en-US" dirty="0"/>
          </a:p>
        </p:txBody>
      </p:sp>
      <p:sp>
        <p:nvSpPr>
          <p:cNvPr id="4" name="Slide Number Placeholder 3"/>
          <p:cNvSpPr>
            <a:spLocks noGrp="1"/>
          </p:cNvSpPr>
          <p:nvPr>
            <p:ph type="sldNum" sz="quarter" idx="5"/>
          </p:nvPr>
        </p:nvSpPr>
        <p:spPr/>
        <p:txBody>
          <a:bodyPr/>
          <a:lstStyle/>
          <a:p>
            <a:fld id="{65344FAB-ACF2-4948-B5E7-FB279489DCA4}" type="slidenum">
              <a:rPr lang="en-US" smtClean="0"/>
              <a:t>32</a:t>
            </a:fld>
            <a:endParaRPr lang="en-US"/>
          </a:p>
        </p:txBody>
      </p:sp>
    </p:spTree>
    <p:extLst>
      <p:ext uri="{BB962C8B-B14F-4D97-AF65-F5344CB8AC3E}">
        <p14:creationId xmlns:p14="http://schemas.microsoft.com/office/powerpoint/2010/main" val="350684852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9:55-10:25</a:t>
            </a:r>
            <a:r>
              <a:rPr lang="en-US" dirty="0">
                <a:effectLst/>
              </a:rPr>
              <a:t> </a:t>
            </a:r>
            <a:endParaRPr lang="en-US" dirty="0"/>
          </a:p>
          <a:p>
            <a:endParaRPr lang="en-US" dirty="0"/>
          </a:p>
        </p:txBody>
      </p:sp>
      <p:sp>
        <p:nvSpPr>
          <p:cNvPr id="4" name="Slide Number Placeholder 3"/>
          <p:cNvSpPr>
            <a:spLocks noGrp="1"/>
          </p:cNvSpPr>
          <p:nvPr>
            <p:ph type="sldNum" sz="quarter" idx="5"/>
          </p:nvPr>
        </p:nvSpPr>
        <p:spPr/>
        <p:txBody>
          <a:bodyPr/>
          <a:lstStyle/>
          <a:p>
            <a:fld id="{65344FAB-ACF2-4948-B5E7-FB279489DCA4}" type="slidenum">
              <a:rPr lang="en-US" smtClean="0"/>
              <a:t>33</a:t>
            </a:fld>
            <a:endParaRPr lang="en-US"/>
          </a:p>
        </p:txBody>
      </p:sp>
    </p:spTree>
    <p:extLst>
      <p:ext uri="{BB962C8B-B14F-4D97-AF65-F5344CB8AC3E}">
        <p14:creationId xmlns:p14="http://schemas.microsoft.com/office/powerpoint/2010/main" val="116811695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9:55-10:25</a:t>
            </a:r>
            <a:r>
              <a:rPr lang="en-US" dirty="0">
                <a:effectLst/>
              </a:rPr>
              <a:t> </a:t>
            </a:r>
            <a:endParaRPr lang="en-US" dirty="0"/>
          </a:p>
          <a:p>
            <a:endParaRPr lang="en-US" dirty="0"/>
          </a:p>
        </p:txBody>
      </p:sp>
      <p:sp>
        <p:nvSpPr>
          <p:cNvPr id="4" name="Slide Number Placeholder 3"/>
          <p:cNvSpPr>
            <a:spLocks noGrp="1"/>
          </p:cNvSpPr>
          <p:nvPr>
            <p:ph type="sldNum" sz="quarter" idx="5"/>
          </p:nvPr>
        </p:nvSpPr>
        <p:spPr/>
        <p:txBody>
          <a:bodyPr/>
          <a:lstStyle/>
          <a:p>
            <a:fld id="{65344FAB-ACF2-4948-B5E7-FB279489DCA4}" type="slidenum">
              <a:rPr lang="en-US" smtClean="0"/>
              <a:t>34</a:t>
            </a:fld>
            <a:endParaRPr lang="en-US"/>
          </a:p>
        </p:txBody>
      </p:sp>
    </p:spTree>
    <p:extLst>
      <p:ext uri="{BB962C8B-B14F-4D97-AF65-F5344CB8AC3E}">
        <p14:creationId xmlns:p14="http://schemas.microsoft.com/office/powerpoint/2010/main" val="11422794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9:55-10:25</a:t>
            </a:r>
            <a:r>
              <a:rPr lang="en-US" dirty="0">
                <a:effectLst/>
              </a:rPr>
              <a:t> </a:t>
            </a:r>
            <a:endParaRPr lang="en-US" dirty="0"/>
          </a:p>
          <a:p>
            <a:endParaRPr lang="en-US" dirty="0"/>
          </a:p>
        </p:txBody>
      </p:sp>
      <p:sp>
        <p:nvSpPr>
          <p:cNvPr id="4" name="Slide Number Placeholder 3"/>
          <p:cNvSpPr>
            <a:spLocks noGrp="1"/>
          </p:cNvSpPr>
          <p:nvPr>
            <p:ph type="sldNum" sz="quarter" idx="5"/>
          </p:nvPr>
        </p:nvSpPr>
        <p:spPr/>
        <p:txBody>
          <a:bodyPr/>
          <a:lstStyle/>
          <a:p>
            <a:fld id="{65344FAB-ACF2-4948-B5E7-FB279489DCA4}" type="slidenum">
              <a:rPr lang="en-US" smtClean="0"/>
              <a:t>35</a:t>
            </a:fld>
            <a:endParaRPr lang="en-US"/>
          </a:p>
        </p:txBody>
      </p:sp>
    </p:spTree>
    <p:extLst>
      <p:ext uri="{BB962C8B-B14F-4D97-AF65-F5344CB8AC3E}">
        <p14:creationId xmlns:p14="http://schemas.microsoft.com/office/powerpoint/2010/main" val="283861661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9:55-10:25</a:t>
            </a:r>
            <a:r>
              <a:rPr lang="en-US" dirty="0">
                <a:effectLst/>
              </a:rPr>
              <a:t> </a:t>
            </a:r>
            <a:endParaRPr lang="en-US" dirty="0"/>
          </a:p>
          <a:p>
            <a:endParaRPr lang="en-US" dirty="0"/>
          </a:p>
        </p:txBody>
      </p:sp>
      <p:sp>
        <p:nvSpPr>
          <p:cNvPr id="4" name="Slide Number Placeholder 3"/>
          <p:cNvSpPr>
            <a:spLocks noGrp="1"/>
          </p:cNvSpPr>
          <p:nvPr>
            <p:ph type="sldNum" sz="quarter" idx="5"/>
          </p:nvPr>
        </p:nvSpPr>
        <p:spPr/>
        <p:txBody>
          <a:bodyPr/>
          <a:lstStyle/>
          <a:p>
            <a:fld id="{65344FAB-ACF2-4948-B5E7-FB279489DCA4}" type="slidenum">
              <a:rPr lang="en-US" smtClean="0"/>
              <a:t>36</a:t>
            </a:fld>
            <a:endParaRPr lang="en-US"/>
          </a:p>
        </p:txBody>
      </p:sp>
    </p:spTree>
    <p:extLst>
      <p:ext uri="{BB962C8B-B14F-4D97-AF65-F5344CB8AC3E}">
        <p14:creationId xmlns:p14="http://schemas.microsoft.com/office/powerpoint/2010/main" val="113397856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9:55-10:25</a:t>
            </a:r>
            <a:r>
              <a:rPr lang="en-US" dirty="0">
                <a:effectLst/>
              </a:rPr>
              <a:t> </a:t>
            </a:r>
            <a:endParaRPr lang="en-US" dirty="0"/>
          </a:p>
          <a:p>
            <a:endParaRPr lang="en-US" dirty="0"/>
          </a:p>
        </p:txBody>
      </p:sp>
      <p:sp>
        <p:nvSpPr>
          <p:cNvPr id="4" name="Slide Number Placeholder 3"/>
          <p:cNvSpPr>
            <a:spLocks noGrp="1"/>
          </p:cNvSpPr>
          <p:nvPr>
            <p:ph type="sldNum" sz="quarter" idx="5"/>
          </p:nvPr>
        </p:nvSpPr>
        <p:spPr/>
        <p:txBody>
          <a:bodyPr/>
          <a:lstStyle/>
          <a:p>
            <a:fld id="{65344FAB-ACF2-4948-B5E7-FB279489DCA4}" type="slidenum">
              <a:rPr lang="en-US" smtClean="0"/>
              <a:t>37</a:t>
            </a:fld>
            <a:endParaRPr lang="en-US"/>
          </a:p>
        </p:txBody>
      </p:sp>
    </p:spTree>
    <p:extLst>
      <p:ext uri="{BB962C8B-B14F-4D97-AF65-F5344CB8AC3E}">
        <p14:creationId xmlns:p14="http://schemas.microsoft.com/office/powerpoint/2010/main" val="265233464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9:55-10:25</a:t>
            </a:r>
            <a:r>
              <a:rPr lang="en-US" dirty="0">
                <a:effectLst/>
              </a:rPr>
              <a:t> </a:t>
            </a:r>
            <a:endParaRPr lang="en-US" dirty="0"/>
          </a:p>
          <a:p>
            <a:endParaRPr lang="en-US" dirty="0"/>
          </a:p>
        </p:txBody>
      </p:sp>
      <p:sp>
        <p:nvSpPr>
          <p:cNvPr id="4" name="Slide Number Placeholder 3"/>
          <p:cNvSpPr>
            <a:spLocks noGrp="1"/>
          </p:cNvSpPr>
          <p:nvPr>
            <p:ph type="sldNum" sz="quarter" idx="5"/>
          </p:nvPr>
        </p:nvSpPr>
        <p:spPr/>
        <p:txBody>
          <a:bodyPr/>
          <a:lstStyle/>
          <a:p>
            <a:fld id="{65344FAB-ACF2-4948-B5E7-FB279489DCA4}" type="slidenum">
              <a:rPr lang="en-US" smtClean="0"/>
              <a:t>38</a:t>
            </a:fld>
            <a:endParaRPr lang="en-US"/>
          </a:p>
        </p:txBody>
      </p:sp>
    </p:spTree>
    <p:extLst>
      <p:ext uri="{BB962C8B-B14F-4D97-AF65-F5344CB8AC3E}">
        <p14:creationId xmlns:p14="http://schemas.microsoft.com/office/powerpoint/2010/main" val="123463749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9:55-10:25</a:t>
            </a:r>
            <a:r>
              <a:rPr lang="en-US" dirty="0">
                <a:effectLst/>
              </a:rPr>
              <a:t> </a:t>
            </a:r>
            <a:endParaRPr lang="en-US" dirty="0"/>
          </a:p>
          <a:p>
            <a:endParaRPr lang="en-US" dirty="0"/>
          </a:p>
        </p:txBody>
      </p:sp>
      <p:sp>
        <p:nvSpPr>
          <p:cNvPr id="4" name="Slide Number Placeholder 3"/>
          <p:cNvSpPr>
            <a:spLocks noGrp="1"/>
          </p:cNvSpPr>
          <p:nvPr>
            <p:ph type="sldNum" sz="quarter" idx="5"/>
          </p:nvPr>
        </p:nvSpPr>
        <p:spPr/>
        <p:txBody>
          <a:bodyPr/>
          <a:lstStyle/>
          <a:p>
            <a:fld id="{65344FAB-ACF2-4948-B5E7-FB279489DCA4}" type="slidenum">
              <a:rPr lang="en-US" smtClean="0"/>
              <a:t>39</a:t>
            </a:fld>
            <a:endParaRPr lang="en-US"/>
          </a:p>
        </p:txBody>
      </p:sp>
    </p:spTree>
    <p:extLst>
      <p:ext uri="{BB962C8B-B14F-4D97-AF65-F5344CB8AC3E}">
        <p14:creationId xmlns:p14="http://schemas.microsoft.com/office/powerpoint/2010/main" val="23990532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sz="1200" b="1" kern="1200" dirty="0">
                <a:solidFill>
                  <a:schemeClr val="tx1"/>
                </a:solidFill>
                <a:effectLst/>
                <a:latin typeface="+mn-lt"/>
                <a:ea typeface="+mn-ea"/>
                <a:cs typeface="+mn-cs"/>
              </a:rPr>
              <a:t>9:30-9:45</a:t>
            </a:r>
            <a:r>
              <a:rPr lang="en-US" dirty="0">
                <a:effectLst/>
              </a:rPr>
              <a:t> </a:t>
            </a:r>
            <a:endParaRPr kumimoji="1" lang="en-US" altLang="ja-JP" dirty="0"/>
          </a:p>
          <a:p>
            <a:r>
              <a:rPr kumimoji="1" lang="ja-JP" altLang="en-US" dirty="0"/>
              <a:t>今日の研修の目標は</a:t>
            </a:r>
            <a:r>
              <a:rPr kumimoji="1" lang="en-US" altLang="ja-JP" dirty="0"/>
              <a:t>3</a:t>
            </a:r>
            <a:r>
              <a:rPr kumimoji="1" lang="ja-JP" altLang="en-US" dirty="0"/>
              <a:t>点です</a:t>
            </a:r>
            <a:endParaRPr kumimoji="1" lang="en-US" altLang="ja-JP" dirty="0"/>
          </a:p>
          <a:p>
            <a:r>
              <a:rPr kumimoji="1" lang="ja-JP" altLang="en-US" dirty="0"/>
              <a:t>１・２・３　つまり、動画は簡単だから授業に活用しようね！ということです</a:t>
            </a:r>
          </a:p>
        </p:txBody>
      </p:sp>
      <p:sp>
        <p:nvSpPr>
          <p:cNvPr id="4" name="スライド番号プレースホルダー 3"/>
          <p:cNvSpPr>
            <a:spLocks noGrp="1"/>
          </p:cNvSpPr>
          <p:nvPr>
            <p:ph type="sldNum" sz="quarter" idx="10"/>
          </p:nvPr>
        </p:nvSpPr>
        <p:spPr/>
        <p:txBody>
          <a:bodyPr/>
          <a:lstStyle/>
          <a:p>
            <a:fld id="{73781441-07E4-4EAB-8262-78734D48FFD5}" type="slidenum">
              <a:rPr kumimoji="1" lang="ja-JP" altLang="en-US" smtClean="0"/>
              <a:t>4</a:t>
            </a:fld>
            <a:endParaRPr kumimoji="1" lang="ja-JP" altLang="en-US"/>
          </a:p>
        </p:txBody>
      </p:sp>
    </p:spTree>
    <p:extLst>
      <p:ext uri="{BB962C8B-B14F-4D97-AF65-F5344CB8AC3E}">
        <p14:creationId xmlns:p14="http://schemas.microsoft.com/office/powerpoint/2010/main" val="349539885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9:55-10:25</a:t>
            </a:r>
            <a:r>
              <a:rPr lang="en-US" dirty="0">
                <a:effectLst/>
              </a:rPr>
              <a:t> </a:t>
            </a:r>
            <a:endParaRPr lang="en-US" dirty="0"/>
          </a:p>
          <a:p>
            <a:endParaRPr lang="en-US" dirty="0"/>
          </a:p>
        </p:txBody>
      </p:sp>
      <p:sp>
        <p:nvSpPr>
          <p:cNvPr id="4" name="Slide Number Placeholder 3"/>
          <p:cNvSpPr>
            <a:spLocks noGrp="1"/>
          </p:cNvSpPr>
          <p:nvPr>
            <p:ph type="sldNum" sz="quarter" idx="5"/>
          </p:nvPr>
        </p:nvSpPr>
        <p:spPr/>
        <p:txBody>
          <a:bodyPr/>
          <a:lstStyle/>
          <a:p>
            <a:fld id="{65344FAB-ACF2-4948-B5E7-FB279489DCA4}" type="slidenum">
              <a:rPr lang="en-US" smtClean="0"/>
              <a:t>40</a:t>
            </a:fld>
            <a:endParaRPr lang="en-US"/>
          </a:p>
        </p:txBody>
      </p:sp>
    </p:spTree>
    <p:extLst>
      <p:ext uri="{BB962C8B-B14F-4D97-AF65-F5344CB8AC3E}">
        <p14:creationId xmlns:p14="http://schemas.microsoft.com/office/powerpoint/2010/main" val="109877294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9:55-10:25</a:t>
            </a:r>
            <a:r>
              <a:rPr lang="en-US" dirty="0">
                <a:effectLst/>
              </a:rPr>
              <a:t> </a:t>
            </a:r>
            <a:endParaRPr lang="en-US" dirty="0"/>
          </a:p>
          <a:p>
            <a:endParaRPr lang="en-US" dirty="0"/>
          </a:p>
        </p:txBody>
      </p:sp>
      <p:sp>
        <p:nvSpPr>
          <p:cNvPr id="4" name="Slide Number Placeholder 3"/>
          <p:cNvSpPr>
            <a:spLocks noGrp="1"/>
          </p:cNvSpPr>
          <p:nvPr>
            <p:ph type="sldNum" sz="quarter" idx="5"/>
          </p:nvPr>
        </p:nvSpPr>
        <p:spPr/>
        <p:txBody>
          <a:bodyPr/>
          <a:lstStyle/>
          <a:p>
            <a:fld id="{65344FAB-ACF2-4948-B5E7-FB279489DCA4}" type="slidenum">
              <a:rPr lang="en-US" smtClean="0"/>
              <a:t>41</a:t>
            </a:fld>
            <a:endParaRPr lang="en-US"/>
          </a:p>
        </p:txBody>
      </p:sp>
    </p:spTree>
    <p:extLst>
      <p:ext uri="{BB962C8B-B14F-4D97-AF65-F5344CB8AC3E}">
        <p14:creationId xmlns:p14="http://schemas.microsoft.com/office/powerpoint/2010/main" val="92688920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9:55-10:25</a:t>
            </a:r>
            <a:r>
              <a:rPr lang="en-US" dirty="0">
                <a:effectLst/>
              </a:rPr>
              <a:t> </a:t>
            </a:r>
            <a:endParaRPr lang="en-US" dirty="0"/>
          </a:p>
          <a:p>
            <a:endParaRPr lang="en-US" dirty="0"/>
          </a:p>
        </p:txBody>
      </p:sp>
      <p:sp>
        <p:nvSpPr>
          <p:cNvPr id="4" name="Slide Number Placeholder 3"/>
          <p:cNvSpPr>
            <a:spLocks noGrp="1"/>
          </p:cNvSpPr>
          <p:nvPr>
            <p:ph type="sldNum" sz="quarter" idx="5"/>
          </p:nvPr>
        </p:nvSpPr>
        <p:spPr/>
        <p:txBody>
          <a:bodyPr/>
          <a:lstStyle/>
          <a:p>
            <a:fld id="{65344FAB-ACF2-4948-B5E7-FB279489DCA4}" type="slidenum">
              <a:rPr lang="en-US" smtClean="0"/>
              <a:t>42</a:t>
            </a:fld>
            <a:endParaRPr lang="en-US"/>
          </a:p>
        </p:txBody>
      </p:sp>
    </p:spTree>
    <p:extLst>
      <p:ext uri="{BB962C8B-B14F-4D97-AF65-F5344CB8AC3E}">
        <p14:creationId xmlns:p14="http://schemas.microsoft.com/office/powerpoint/2010/main" val="159764153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9:55-10:25</a:t>
            </a:r>
            <a:r>
              <a:rPr lang="en-US" dirty="0">
                <a:effectLst/>
              </a:rPr>
              <a:t> </a:t>
            </a:r>
            <a:endParaRPr lang="en-US" dirty="0"/>
          </a:p>
          <a:p>
            <a:endParaRPr lang="en-US" dirty="0"/>
          </a:p>
        </p:txBody>
      </p:sp>
      <p:sp>
        <p:nvSpPr>
          <p:cNvPr id="4" name="Slide Number Placeholder 3"/>
          <p:cNvSpPr>
            <a:spLocks noGrp="1"/>
          </p:cNvSpPr>
          <p:nvPr>
            <p:ph type="sldNum" sz="quarter" idx="5"/>
          </p:nvPr>
        </p:nvSpPr>
        <p:spPr/>
        <p:txBody>
          <a:bodyPr/>
          <a:lstStyle/>
          <a:p>
            <a:fld id="{65344FAB-ACF2-4948-B5E7-FB279489DCA4}" type="slidenum">
              <a:rPr lang="en-US" smtClean="0"/>
              <a:t>43</a:t>
            </a:fld>
            <a:endParaRPr lang="en-US"/>
          </a:p>
        </p:txBody>
      </p:sp>
    </p:spTree>
    <p:extLst>
      <p:ext uri="{BB962C8B-B14F-4D97-AF65-F5344CB8AC3E}">
        <p14:creationId xmlns:p14="http://schemas.microsoft.com/office/powerpoint/2010/main" val="169886556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9:55-10:25</a:t>
            </a:r>
            <a:r>
              <a:rPr lang="en-US" dirty="0">
                <a:effectLst/>
              </a:rPr>
              <a:t> </a:t>
            </a:r>
            <a:endParaRPr lang="en-US" dirty="0"/>
          </a:p>
          <a:p>
            <a:endParaRPr lang="en-US" dirty="0"/>
          </a:p>
        </p:txBody>
      </p:sp>
      <p:sp>
        <p:nvSpPr>
          <p:cNvPr id="4" name="Slide Number Placeholder 3"/>
          <p:cNvSpPr>
            <a:spLocks noGrp="1"/>
          </p:cNvSpPr>
          <p:nvPr>
            <p:ph type="sldNum" sz="quarter" idx="5"/>
          </p:nvPr>
        </p:nvSpPr>
        <p:spPr/>
        <p:txBody>
          <a:bodyPr/>
          <a:lstStyle/>
          <a:p>
            <a:fld id="{65344FAB-ACF2-4948-B5E7-FB279489DCA4}" type="slidenum">
              <a:rPr lang="en-US" smtClean="0"/>
              <a:t>44</a:t>
            </a:fld>
            <a:endParaRPr lang="en-US"/>
          </a:p>
        </p:txBody>
      </p:sp>
    </p:spTree>
    <p:extLst>
      <p:ext uri="{BB962C8B-B14F-4D97-AF65-F5344CB8AC3E}">
        <p14:creationId xmlns:p14="http://schemas.microsoft.com/office/powerpoint/2010/main" val="182171728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xmlns="" id="{9009576F-B4D8-9A45-9483-DB934326409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9:55-10:25</a:t>
            </a:r>
            <a:r>
              <a:rPr lang="en-US" dirty="0">
                <a:effectLst/>
              </a:rPr>
              <a:t> </a:t>
            </a:r>
            <a:endParaRPr lang="en-US" dirty="0"/>
          </a:p>
          <a:p>
            <a:endParaRPr lang="en-US" dirty="0"/>
          </a:p>
        </p:txBody>
      </p:sp>
    </p:spTree>
    <p:extLst>
      <p:ext uri="{BB962C8B-B14F-4D97-AF65-F5344CB8AC3E}">
        <p14:creationId xmlns:p14="http://schemas.microsoft.com/office/powerpoint/2010/main" val="18386798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9:55-10:25</a:t>
            </a:r>
            <a:r>
              <a:rPr lang="en-US" dirty="0">
                <a:effectLst/>
              </a:rPr>
              <a:t> </a:t>
            </a:r>
            <a:endParaRPr lang="en-US" dirty="0"/>
          </a:p>
          <a:p>
            <a:endParaRPr lang="en-US" dirty="0"/>
          </a:p>
        </p:txBody>
      </p:sp>
      <p:sp>
        <p:nvSpPr>
          <p:cNvPr id="4" name="Slide Number Placeholder 3"/>
          <p:cNvSpPr>
            <a:spLocks noGrp="1"/>
          </p:cNvSpPr>
          <p:nvPr>
            <p:ph type="sldNum" sz="quarter" idx="5"/>
          </p:nvPr>
        </p:nvSpPr>
        <p:spPr/>
        <p:txBody>
          <a:bodyPr/>
          <a:lstStyle/>
          <a:p>
            <a:fld id="{65344FAB-ACF2-4948-B5E7-FB279489DCA4}" type="slidenum">
              <a:rPr lang="en-US" smtClean="0"/>
              <a:t>46</a:t>
            </a:fld>
            <a:endParaRPr lang="en-US"/>
          </a:p>
        </p:txBody>
      </p:sp>
    </p:spTree>
    <p:extLst>
      <p:ext uri="{BB962C8B-B14F-4D97-AF65-F5344CB8AC3E}">
        <p14:creationId xmlns:p14="http://schemas.microsoft.com/office/powerpoint/2010/main" val="33842524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9:55-10:25</a:t>
            </a:r>
            <a:r>
              <a:rPr lang="en-US" dirty="0">
                <a:effectLst/>
              </a:rPr>
              <a:t> </a:t>
            </a:r>
            <a:endParaRPr lang="en-US" dirty="0"/>
          </a:p>
          <a:p>
            <a:endParaRPr lang="en-US" dirty="0"/>
          </a:p>
        </p:txBody>
      </p:sp>
      <p:sp>
        <p:nvSpPr>
          <p:cNvPr id="4" name="Slide Number Placeholder 3"/>
          <p:cNvSpPr>
            <a:spLocks noGrp="1"/>
          </p:cNvSpPr>
          <p:nvPr>
            <p:ph type="sldNum" sz="quarter" idx="5"/>
          </p:nvPr>
        </p:nvSpPr>
        <p:spPr/>
        <p:txBody>
          <a:bodyPr/>
          <a:lstStyle/>
          <a:p>
            <a:fld id="{65344FAB-ACF2-4948-B5E7-FB279489DCA4}" type="slidenum">
              <a:rPr lang="en-US" smtClean="0"/>
              <a:t>47</a:t>
            </a:fld>
            <a:endParaRPr lang="en-US"/>
          </a:p>
        </p:txBody>
      </p:sp>
    </p:spTree>
    <p:extLst>
      <p:ext uri="{BB962C8B-B14F-4D97-AF65-F5344CB8AC3E}">
        <p14:creationId xmlns:p14="http://schemas.microsoft.com/office/powerpoint/2010/main" val="222184847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9:55-10:25</a:t>
            </a:r>
            <a:r>
              <a:rPr lang="en-US" dirty="0">
                <a:effectLst/>
              </a:rPr>
              <a:t> </a:t>
            </a:r>
            <a:endParaRPr lang="en-US" dirty="0"/>
          </a:p>
          <a:p>
            <a:endParaRPr lang="en-US" dirty="0"/>
          </a:p>
        </p:txBody>
      </p:sp>
      <p:sp>
        <p:nvSpPr>
          <p:cNvPr id="4" name="Slide Number Placeholder 3"/>
          <p:cNvSpPr>
            <a:spLocks noGrp="1"/>
          </p:cNvSpPr>
          <p:nvPr>
            <p:ph type="sldNum" sz="quarter" idx="5"/>
          </p:nvPr>
        </p:nvSpPr>
        <p:spPr/>
        <p:txBody>
          <a:bodyPr/>
          <a:lstStyle/>
          <a:p>
            <a:fld id="{65344FAB-ACF2-4948-B5E7-FB279489DCA4}" type="slidenum">
              <a:rPr lang="en-US" smtClean="0"/>
              <a:t>48</a:t>
            </a:fld>
            <a:endParaRPr lang="en-US"/>
          </a:p>
        </p:txBody>
      </p:sp>
    </p:spTree>
    <p:extLst>
      <p:ext uri="{BB962C8B-B14F-4D97-AF65-F5344CB8AC3E}">
        <p14:creationId xmlns:p14="http://schemas.microsoft.com/office/powerpoint/2010/main" val="206757851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9:55-10:25</a:t>
            </a:r>
            <a:r>
              <a:rPr lang="en-US" dirty="0">
                <a:effectLst/>
              </a:rPr>
              <a:t> </a:t>
            </a:r>
            <a:endParaRPr lang="en-US" dirty="0"/>
          </a:p>
          <a:p>
            <a:endParaRPr lang="en-US" dirty="0"/>
          </a:p>
        </p:txBody>
      </p:sp>
      <p:sp>
        <p:nvSpPr>
          <p:cNvPr id="4" name="Slide Number Placeholder 3"/>
          <p:cNvSpPr>
            <a:spLocks noGrp="1"/>
          </p:cNvSpPr>
          <p:nvPr>
            <p:ph type="sldNum" sz="quarter" idx="5"/>
          </p:nvPr>
        </p:nvSpPr>
        <p:spPr/>
        <p:txBody>
          <a:bodyPr/>
          <a:lstStyle/>
          <a:p>
            <a:fld id="{65344FAB-ACF2-4948-B5E7-FB279489DCA4}" type="slidenum">
              <a:rPr lang="en-US" smtClean="0"/>
              <a:t>49</a:t>
            </a:fld>
            <a:endParaRPr lang="en-US"/>
          </a:p>
        </p:txBody>
      </p:sp>
    </p:spTree>
    <p:extLst>
      <p:ext uri="{BB962C8B-B14F-4D97-AF65-F5344CB8AC3E}">
        <p14:creationId xmlns:p14="http://schemas.microsoft.com/office/powerpoint/2010/main" val="1342038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9:30-9:45</a:t>
            </a:r>
            <a:r>
              <a:rPr lang="en-US" dirty="0">
                <a:effectLst/>
              </a:rPr>
              <a:t> </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65344FAB-ACF2-4948-B5E7-FB279489DCA4}" type="slidenum">
              <a:rPr lang="en-US" smtClean="0"/>
              <a:t>5</a:t>
            </a:fld>
            <a:endParaRPr lang="en-US"/>
          </a:p>
        </p:txBody>
      </p:sp>
    </p:spTree>
    <p:extLst>
      <p:ext uri="{BB962C8B-B14F-4D97-AF65-F5344CB8AC3E}">
        <p14:creationId xmlns:p14="http://schemas.microsoft.com/office/powerpoint/2010/main" val="270947323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9:55-10:25</a:t>
            </a:r>
            <a:r>
              <a:rPr lang="en-US" dirty="0">
                <a:effectLst/>
              </a:rPr>
              <a:t> </a:t>
            </a:r>
            <a:endParaRPr lang="en-US" dirty="0"/>
          </a:p>
          <a:p>
            <a:endParaRPr lang="en-US" dirty="0"/>
          </a:p>
        </p:txBody>
      </p:sp>
      <p:sp>
        <p:nvSpPr>
          <p:cNvPr id="4" name="Slide Number Placeholder 3"/>
          <p:cNvSpPr>
            <a:spLocks noGrp="1"/>
          </p:cNvSpPr>
          <p:nvPr>
            <p:ph type="sldNum" sz="quarter" idx="5"/>
          </p:nvPr>
        </p:nvSpPr>
        <p:spPr/>
        <p:txBody>
          <a:bodyPr/>
          <a:lstStyle/>
          <a:p>
            <a:fld id="{65344FAB-ACF2-4948-B5E7-FB279489DCA4}" type="slidenum">
              <a:rPr lang="en-US" smtClean="0"/>
              <a:t>50</a:t>
            </a:fld>
            <a:endParaRPr lang="en-US"/>
          </a:p>
        </p:txBody>
      </p:sp>
    </p:spTree>
    <p:extLst>
      <p:ext uri="{BB962C8B-B14F-4D97-AF65-F5344CB8AC3E}">
        <p14:creationId xmlns:p14="http://schemas.microsoft.com/office/powerpoint/2010/main" val="168586974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9:55-10:25</a:t>
            </a:r>
            <a:r>
              <a:rPr lang="en-US" dirty="0">
                <a:effectLst/>
              </a:rPr>
              <a:t> </a:t>
            </a:r>
            <a:endParaRPr lang="en-US" dirty="0"/>
          </a:p>
          <a:p>
            <a:endParaRPr lang="en-US" dirty="0"/>
          </a:p>
        </p:txBody>
      </p:sp>
      <p:sp>
        <p:nvSpPr>
          <p:cNvPr id="4" name="Slide Number Placeholder 3"/>
          <p:cNvSpPr>
            <a:spLocks noGrp="1"/>
          </p:cNvSpPr>
          <p:nvPr>
            <p:ph type="sldNum" sz="quarter" idx="5"/>
          </p:nvPr>
        </p:nvSpPr>
        <p:spPr/>
        <p:txBody>
          <a:bodyPr/>
          <a:lstStyle/>
          <a:p>
            <a:fld id="{65344FAB-ACF2-4948-B5E7-FB279489DCA4}" type="slidenum">
              <a:rPr lang="en-US" smtClean="0"/>
              <a:t>51</a:t>
            </a:fld>
            <a:endParaRPr lang="en-US"/>
          </a:p>
        </p:txBody>
      </p:sp>
    </p:spTree>
    <p:extLst>
      <p:ext uri="{BB962C8B-B14F-4D97-AF65-F5344CB8AC3E}">
        <p14:creationId xmlns:p14="http://schemas.microsoft.com/office/powerpoint/2010/main" val="161918293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xmlns="" id="{7D51F9F3-4135-2C4E-985C-C2A71B1915A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9:55-10:25</a:t>
            </a:r>
            <a:r>
              <a:rPr lang="en-US" dirty="0">
                <a:effectLst/>
              </a:rPr>
              <a:t> </a:t>
            </a:r>
            <a:endParaRPr lang="en-US" dirty="0"/>
          </a:p>
          <a:p>
            <a:endParaRPr lang="en-US" dirty="0"/>
          </a:p>
        </p:txBody>
      </p:sp>
    </p:spTree>
    <p:extLst>
      <p:ext uri="{BB962C8B-B14F-4D97-AF65-F5344CB8AC3E}">
        <p14:creationId xmlns:p14="http://schemas.microsoft.com/office/powerpoint/2010/main" val="224316769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9:55-10:25</a:t>
            </a:r>
            <a:r>
              <a:rPr lang="en-US" dirty="0">
                <a:effectLst/>
              </a:rPr>
              <a:t> </a:t>
            </a:r>
            <a:endParaRPr lang="en-US" dirty="0"/>
          </a:p>
          <a:p>
            <a:endParaRPr lang="en-US" dirty="0"/>
          </a:p>
        </p:txBody>
      </p:sp>
      <p:sp>
        <p:nvSpPr>
          <p:cNvPr id="4" name="Slide Number Placeholder 3"/>
          <p:cNvSpPr>
            <a:spLocks noGrp="1"/>
          </p:cNvSpPr>
          <p:nvPr>
            <p:ph type="sldNum" sz="quarter" idx="5"/>
          </p:nvPr>
        </p:nvSpPr>
        <p:spPr/>
        <p:txBody>
          <a:bodyPr/>
          <a:lstStyle/>
          <a:p>
            <a:fld id="{65344FAB-ACF2-4948-B5E7-FB279489DCA4}" type="slidenum">
              <a:rPr lang="en-US" smtClean="0"/>
              <a:t>53</a:t>
            </a:fld>
            <a:endParaRPr lang="en-US"/>
          </a:p>
        </p:txBody>
      </p:sp>
    </p:spTree>
    <p:extLst>
      <p:ext uri="{BB962C8B-B14F-4D97-AF65-F5344CB8AC3E}">
        <p14:creationId xmlns:p14="http://schemas.microsoft.com/office/powerpoint/2010/main" val="38444789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9:55-10:25</a:t>
            </a:r>
            <a:r>
              <a:rPr lang="en-US" dirty="0">
                <a:effectLst/>
              </a:rPr>
              <a:t> </a:t>
            </a:r>
            <a:endParaRPr lang="en-US" dirty="0"/>
          </a:p>
          <a:p>
            <a:endParaRPr lang="en-US" dirty="0"/>
          </a:p>
        </p:txBody>
      </p:sp>
      <p:sp>
        <p:nvSpPr>
          <p:cNvPr id="4" name="Slide Number Placeholder 3"/>
          <p:cNvSpPr>
            <a:spLocks noGrp="1"/>
          </p:cNvSpPr>
          <p:nvPr>
            <p:ph type="sldNum" sz="quarter" idx="5"/>
          </p:nvPr>
        </p:nvSpPr>
        <p:spPr/>
        <p:txBody>
          <a:bodyPr/>
          <a:lstStyle/>
          <a:p>
            <a:fld id="{65344FAB-ACF2-4948-B5E7-FB279489DCA4}" type="slidenum">
              <a:rPr lang="en-US" smtClean="0"/>
              <a:t>54</a:t>
            </a:fld>
            <a:endParaRPr lang="en-US"/>
          </a:p>
        </p:txBody>
      </p:sp>
    </p:spTree>
    <p:extLst>
      <p:ext uri="{BB962C8B-B14F-4D97-AF65-F5344CB8AC3E}">
        <p14:creationId xmlns:p14="http://schemas.microsoft.com/office/powerpoint/2010/main" val="173649225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9:55-10:25</a:t>
            </a:r>
            <a:r>
              <a:rPr lang="en-US" dirty="0">
                <a:effectLst/>
              </a:rPr>
              <a:t> </a:t>
            </a:r>
            <a:endParaRPr lang="en-US" dirty="0"/>
          </a:p>
          <a:p>
            <a:endParaRPr lang="en-US" dirty="0"/>
          </a:p>
        </p:txBody>
      </p:sp>
      <p:sp>
        <p:nvSpPr>
          <p:cNvPr id="4" name="Slide Number Placeholder 3"/>
          <p:cNvSpPr>
            <a:spLocks noGrp="1"/>
          </p:cNvSpPr>
          <p:nvPr>
            <p:ph type="sldNum" sz="quarter" idx="5"/>
          </p:nvPr>
        </p:nvSpPr>
        <p:spPr/>
        <p:txBody>
          <a:bodyPr/>
          <a:lstStyle/>
          <a:p>
            <a:fld id="{65344FAB-ACF2-4948-B5E7-FB279489DCA4}" type="slidenum">
              <a:rPr lang="en-US" smtClean="0"/>
              <a:t>55</a:t>
            </a:fld>
            <a:endParaRPr lang="en-US"/>
          </a:p>
        </p:txBody>
      </p:sp>
    </p:spTree>
    <p:extLst>
      <p:ext uri="{BB962C8B-B14F-4D97-AF65-F5344CB8AC3E}">
        <p14:creationId xmlns:p14="http://schemas.microsoft.com/office/powerpoint/2010/main" val="315429062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9:55-10:25</a:t>
            </a:r>
            <a:r>
              <a:rPr lang="en-US" dirty="0">
                <a:effectLst/>
              </a:rPr>
              <a:t> </a:t>
            </a:r>
            <a:endParaRPr lang="en-US" dirty="0"/>
          </a:p>
          <a:p>
            <a:endParaRPr lang="en-US" dirty="0"/>
          </a:p>
        </p:txBody>
      </p:sp>
      <p:sp>
        <p:nvSpPr>
          <p:cNvPr id="4" name="Slide Number Placeholder 3"/>
          <p:cNvSpPr>
            <a:spLocks noGrp="1"/>
          </p:cNvSpPr>
          <p:nvPr>
            <p:ph type="sldNum" sz="quarter" idx="5"/>
          </p:nvPr>
        </p:nvSpPr>
        <p:spPr/>
        <p:txBody>
          <a:bodyPr/>
          <a:lstStyle/>
          <a:p>
            <a:fld id="{65344FAB-ACF2-4948-B5E7-FB279489DCA4}" type="slidenum">
              <a:rPr lang="en-US" smtClean="0"/>
              <a:t>56</a:t>
            </a:fld>
            <a:endParaRPr lang="en-US"/>
          </a:p>
        </p:txBody>
      </p:sp>
    </p:spTree>
    <p:extLst>
      <p:ext uri="{BB962C8B-B14F-4D97-AF65-F5344CB8AC3E}">
        <p14:creationId xmlns:p14="http://schemas.microsoft.com/office/powerpoint/2010/main" val="313312329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9:55-10:25</a:t>
            </a:r>
            <a:r>
              <a:rPr lang="en-US" dirty="0">
                <a:effectLst/>
              </a:rPr>
              <a:t> </a:t>
            </a:r>
            <a:endParaRPr lang="en-US" dirty="0"/>
          </a:p>
          <a:p>
            <a:endParaRPr lang="en-US" dirty="0"/>
          </a:p>
        </p:txBody>
      </p:sp>
      <p:sp>
        <p:nvSpPr>
          <p:cNvPr id="4" name="Slide Number Placeholder 3"/>
          <p:cNvSpPr>
            <a:spLocks noGrp="1"/>
          </p:cNvSpPr>
          <p:nvPr>
            <p:ph type="sldNum" sz="quarter" idx="5"/>
          </p:nvPr>
        </p:nvSpPr>
        <p:spPr/>
        <p:txBody>
          <a:bodyPr/>
          <a:lstStyle/>
          <a:p>
            <a:fld id="{65344FAB-ACF2-4948-B5E7-FB279489DCA4}" type="slidenum">
              <a:rPr lang="en-US" smtClean="0"/>
              <a:t>57</a:t>
            </a:fld>
            <a:endParaRPr lang="en-US"/>
          </a:p>
        </p:txBody>
      </p:sp>
    </p:spTree>
    <p:extLst>
      <p:ext uri="{BB962C8B-B14F-4D97-AF65-F5344CB8AC3E}">
        <p14:creationId xmlns:p14="http://schemas.microsoft.com/office/powerpoint/2010/main" val="13357212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9:55-10:25</a:t>
            </a:r>
            <a:r>
              <a:rPr lang="en-US" dirty="0">
                <a:effectLst/>
              </a:rPr>
              <a:t> </a:t>
            </a:r>
            <a:endParaRPr lang="en-US" dirty="0"/>
          </a:p>
          <a:p>
            <a:endParaRPr lang="en-US" dirty="0"/>
          </a:p>
        </p:txBody>
      </p:sp>
      <p:sp>
        <p:nvSpPr>
          <p:cNvPr id="4" name="Slide Number Placeholder 3"/>
          <p:cNvSpPr>
            <a:spLocks noGrp="1"/>
          </p:cNvSpPr>
          <p:nvPr>
            <p:ph type="sldNum" sz="quarter" idx="5"/>
          </p:nvPr>
        </p:nvSpPr>
        <p:spPr/>
        <p:txBody>
          <a:bodyPr/>
          <a:lstStyle/>
          <a:p>
            <a:fld id="{65344FAB-ACF2-4948-B5E7-FB279489DCA4}" type="slidenum">
              <a:rPr lang="en-US" smtClean="0"/>
              <a:t>58</a:t>
            </a:fld>
            <a:endParaRPr lang="en-US"/>
          </a:p>
        </p:txBody>
      </p:sp>
    </p:spTree>
    <p:extLst>
      <p:ext uri="{BB962C8B-B14F-4D97-AF65-F5344CB8AC3E}">
        <p14:creationId xmlns:p14="http://schemas.microsoft.com/office/powerpoint/2010/main" val="158944635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10:25-10:45</a:t>
            </a:r>
            <a:r>
              <a:rPr lang="en-US" dirty="0">
                <a:effectLst/>
              </a:rPr>
              <a:t> </a:t>
            </a:r>
            <a:endParaRPr lang="en-US" dirty="0"/>
          </a:p>
        </p:txBody>
      </p:sp>
      <p:sp>
        <p:nvSpPr>
          <p:cNvPr id="4" name="Slide Number Placeholder 3"/>
          <p:cNvSpPr>
            <a:spLocks noGrp="1"/>
          </p:cNvSpPr>
          <p:nvPr>
            <p:ph type="sldNum" sz="quarter" idx="5"/>
          </p:nvPr>
        </p:nvSpPr>
        <p:spPr/>
        <p:txBody>
          <a:bodyPr/>
          <a:lstStyle/>
          <a:p>
            <a:fld id="{65344FAB-ACF2-4948-B5E7-FB279489DCA4}" type="slidenum">
              <a:rPr lang="en-US" smtClean="0"/>
              <a:t>59</a:t>
            </a:fld>
            <a:endParaRPr lang="en-US"/>
          </a:p>
        </p:txBody>
      </p:sp>
    </p:spTree>
    <p:extLst>
      <p:ext uri="{BB962C8B-B14F-4D97-AF65-F5344CB8AC3E}">
        <p14:creationId xmlns:p14="http://schemas.microsoft.com/office/powerpoint/2010/main" val="18711788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9:30-9:45</a:t>
            </a:r>
            <a:r>
              <a:rPr lang="en-US" dirty="0">
                <a:effectLst/>
              </a:rPr>
              <a:t> </a:t>
            </a:r>
            <a:endParaRPr lang="en-US" dirty="0"/>
          </a:p>
          <a:p>
            <a:endParaRPr lang="en-US" dirty="0"/>
          </a:p>
        </p:txBody>
      </p:sp>
      <p:sp>
        <p:nvSpPr>
          <p:cNvPr id="4" name="Slide Number Placeholder 3"/>
          <p:cNvSpPr>
            <a:spLocks noGrp="1"/>
          </p:cNvSpPr>
          <p:nvPr>
            <p:ph type="sldNum" sz="quarter" idx="5"/>
          </p:nvPr>
        </p:nvSpPr>
        <p:spPr/>
        <p:txBody>
          <a:bodyPr/>
          <a:lstStyle/>
          <a:p>
            <a:fld id="{65344FAB-ACF2-4948-B5E7-FB279489DCA4}" type="slidenum">
              <a:rPr lang="en-US" smtClean="0"/>
              <a:t>6</a:t>
            </a:fld>
            <a:endParaRPr lang="en-US"/>
          </a:p>
        </p:txBody>
      </p:sp>
    </p:spTree>
    <p:extLst>
      <p:ext uri="{BB962C8B-B14F-4D97-AF65-F5344CB8AC3E}">
        <p14:creationId xmlns:p14="http://schemas.microsoft.com/office/powerpoint/2010/main" val="231303300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10:45-11:00</a:t>
            </a:r>
            <a:r>
              <a:rPr lang="en-US" dirty="0">
                <a:effectLst/>
              </a:rPr>
              <a:t> </a:t>
            </a:r>
            <a:endParaRPr lang="en-US" dirty="0"/>
          </a:p>
        </p:txBody>
      </p:sp>
      <p:sp>
        <p:nvSpPr>
          <p:cNvPr id="4" name="Slide Number Placeholder 3"/>
          <p:cNvSpPr>
            <a:spLocks noGrp="1"/>
          </p:cNvSpPr>
          <p:nvPr>
            <p:ph type="sldNum" sz="quarter" idx="5"/>
          </p:nvPr>
        </p:nvSpPr>
        <p:spPr/>
        <p:txBody>
          <a:bodyPr/>
          <a:lstStyle/>
          <a:p>
            <a:fld id="{65344FAB-ACF2-4948-B5E7-FB279489DCA4}" type="slidenum">
              <a:rPr lang="en-US" smtClean="0"/>
              <a:t>60</a:t>
            </a:fld>
            <a:endParaRPr lang="en-US"/>
          </a:p>
        </p:txBody>
      </p:sp>
    </p:spTree>
    <p:extLst>
      <p:ext uri="{BB962C8B-B14F-4D97-AF65-F5344CB8AC3E}">
        <p14:creationId xmlns:p14="http://schemas.microsoft.com/office/powerpoint/2010/main" val="72992753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11:00-11:40</a:t>
            </a:r>
            <a:r>
              <a:rPr lang="en-US" dirty="0">
                <a:effectLst/>
              </a:rPr>
              <a:t> </a:t>
            </a:r>
            <a:endParaRPr lang="en-US" dirty="0"/>
          </a:p>
        </p:txBody>
      </p:sp>
      <p:sp>
        <p:nvSpPr>
          <p:cNvPr id="4" name="Slide Number Placeholder 3"/>
          <p:cNvSpPr>
            <a:spLocks noGrp="1"/>
          </p:cNvSpPr>
          <p:nvPr>
            <p:ph type="sldNum" sz="quarter" idx="5"/>
          </p:nvPr>
        </p:nvSpPr>
        <p:spPr/>
        <p:txBody>
          <a:bodyPr/>
          <a:lstStyle/>
          <a:p>
            <a:fld id="{65344FAB-ACF2-4948-B5E7-FB279489DCA4}" type="slidenum">
              <a:rPr lang="en-US" smtClean="0"/>
              <a:t>61</a:t>
            </a:fld>
            <a:endParaRPr lang="en-US"/>
          </a:p>
        </p:txBody>
      </p:sp>
    </p:spTree>
    <p:extLst>
      <p:ext uri="{BB962C8B-B14F-4D97-AF65-F5344CB8AC3E}">
        <p14:creationId xmlns:p14="http://schemas.microsoft.com/office/powerpoint/2010/main" val="266362825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11:40-11:50</a:t>
            </a:r>
            <a:r>
              <a:rPr lang="en-US" dirty="0">
                <a:effectLst/>
              </a:rPr>
              <a:t> </a:t>
            </a:r>
            <a:endParaRPr lang="en-US" dirty="0"/>
          </a:p>
        </p:txBody>
      </p:sp>
      <p:sp>
        <p:nvSpPr>
          <p:cNvPr id="4" name="Slide Number Placeholder 3"/>
          <p:cNvSpPr>
            <a:spLocks noGrp="1"/>
          </p:cNvSpPr>
          <p:nvPr>
            <p:ph type="sldNum" sz="quarter" idx="5"/>
          </p:nvPr>
        </p:nvSpPr>
        <p:spPr/>
        <p:txBody>
          <a:bodyPr/>
          <a:lstStyle/>
          <a:p>
            <a:fld id="{65344FAB-ACF2-4948-B5E7-FB279489DCA4}" type="slidenum">
              <a:rPr lang="en-US" smtClean="0"/>
              <a:t>62</a:t>
            </a:fld>
            <a:endParaRPr lang="en-US"/>
          </a:p>
        </p:txBody>
      </p:sp>
    </p:spTree>
    <p:extLst>
      <p:ext uri="{BB962C8B-B14F-4D97-AF65-F5344CB8AC3E}">
        <p14:creationId xmlns:p14="http://schemas.microsoft.com/office/powerpoint/2010/main" val="230486895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11:50-12:00</a:t>
            </a:r>
            <a:r>
              <a:rPr lang="en-US" dirty="0">
                <a:effectLst/>
              </a:rPr>
              <a:t> </a:t>
            </a:r>
            <a:endParaRPr lang="en-US" dirty="0"/>
          </a:p>
        </p:txBody>
      </p:sp>
      <p:sp>
        <p:nvSpPr>
          <p:cNvPr id="4" name="Slide Number Placeholder 3"/>
          <p:cNvSpPr>
            <a:spLocks noGrp="1"/>
          </p:cNvSpPr>
          <p:nvPr>
            <p:ph type="sldNum" sz="quarter" idx="5"/>
          </p:nvPr>
        </p:nvSpPr>
        <p:spPr/>
        <p:txBody>
          <a:bodyPr/>
          <a:lstStyle/>
          <a:p>
            <a:fld id="{65344FAB-ACF2-4948-B5E7-FB279489DCA4}" type="slidenum">
              <a:rPr lang="en-US" smtClean="0"/>
              <a:t>63</a:t>
            </a:fld>
            <a:endParaRPr lang="en-US"/>
          </a:p>
        </p:txBody>
      </p:sp>
    </p:spTree>
    <p:extLst>
      <p:ext uri="{BB962C8B-B14F-4D97-AF65-F5344CB8AC3E}">
        <p14:creationId xmlns:p14="http://schemas.microsoft.com/office/powerpoint/2010/main" val="335904246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12:00-12:10</a:t>
            </a:r>
            <a:r>
              <a:rPr lang="en-US" dirty="0">
                <a:effectLst/>
              </a:rPr>
              <a:t> </a:t>
            </a:r>
            <a:endParaRPr lang="en-US" dirty="0"/>
          </a:p>
        </p:txBody>
      </p:sp>
      <p:sp>
        <p:nvSpPr>
          <p:cNvPr id="4" name="Slide Number Placeholder 3"/>
          <p:cNvSpPr>
            <a:spLocks noGrp="1"/>
          </p:cNvSpPr>
          <p:nvPr>
            <p:ph type="sldNum" sz="quarter" idx="5"/>
          </p:nvPr>
        </p:nvSpPr>
        <p:spPr/>
        <p:txBody>
          <a:bodyPr/>
          <a:lstStyle/>
          <a:p>
            <a:fld id="{65344FAB-ACF2-4948-B5E7-FB279489DCA4}" type="slidenum">
              <a:rPr lang="en-US" smtClean="0"/>
              <a:t>64</a:t>
            </a:fld>
            <a:endParaRPr lang="en-US"/>
          </a:p>
        </p:txBody>
      </p:sp>
    </p:spTree>
    <p:extLst>
      <p:ext uri="{BB962C8B-B14F-4D97-AF65-F5344CB8AC3E}">
        <p14:creationId xmlns:p14="http://schemas.microsoft.com/office/powerpoint/2010/main" val="122525191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12:10-12:20</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65344FAB-ACF2-4948-B5E7-FB279489DCA4}" type="slidenum">
              <a:rPr lang="en-US" smtClean="0"/>
              <a:t>65</a:t>
            </a:fld>
            <a:endParaRPr lang="en-US"/>
          </a:p>
        </p:txBody>
      </p:sp>
    </p:spTree>
    <p:extLst>
      <p:ext uri="{BB962C8B-B14F-4D97-AF65-F5344CB8AC3E}">
        <p14:creationId xmlns:p14="http://schemas.microsoft.com/office/powerpoint/2010/main" val="365264027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12:10-12:20</a:t>
            </a:r>
            <a:endParaRPr lang="en-US" sz="1200" kern="1200" dirty="0">
              <a:solidFill>
                <a:schemeClr val="tx1"/>
              </a:solidFill>
              <a:effectLst/>
              <a:latin typeface="+mn-lt"/>
              <a:ea typeface="+mn-ea"/>
              <a:cs typeface="+mn-cs"/>
            </a:endParaRPr>
          </a:p>
          <a:p>
            <a:endParaRPr lang="en-US" altLang="ja-JP" dirty="0"/>
          </a:p>
          <a:p>
            <a:endParaRPr lang="en-US" altLang="ja-JP" dirty="0"/>
          </a:p>
          <a:p>
            <a:r>
              <a:rPr lang="ja-JP" altLang="en-US"/>
              <a:t>反転</a:t>
            </a:r>
            <a:r>
              <a:rPr lang="ja-JP" altLang="en-US" dirty="0"/>
              <a:t>授業を受けて、事前教材を多く提供しています。動画教材でまるほんありますには、必須とオプションがあります。まずは、必須の動画教材を研修までに視聴してきてください。研修は、</a:t>
            </a:r>
            <a:r>
              <a:rPr lang="en-US" altLang="ja-JP" dirty="0"/>
              <a:t>2</a:t>
            </a:r>
            <a:r>
              <a:rPr lang="ja-JP" altLang="en-US" dirty="0"/>
              <a:t>日間、</a:t>
            </a:r>
            <a:r>
              <a:rPr lang="en-US" altLang="ja-JP" dirty="0"/>
              <a:t>6</a:t>
            </a:r>
            <a:r>
              <a:rPr lang="ja-JP" altLang="en-US" dirty="0"/>
              <a:t>時間です。演習とディスカッションを中心に進めます。研修を終えると、サーティフィケーションを付与します。本研修の目的が、実際に授業で動画を活用していただくことですので、最終課題を用意しています。こちらの最終課題をご提出いただくと、さらに上級のサーティフィケーションを受けることができます。是非、今回の研修で学んだことを、実際の授業でも試していただき、上級サーティフィケーションを目指していただければと思います。研修後から最終課題までの間に困ったことがあれば、支援いたしますので、ご連絡ください。連絡先は本教材の最後で紹介します。</a:t>
            </a:r>
            <a:endParaRPr lang="en-US" dirty="0"/>
          </a:p>
        </p:txBody>
      </p:sp>
      <p:sp>
        <p:nvSpPr>
          <p:cNvPr id="4" name="Slide Number Placeholder 3"/>
          <p:cNvSpPr>
            <a:spLocks noGrp="1"/>
          </p:cNvSpPr>
          <p:nvPr>
            <p:ph type="sldNum" sz="quarter" idx="5"/>
          </p:nvPr>
        </p:nvSpPr>
        <p:spPr/>
        <p:txBody>
          <a:bodyPr/>
          <a:lstStyle/>
          <a:p>
            <a:fld id="{65344FAB-ACF2-4948-B5E7-FB279489DCA4}" type="slidenum">
              <a:rPr lang="en-US" smtClean="0"/>
              <a:t>66</a:t>
            </a:fld>
            <a:endParaRPr lang="en-US"/>
          </a:p>
        </p:txBody>
      </p:sp>
    </p:spTree>
    <p:extLst>
      <p:ext uri="{BB962C8B-B14F-4D97-AF65-F5344CB8AC3E}">
        <p14:creationId xmlns:p14="http://schemas.microsoft.com/office/powerpoint/2010/main" val="44271333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12:10-12:20</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65344FAB-ACF2-4948-B5E7-FB279489DCA4}" type="slidenum">
              <a:rPr lang="en-US" smtClean="0"/>
              <a:t>67</a:t>
            </a:fld>
            <a:endParaRPr lang="en-US"/>
          </a:p>
        </p:txBody>
      </p:sp>
    </p:spTree>
    <p:extLst>
      <p:ext uri="{BB962C8B-B14F-4D97-AF65-F5344CB8AC3E}">
        <p14:creationId xmlns:p14="http://schemas.microsoft.com/office/powerpoint/2010/main" val="344958654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12:10-12:20</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65344FAB-ACF2-4948-B5E7-FB279489DCA4}" type="slidenum">
              <a:rPr lang="en-US" smtClean="0"/>
              <a:t>68</a:t>
            </a:fld>
            <a:endParaRPr lang="en-US"/>
          </a:p>
        </p:txBody>
      </p:sp>
    </p:spTree>
    <p:extLst>
      <p:ext uri="{BB962C8B-B14F-4D97-AF65-F5344CB8AC3E}">
        <p14:creationId xmlns:p14="http://schemas.microsoft.com/office/powerpoint/2010/main" val="357305514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12:10-12:20</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65344FAB-ACF2-4948-B5E7-FB279489DCA4}" type="slidenum">
              <a:rPr lang="en-US" smtClean="0"/>
              <a:t>69</a:t>
            </a:fld>
            <a:endParaRPr lang="en-US"/>
          </a:p>
        </p:txBody>
      </p:sp>
    </p:spTree>
    <p:extLst>
      <p:ext uri="{BB962C8B-B14F-4D97-AF65-F5344CB8AC3E}">
        <p14:creationId xmlns:p14="http://schemas.microsoft.com/office/powerpoint/2010/main" val="11669146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9:30-9:45</a:t>
            </a:r>
            <a:r>
              <a:rPr lang="en-US" dirty="0">
                <a:effectLst/>
              </a:rPr>
              <a:t> </a:t>
            </a:r>
            <a:endParaRPr lang="en-US" dirty="0"/>
          </a:p>
          <a:p>
            <a:endParaRPr lang="en-US" dirty="0"/>
          </a:p>
        </p:txBody>
      </p:sp>
      <p:sp>
        <p:nvSpPr>
          <p:cNvPr id="4" name="Slide Number Placeholder 3"/>
          <p:cNvSpPr>
            <a:spLocks noGrp="1"/>
          </p:cNvSpPr>
          <p:nvPr>
            <p:ph type="sldNum" sz="quarter" idx="5"/>
          </p:nvPr>
        </p:nvSpPr>
        <p:spPr/>
        <p:txBody>
          <a:bodyPr/>
          <a:lstStyle/>
          <a:p>
            <a:fld id="{65344FAB-ACF2-4948-B5E7-FB279489DCA4}" type="slidenum">
              <a:rPr lang="en-US" smtClean="0"/>
              <a:t>7</a:t>
            </a:fld>
            <a:endParaRPr lang="en-US"/>
          </a:p>
        </p:txBody>
      </p:sp>
    </p:spTree>
    <p:extLst>
      <p:ext uri="{BB962C8B-B14F-4D97-AF65-F5344CB8AC3E}">
        <p14:creationId xmlns:p14="http://schemas.microsoft.com/office/powerpoint/2010/main" val="336180865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12:10-12:20</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65344FAB-ACF2-4948-B5E7-FB279489DCA4}" type="slidenum">
              <a:rPr lang="en-US" smtClean="0"/>
              <a:t>70</a:t>
            </a:fld>
            <a:endParaRPr lang="en-US"/>
          </a:p>
        </p:txBody>
      </p:sp>
    </p:spTree>
    <p:extLst>
      <p:ext uri="{BB962C8B-B14F-4D97-AF65-F5344CB8AC3E}">
        <p14:creationId xmlns:p14="http://schemas.microsoft.com/office/powerpoint/2010/main" val="159366122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12:20-12:25</a:t>
            </a:r>
            <a:r>
              <a:rPr lang="en-US" dirty="0">
                <a:effectLst/>
              </a:rPr>
              <a:t> </a:t>
            </a:r>
            <a:endParaRPr lang="en-US" dirty="0"/>
          </a:p>
        </p:txBody>
      </p:sp>
      <p:sp>
        <p:nvSpPr>
          <p:cNvPr id="4" name="Slide Number Placeholder 3"/>
          <p:cNvSpPr>
            <a:spLocks noGrp="1"/>
          </p:cNvSpPr>
          <p:nvPr>
            <p:ph type="sldNum" sz="quarter" idx="5"/>
          </p:nvPr>
        </p:nvSpPr>
        <p:spPr/>
        <p:txBody>
          <a:bodyPr/>
          <a:lstStyle/>
          <a:p>
            <a:fld id="{65344FAB-ACF2-4948-B5E7-FB279489DCA4}" type="slidenum">
              <a:rPr lang="en-US" smtClean="0"/>
              <a:t>71</a:t>
            </a:fld>
            <a:endParaRPr lang="en-US"/>
          </a:p>
        </p:txBody>
      </p:sp>
    </p:spTree>
    <p:extLst>
      <p:ext uri="{BB962C8B-B14F-4D97-AF65-F5344CB8AC3E}">
        <p14:creationId xmlns:p14="http://schemas.microsoft.com/office/powerpoint/2010/main" val="363077577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12:20-12:25</a:t>
            </a:r>
            <a:r>
              <a:rPr lang="en-US" dirty="0">
                <a:effectLst/>
              </a:rPr>
              <a:t> </a:t>
            </a:r>
            <a:endParaRPr lang="en-US" dirty="0"/>
          </a:p>
          <a:p>
            <a:endParaRPr lang="en-US" dirty="0"/>
          </a:p>
        </p:txBody>
      </p:sp>
      <p:sp>
        <p:nvSpPr>
          <p:cNvPr id="4" name="Slide Number Placeholder 3"/>
          <p:cNvSpPr>
            <a:spLocks noGrp="1"/>
          </p:cNvSpPr>
          <p:nvPr>
            <p:ph type="sldNum" sz="quarter" idx="5"/>
          </p:nvPr>
        </p:nvSpPr>
        <p:spPr/>
        <p:txBody>
          <a:bodyPr/>
          <a:lstStyle/>
          <a:p>
            <a:fld id="{65344FAB-ACF2-4948-B5E7-FB279489DCA4}" type="slidenum">
              <a:rPr lang="en-US" smtClean="0"/>
              <a:t>72</a:t>
            </a:fld>
            <a:endParaRPr lang="en-US"/>
          </a:p>
        </p:txBody>
      </p:sp>
    </p:spTree>
    <p:extLst>
      <p:ext uri="{BB962C8B-B14F-4D97-AF65-F5344CB8AC3E}">
        <p14:creationId xmlns:p14="http://schemas.microsoft.com/office/powerpoint/2010/main" val="296169293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12:20-12:25</a:t>
            </a:r>
            <a:r>
              <a:rPr lang="en-US" dirty="0">
                <a:effectLst/>
              </a:rPr>
              <a:t> </a:t>
            </a:r>
            <a:endParaRPr lang="en-US" dirty="0"/>
          </a:p>
        </p:txBody>
      </p:sp>
      <p:sp>
        <p:nvSpPr>
          <p:cNvPr id="4" name="Slide Number Placeholder 3"/>
          <p:cNvSpPr>
            <a:spLocks noGrp="1"/>
          </p:cNvSpPr>
          <p:nvPr>
            <p:ph type="sldNum" sz="quarter" idx="5"/>
          </p:nvPr>
        </p:nvSpPr>
        <p:spPr/>
        <p:txBody>
          <a:bodyPr/>
          <a:lstStyle/>
          <a:p>
            <a:fld id="{65344FAB-ACF2-4948-B5E7-FB279489DCA4}" type="slidenum">
              <a:rPr lang="en-US" smtClean="0"/>
              <a:t>73</a:t>
            </a:fld>
            <a:endParaRPr lang="en-US"/>
          </a:p>
        </p:txBody>
      </p:sp>
    </p:spTree>
    <p:extLst>
      <p:ext uri="{BB962C8B-B14F-4D97-AF65-F5344CB8AC3E}">
        <p14:creationId xmlns:p14="http://schemas.microsoft.com/office/powerpoint/2010/main" val="257039442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12:20-12:25</a:t>
            </a:r>
            <a:r>
              <a:rPr lang="en-US" dirty="0">
                <a:effectLst/>
              </a:rPr>
              <a:t> </a:t>
            </a:r>
            <a:endParaRPr lang="en-US" dirty="0"/>
          </a:p>
        </p:txBody>
      </p:sp>
      <p:sp>
        <p:nvSpPr>
          <p:cNvPr id="4" name="Slide Number Placeholder 3"/>
          <p:cNvSpPr>
            <a:spLocks noGrp="1"/>
          </p:cNvSpPr>
          <p:nvPr>
            <p:ph type="sldNum" sz="quarter" idx="5"/>
          </p:nvPr>
        </p:nvSpPr>
        <p:spPr/>
        <p:txBody>
          <a:bodyPr/>
          <a:lstStyle/>
          <a:p>
            <a:fld id="{65344FAB-ACF2-4948-B5E7-FB279489DCA4}" type="slidenum">
              <a:rPr lang="en-US" smtClean="0"/>
              <a:t>74</a:t>
            </a:fld>
            <a:endParaRPr lang="en-US"/>
          </a:p>
        </p:txBody>
      </p:sp>
    </p:spTree>
    <p:extLst>
      <p:ext uri="{BB962C8B-B14F-4D97-AF65-F5344CB8AC3E}">
        <p14:creationId xmlns:p14="http://schemas.microsoft.com/office/powerpoint/2010/main" val="110168464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12:20-12:25</a:t>
            </a:r>
            <a:r>
              <a:rPr lang="en-US" dirty="0">
                <a:effectLst/>
              </a:rPr>
              <a:t> </a:t>
            </a:r>
            <a:endParaRPr lang="en-US" dirty="0"/>
          </a:p>
        </p:txBody>
      </p:sp>
      <p:sp>
        <p:nvSpPr>
          <p:cNvPr id="4" name="Slide Number Placeholder 3"/>
          <p:cNvSpPr>
            <a:spLocks noGrp="1"/>
          </p:cNvSpPr>
          <p:nvPr>
            <p:ph type="sldNum" sz="quarter" idx="5"/>
          </p:nvPr>
        </p:nvSpPr>
        <p:spPr/>
        <p:txBody>
          <a:bodyPr/>
          <a:lstStyle/>
          <a:p>
            <a:fld id="{65344FAB-ACF2-4948-B5E7-FB279489DCA4}" type="slidenum">
              <a:rPr lang="en-US" smtClean="0"/>
              <a:t>75</a:t>
            </a:fld>
            <a:endParaRPr lang="en-US"/>
          </a:p>
        </p:txBody>
      </p:sp>
    </p:spTree>
    <p:extLst>
      <p:ext uri="{BB962C8B-B14F-4D97-AF65-F5344CB8AC3E}">
        <p14:creationId xmlns:p14="http://schemas.microsoft.com/office/powerpoint/2010/main" val="4070443411"/>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12:20-12:25</a:t>
            </a:r>
            <a:r>
              <a:rPr lang="en-US" dirty="0">
                <a:effectLst/>
              </a:rPr>
              <a:t> </a:t>
            </a:r>
            <a:endParaRPr lang="en-US" dirty="0"/>
          </a:p>
          <a:p>
            <a:endParaRPr lang="en-US" dirty="0"/>
          </a:p>
        </p:txBody>
      </p:sp>
      <p:sp>
        <p:nvSpPr>
          <p:cNvPr id="4" name="Slide Number Placeholder 3"/>
          <p:cNvSpPr>
            <a:spLocks noGrp="1"/>
          </p:cNvSpPr>
          <p:nvPr>
            <p:ph type="sldNum" sz="quarter" idx="5"/>
          </p:nvPr>
        </p:nvSpPr>
        <p:spPr/>
        <p:txBody>
          <a:bodyPr/>
          <a:lstStyle/>
          <a:p>
            <a:fld id="{65344FAB-ACF2-4948-B5E7-FB279489DCA4}" type="slidenum">
              <a:rPr lang="en-US" smtClean="0"/>
              <a:t>76</a:t>
            </a:fld>
            <a:endParaRPr lang="en-US"/>
          </a:p>
        </p:txBody>
      </p:sp>
    </p:spTree>
    <p:extLst>
      <p:ext uri="{BB962C8B-B14F-4D97-AF65-F5344CB8AC3E}">
        <p14:creationId xmlns:p14="http://schemas.microsoft.com/office/powerpoint/2010/main" val="3860344012"/>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12:20-12:25</a:t>
            </a:r>
            <a:r>
              <a:rPr lang="en-US" dirty="0">
                <a:effectLst/>
              </a:rPr>
              <a:t> </a:t>
            </a:r>
            <a:endParaRPr lang="en-US" dirty="0"/>
          </a:p>
          <a:p>
            <a:endParaRPr lang="en-US" dirty="0"/>
          </a:p>
        </p:txBody>
      </p:sp>
      <p:sp>
        <p:nvSpPr>
          <p:cNvPr id="4" name="Slide Number Placeholder 3"/>
          <p:cNvSpPr>
            <a:spLocks noGrp="1"/>
          </p:cNvSpPr>
          <p:nvPr>
            <p:ph type="sldNum" sz="quarter" idx="5"/>
          </p:nvPr>
        </p:nvSpPr>
        <p:spPr/>
        <p:txBody>
          <a:bodyPr/>
          <a:lstStyle/>
          <a:p>
            <a:fld id="{65344FAB-ACF2-4948-B5E7-FB279489DCA4}" type="slidenum">
              <a:rPr lang="en-US" smtClean="0"/>
              <a:t>77</a:t>
            </a:fld>
            <a:endParaRPr lang="en-US"/>
          </a:p>
        </p:txBody>
      </p:sp>
    </p:spTree>
    <p:extLst>
      <p:ext uri="{BB962C8B-B14F-4D97-AF65-F5344CB8AC3E}">
        <p14:creationId xmlns:p14="http://schemas.microsoft.com/office/powerpoint/2010/main" val="89811149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12:20-12:25</a:t>
            </a:r>
            <a:r>
              <a:rPr lang="en-US" dirty="0">
                <a:effectLst/>
              </a:rPr>
              <a:t> </a:t>
            </a:r>
            <a:endParaRPr lang="en-US" dirty="0"/>
          </a:p>
          <a:p>
            <a:endParaRPr lang="en-US" altLang="ja-JP" dirty="0"/>
          </a:p>
          <a:p>
            <a:endParaRPr lang="en-US" altLang="ja-JP" dirty="0"/>
          </a:p>
          <a:p>
            <a:r>
              <a:rPr lang="ja-JP" altLang="en-US"/>
              <a:t>本研修を受講すると、以下の３点をできるようになることを目指しています。</a:t>
            </a:r>
            <a:endParaRPr lang="en-US" altLang="ja-JP" dirty="0"/>
          </a:p>
          <a:p>
            <a:pPr marL="0" indent="0">
              <a:buNone/>
            </a:pPr>
            <a:r>
              <a:rPr lang="en-US" dirty="0"/>
              <a:t>1 </a:t>
            </a:r>
            <a:r>
              <a:rPr lang="ja-JP" altLang="en-US"/>
              <a:t>学習効果を上げるための動画教材を設計、開発できる</a:t>
            </a:r>
            <a:endParaRPr lang="en-US" dirty="0"/>
          </a:p>
          <a:p>
            <a:pPr marL="0" indent="0">
              <a:buNone/>
            </a:pPr>
            <a:r>
              <a:rPr lang="en-US" dirty="0"/>
              <a:t>2 </a:t>
            </a:r>
            <a:r>
              <a:rPr lang="ja-JP" altLang="en-US"/>
              <a:t>開発した動画教材を授業で有効的な活用法を説明できる</a:t>
            </a:r>
            <a:endParaRPr lang="en-US" altLang="ja-JP" dirty="0"/>
          </a:p>
          <a:p>
            <a:pPr marL="0" indent="0">
              <a:buNone/>
            </a:pPr>
            <a:r>
              <a:rPr lang="en-US" dirty="0"/>
              <a:t>3 </a:t>
            </a:r>
            <a:r>
              <a:rPr lang="ja-JP" altLang="en-US"/>
              <a:t>動画教材を活用した授業を改善につなげるための評価を計画できる</a:t>
            </a:r>
            <a:endParaRPr lang="en-US" dirty="0"/>
          </a:p>
          <a:p>
            <a:endParaRPr lang="en-US" altLang="ja-JP" dirty="0"/>
          </a:p>
          <a:p>
            <a:r>
              <a:rPr lang="ja-JP" altLang="en-US"/>
              <a:t>実際に何度が動画教材を作成します。動画教材製作のポイントと方法を演習します。また、授業改善につなげるために、動画教材を活用した授業の評価を計画します。</a:t>
            </a:r>
            <a:endParaRPr lang="en-US" altLang="ja-JP" dirty="0"/>
          </a:p>
        </p:txBody>
      </p:sp>
      <p:sp>
        <p:nvSpPr>
          <p:cNvPr id="4" name="Slide Number Placeholder 3"/>
          <p:cNvSpPr>
            <a:spLocks noGrp="1"/>
          </p:cNvSpPr>
          <p:nvPr>
            <p:ph type="sldNum" sz="quarter" idx="5"/>
          </p:nvPr>
        </p:nvSpPr>
        <p:spPr/>
        <p:txBody>
          <a:bodyPr/>
          <a:lstStyle/>
          <a:p>
            <a:fld id="{65344FAB-ACF2-4948-B5E7-FB279489DCA4}" type="slidenum">
              <a:rPr lang="en-US" smtClean="0"/>
              <a:t>78</a:t>
            </a:fld>
            <a:endParaRPr lang="en-US"/>
          </a:p>
        </p:txBody>
      </p:sp>
    </p:spTree>
    <p:extLst>
      <p:ext uri="{BB962C8B-B14F-4D97-AF65-F5344CB8AC3E}">
        <p14:creationId xmlns:p14="http://schemas.microsoft.com/office/powerpoint/2010/main" val="202495457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ja-JP" dirty="0"/>
              <a:t>//</a:t>
            </a:r>
            <a:r>
              <a:rPr lang="ja-JP" altLang="en-US" dirty="0"/>
              <a:t>講師紹介スライドは、実証研修テキストでは削除。</a:t>
            </a:r>
            <a:endParaRPr lang="en-US" dirty="0"/>
          </a:p>
        </p:txBody>
      </p:sp>
      <p:sp>
        <p:nvSpPr>
          <p:cNvPr id="4" name="Slide Number Placeholder 3"/>
          <p:cNvSpPr>
            <a:spLocks noGrp="1"/>
          </p:cNvSpPr>
          <p:nvPr>
            <p:ph type="sldNum" sz="quarter" idx="5"/>
          </p:nvPr>
        </p:nvSpPr>
        <p:spPr/>
        <p:txBody>
          <a:bodyPr/>
          <a:lstStyle/>
          <a:p>
            <a:fld id="{65344FAB-ACF2-4948-B5E7-FB279489DCA4}" type="slidenum">
              <a:rPr lang="en-US" smtClean="0"/>
              <a:t>79</a:t>
            </a:fld>
            <a:endParaRPr lang="en-US"/>
          </a:p>
        </p:txBody>
      </p:sp>
    </p:spTree>
    <p:extLst>
      <p:ext uri="{BB962C8B-B14F-4D97-AF65-F5344CB8AC3E}">
        <p14:creationId xmlns:p14="http://schemas.microsoft.com/office/powerpoint/2010/main" val="1083042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9:30-9:45</a:t>
            </a:r>
            <a:r>
              <a:rPr lang="en-US" dirty="0">
                <a:effectLst/>
              </a:rPr>
              <a:t> </a:t>
            </a:r>
            <a:endParaRPr lang="en-US" dirty="0"/>
          </a:p>
          <a:p>
            <a:endParaRPr lang="en-US" dirty="0"/>
          </a:p>
        </p:txBody>
      </p:sp>
      <p:sp>
        <p:nvSpPr>
          <p:cNvPr id="4" name="Slide Number Placeholder 3"/>
          <p:cNvSpPr>
            <a:spLocks noGrp="1"/>
          </p:cNvSpPr>
          <p:nvPr>
            <p:ph type="sldNum" sz="quarter" idx="5"/>
          </p:nvPr>
        </p:nvSpPr>
        <p:spPr/>
        <p:txBody>
          <a:bodyPr/>
          <a:lstStyle/>
          <a:p>
            <a:fld id="{65344FAB-ACF2-4948-B5E7-FB279489DCA4}" type="slidenum">
              <a:rPr lang="en-US" smtClean="0"/>
              <a:t>8</a:t>
            </a:fld>
            <a:endParaRPr lang="en-US"/>
          </a:p>
        </p:txBody>
      </p:sp>
    </p:spTree>
    <p:extLst>
      <p:ext uri="{BB962C8B-B14F-4D97-AF65-F5344CB8AC3E}">
        <p14:creationId xmlns:p14="http://schemas.microsoft.com/office/powerpoint/2010/main" val="33140542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9:30-9:45</a:t>
            </a:r>
            <a:r>
              <a:rPr lang="en-US" dirty="0">
                <a:effectLst/>
              </a:rPr>
              <a:t> </a:t>
            </a:r>
            <a:endParaRPr lang="en-US" dirty="0"/>
          </a:p>
          <a:p>
            <a:endParaRPr lang="en-US" dirty="0"/>
          </a:p>
        </p:txBody>
      </p:sp>
      <p:sp>
        <p:nvSpPr>
          <p:cNvPr id="4" name="Slide Number Placeholder 3"/>
          <p:cNvSpPr>
            <a:spLocks noGrp="1"/>
          </p:cNvSpPr>
          <p:nvPr>
            <p:ph type="sldNum" sz="quarter" idx="5"/>
          </p:nvPr>
        </p:nvSpPr>
        <p:spPr/>
        <p:txBody>
          <a:bodyPr/>
          <a:lstStyle/>
          <a:p>
            <a:fld id="{65344FAB-ACF2-4948-B5E7-FB279489DCA4}" type="slidenum">
              <a:rPr lang="en-US" smtClean="0"/>
              <a:t>9</a:t>
            </a:fld>
            <a:endParaRPr lang="en-US"/>
          </a:p>
        </p:txBody>
      </p:sp>
    </p:spTree>
    <p:extLst>
      <p:ext uri="{BB962C8B-B14F-4D97-AF65-F5344CB8AC3E}">
        <p14:creationId xmlns:p14="http://schemas.microsoft.com/office/powerpoint/2010/main" val="36744061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8B38300-9BBF-A04F-A1DA-FD1DA8453F3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B611C6E2-4FED-1E4E-8D98-FBBB3464B37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0C7EAE21-566B-7B4B-84AB-BD9337618B38}"/>
              </a:ext>
            </a:extLst>
          </p:cNvPr>
          <p:cNvSpPr>
            <a:spLocks noGrp="1"/>
          </p:cNvSpPr>
          <p:nvPr>
            <p:ph type="dt" sz="half" idx="10"/>
          </p:nvPr>
        </p:nvSpPr>
        <p:spPr/>
        <p:txBody>
          <a:bodyPr/>
          <a:lstStyle/>
          <a:p>
            <a:fld id="{7F2D8714-D06B-5243-BCBF-86585C76DF43}" type="datetimeFigureOut">
              <a:rPr lang="en-US" smtClean="0"/>
              <a:t>12/21/2018</a:t>
            </a:fld>
            <a:endParaRPr lang="en-US"/>
          </a:p>
        </p:txBody>
      </p:sp>
      <p:sp>
        <p:nvSpPr>
          <p:cNvPr id="5" name="Footer Placeholder 4">
            <a:extLst>
              <a:ext uri="{FF2B5EF4-FFF2-40B4-BE49-F238E27FC236}">
                <a16:creationId xmlns:a16="http://schemas.microsoft.com/office/drawing/2014/main" xmlns="" id="{FD2C9117-ECE9-A84F-BDEA-B64F5F512B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692F2954-0C4C-EF48-8519-529CD4B47B7F}"/>
              </a:ext>
            </a:extLst>
          </p:cNvPr>
          <p:cNvSpPr>
            <a:spLocks noGrp="1"/>
          </p:cNvSpPr>
          <p:nvPr>
            <p:ph type="sldNum" sz="quarter" idx="12"/>
          </p:nvPr>
        </p:nvSpPr>
        <p:spPr/>
        <p:txBody>
          <a:bodyPr/>
          <a:lstStyle/>
          <a:p>
            <a:fld id="{D9226DAE-D732-0D44-A3A9-3426432CAC1A}" type="slidenum">
              <a:rPr lang="en-US" smtClean="0"/>
              <a:t>‹#›</a:t>
            </a:fld>
            <a:endParaRPr lang="en-US"/>
          </a:p>
        </p:txBody>
      </p:sp>
    </p:spTree>
    <p:extLst>
      <p:ext uri="{BB962C8B-B14F-4D97-AF65-F5344CB8AC3E}">
        <p14:creationId xmlns:p14="http://schemas.microsoft.com/office/powerpoint/2010/main" val="41820187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63C67D4-12FF-5340-825B-5B5FFE404CC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1D3BB5DF-F088-B942-8ECB-3B4A15A1641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D99BD1DB-CF6E-9C49-BAAE-B384FCFBE78A}"/>
              </a:ext>
            </a:extLst>
          </p:cNvPr>
          <p:cNvSpPr>
            <a:spLocks noGrp="1"/>
          </p:cNvSpPr>
          <p:nvPr>
            <p:ph type="dt" sz="half" idx="10"/>
          </p:nvPr>
        </p:nvSpPr>
        <p:spPr/>
        <p:txBody>
          <a:bodyPr/>
          <a:lstStyle/>
          <a:p>
            <a:fld id="{7F2D8714-D06B-5243-BCBF-86585C76DF43}" type="datetimeFigureOut">
              <a:rPr lang="en-US" smtClean="0"/>
              <a:t>12/21/2018</a:t>
            </a:fld>
            <a:endParaRPr lang="en-US"/>
          </a:p>
        </p:txBody>
      </p:sp>
      <p:sp>
        <p:nvSpPr>
          <p:cNvPr id="5" name="Footer Placeholder 4">
            <a:extLst>
              <a:ext uri="{FF2B5EF4-FFF2-40B4-BE49-F238E27FC236}">
                <a16:creationId xmlns:a16="http://schemas.microsoft.com/office/drawing/2014/main" xmlns="" id="{C4C650C9-341D-B248-80E8-F7206F2E61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6D579778-525E-2E4B-8F8B-D0017EBC2167}"/>
              </a:ext>
            </a:extLst>
          </p:cNvPr>
          <p:cNvSpPr>
            <a:spLocks noGrp="1"/>
          </p:cNvSpPr>
          <p:nvPr>
            <p:ph type="sldNum" sz="quarter" idx="12"/>
          </p:nvPr>
        </p:nvSpPr>
        <p:spPr/>
        <p:txBody>
          <a:bodyPr/>
          <a:lstStyle/>
          <a:p>
            <a:fld id="{D9226DAE-D732-0D44-A3A9-3426432CAC1A}" type="slidenum">
              <a:rPr lang="en-US" smtClean="0"/>
              <a:t>‹#›</a:t>
            </a:fld>
            <a:endParaRPr lang="en-US"/>
          </a:p>
        </p:txBody>
      </p:sp>
    </p:spTree>
    <p:extLst>
      <p:ext uri="{BB962C8B-B14F-4D97-AF65-F5344CB8AC3E}">
        <p14:creationId xmlns:p14="http://schemas.microsoft.com/office/powerpoint/2010/main" val="36241467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3325A2FF-CBF5-CE4B-906A-0953F71FFCA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BFB939C7-D58D-6B49-ADBB-7E0673AC2CC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B05211A2-B65F-FE4A-9744-D37FC1D930DB}"/>
              </a:ext>
            </a:extLst>
          </p:cNvPr>
          <p:cNvSpPr>
            <a:spLocks noGrp="1"/>
          </p:cNvSpPr>
          <p:nvPr>
            <p:ph type="dt" sz="half" idx="10"/>
          </p:nvPr>
        </p:nvSpPr>
        <p:spPr/>
        <p:txBody>
          <a:bodyPr/>
          <a:lstStyle/>
          <a:p>
            <a:fld id="{7F2D8714-D06B-5243-BCBF-86585C76DF43}" type="datetimeFigureOut">
              <a:rPr lang="en-US" smtClean="0"/>
              <a:t>12/21/2018</a:t>
            </a:fld>
            <a:endParaRPr lang="en-US"/>
          </a:p>
        </p:txBody>
      </p:sp>
      <p:sp>
        <p:nvSpPr>
          <p:cNvPr id="5" name="Footer Placeholder 4">
            <a:extLst>
              <a:ext uri="{FF2B5EF4-FFF2-40B4-BE49-F238E27FC236}">
                <a16:creationId xmlns:a16="http://schemas.microsoft.com/office/drawing/2014/main" xmlns="" id="{5B5D71B0-BBC5-DC44-93D8-2CE7EEA716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1ACBCFF7-E358-C14F-BED1-7D12D1E388CC}"/>
              </a:ext>
            </a:extLst>
          </p:cNvPr>
          <p:cNvSpPr>
            <a:spLocks noGrp="1"/>
          </p:cNvSpPr>
          <p:nvPr>
            <p:ph type="sldNum" sz="quarter" idx="12"/>
          </p:nvPr>
        </p:nvSpPr>
        <p:spPr/>
        <p:txBody>
          <a:bodyPr/>
          <a:lstStyle/>
          <a:p>
            <a:fld id="{D9226DAE-D732-0D44-A3A9-3426432CAC1A}" type="slidenum">
              <a:rPr lang="en-US" smtClean="0"/>
              <a:t>‹#›</a:t>
            </a:fld>
            <a:endParaRPr lang="en-US"/>
          </a:p>
        </p:txBody>
      </p:sp>
    </p:spTree>
    <p:extLst>
      <p:ext uri="{BB962C8B-B14F-4D97-AF65-F5344CB8AC3E}">
        <p14:creationId xmlns:p14="http://schemas.microsoft.com/office/powerpoint/2010/main" val="34450982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EA613CC-22E2-4440-AE32-9F069A0958EF}"/>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xmlns="" id="{18C138DD-532C-AA47-A2EB-6C5F72B9196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9C7BE5A-065C-2A47-970C-1E413F9293A1}"/>
              </a:ext>
            </a:extLst>
          </p:cNvPr>
          <p:cNvSpPr>
            <a:spLocks noGrp="1"/>
          </p:cNvSpPr>
          <p:nvPr>
            <p:ph type="dt" sz="half" idx="10"/>
          </p:nvPr>
        </p:nvSpPr>
        <p:spPr/>
        <p:txBody>
          <a:bodyPr/>
          <a:lstStyle/>
          <a:p>
            <a:fld id="{7F2D8714-D06B-5243-BCBF-86585C76DF43}" type="datetimeFigureOut">
              <a:rPr lang="en-US" smtClean="0"/>
              <a:t>12/21/2018</a:t>
            </a:fld>
            <a:endParaRPr lang="en-US"/>
          </a:p>
        </p:txBody>
      </p:sp>
      <p:sp>
        <p:nvSpPr>
          <p:cNvPr id="5" name="Footer Placeholder 4">
            <a:extLst>
              <a:ext uri="{FF2B5EF4-FFF2-40B4-BE49-F238E27FC236}">
                <a16:creationId xmlns:a16="http://schemas.microsoft.com/office/drawing/2014/main" xmlns="" id="{D975B966-C1CF-ED48-BD87-4C571D610C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D978B832-9A50-D142-BA85-075D6D44A14E}"/>
              </a:ext>
            </a:extLst>
          </p:cNvPr>
          <p:cNvSpPr>
            <a:spLocks noGrp="1"/>
          </p:cNvSpPr>
          <p:nvPr>
            <p:ph type="sldNum" sz="quarter" idx="12"/>
          </p:nvPr>
        </p:nvSpPr>
        <p:spPr/>
        <p:txBody>
          <a:bodyPr/>
          <a:lstStyle/>
          <a:p>
            <a:fld id="{D9226DAE-D732-0D44-A3A9-3426432CAC1A}" type="slidenum">
              <a:rPr lang="en-US" smtClean="0"/>
              <a:t>‹#›</a:t>
            </a:fld>
            <a:endParaRPr lang="en-US"/>
          </a:p>
        </p:txBody>
      </p:sp>
    </p:spTree>
    <p:extLst>
      <p:ext uri="{BB962C8B-B14F-4D97-AF65-F5344CB8AC3E}">
        <p14:creationId xmlns:p14="http://schemas.microsoft.com/office/powerpoint/2010/main" val="25782845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7B97B34-0923-F745-B261-AA10FF5EF57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DDCB5718-BB1C-2246-94CD-D4DA33EE6C9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EA22DA9F-1D5A-F548-9A08-9521D92ECD75}"/>
              </a:ext>
            </a:extLst>
          </p:cNvPr>
          <p:cNvSpPr>
            <a:spLocks noGrp="1"/>
          </p:cNvSpPr>
          <p:nvPr>
            <p:ph type="dt" sz="half" idx="10"/>
          </p:nvPr>
        </p:nvSpPr>
        <p:spPr/>
        <p:txBody>
          <a:bodyPr/>
          <a:lstStyle/>
          <a:p>
            <a:fld id="{7F2D8714-D06B-5243-BCBF-86585C76DF43}" type="datetimeFigureOut">
              <a:rPr lang="en-US" smtClean="0"/>
              <a:t>12/21/2018</a:t>
            </a:fld>
            <a:endParaRPr lang="en-US"/>
          </a:p>
        </p:txBody>
      </p:sp>
      <p:sp>
        <p:nvSpPr>
          <p:cNvPr id="5" name="Footer Placeholder 4">
            <a:extLst>
              <a:ext uri="{FF2B5EF4-FFF2-40B4-BE49-F238E27FC236}">
                <a16:creationId xmlns:a16="http://schemas.microsoft.com/office/drawing/2014/main" xmlns="" id="{941ACE4F-4F18-7E40-96EA-90596D8DA6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7B0D72D7-01B3-D34F-8A1F-65CC02A3FF87}"/>
              </a:ext>
            </a:extLst>
          </p:cNvPr>
          <p:cNvSpPr>
            <a:spLocks noGrp="1"/>
          </p:cNvSpPr>
          <p:nvPr>
            <p:ph type="sldNum" sz="quarter" idx="12"/>
          </p:nvPr>
        </p:nvSpPr>
        <p:spPr/>
        <p:txBody>
          <a:bodyPr/>
          <a:lstStyle/>
          <a:p>
            <a:fld id="{D9226DAE-D732-0D44-A3A9-3426432CAC1A}" type="slidenum">
              <a:rPr lang="en-US" smtClean="0"/>
              <a:t>‹#›</a:t>
            </a:fld>
            <a:endParaRPr lang="en-US"/>
          </a:p>
        </p:txBody>
      </p:sp>
    </p:spTree>
    <p:extLst>
      <p:ext uri="{BB962C8B-B14F-4D97-AF65-F5344CB8AC3E}">
        <p14:creationId xmlns:p14="http://schemas.microsoft.com/office/powerpoint/2010/main" val="41593559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08CB0D1-3F59-E548-AC20-B332B5AD40E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3567A00A-03CD-4A4D-93CB-BC5C3A95BC75}"/>
              </a:ext>
            </a:extLst>
          </p:cNvPr>
          <p:cNvSpPr>
            <a:spLocks noGrp="1"/>
          </p:cNvSpPr>
          <p:nvPr>
            <p:ph sz="half" idx="1"/>
          </p:nvPr>
        </p:nvSpPr>
        <p:spPr>
          <a:xfrm>
            <a:off x="838200" y="1282047"/>
            <a:ext cx="5181600" cy="48949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A1A8BB74-868C-6040-9C69-7A22A2351E0D}"/>
              </a:ext>
            </a:extLst>
          </p:cNvPr>
          <p:cNvSpPr>
            <a:spLocks noGrp="1"/>
          </p:cNvSpPr>
          <p:nvPr>
            <p:ph sz="half" idx="2"/>
          </p:nvPr>
        </p:nvSpPr>
        <p:spPr>
          <a:xfrm>
            <a:off x="6172200" y="1282047"/>
            <a:ext cx="5181600" cy="489491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xmlns="" id="{1D7509F8-0C6A-7641-B15B-90EBCC175712}"/>
              </a:ext>
            </a:extLst>
          </p:cNvPr>
          <p:cNvSpPr>
            <a:spLocks noGrp="1"/>
          </p:cNvSpPr>
          <p:nvPr>
            <p:ph type="dt" sz="half" idx="10"/>
          </p:nvPr>
        </p:nvSpPr>
        <p:spPr/>
        <p:txBody>
          <a:bodyPr/>
          <a:lstStyle/>
          <a:p>
            <a:fld id="{7F2D8714-D06B-5243-BCBF-86585C76DF43}" type="datetimeFigureOut">
              <a:rPr lang="en-US" smtClean="0"/>
              <a:t>12/21/2018</a:t>
            </a:fld>
            <a:endParaRPr lang="en-US"/>
          </a:p>
        </p:txBody>
      </p:sp>
      <p:sp>
        <p:nvSpPr>
          <p:cNvPr id="6" name="Footer Placeholder 5">
            <a:extLst>
              <a:ext uri="{FF2B5EF4-FFF2-40B4-BE49-F238E27FC236}">
                <a16:creationId xmlns:a16="http://schemas.microsoft.com/office/drawing/2014/main" xmlns="" id="{0A9BA687-E391-8D4D-898D-0451C892538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E4CF8B34-B094-3D42-912E-461D938F87BB}"/>
              </a:ext>
            </a:extLst>
          </p:cNvPr>
          <p:cNvSpPr>
            <a:spLocks noGrp="1"/>
          </p:cNvSpPr>
          <p:nvPr>
            <p:ph type="sldNum" sz="quarter" idx="12"/>
          </p:nvPr>
        </p:nvSpPr>
        <p:spPr/>
        <p:txBody>
          <a:bodyPr/>
          <a:lstStyle/>
          <a:p>
            <a:fld id="{D9226DAE-D732-0D44-A3A9-3426432CAC1A}" type="slidenum">
              <a:rPr lang="en-US" smtClean="0"/>
              <a:t>‹#›</a:t>
            </a:fld>
            <a:endParaRPr lang="en-US"/>
          </a:p>
        </p:txBody>
      </p:sp>
    </p:spTree>
    <p:extLst>
      <p:ext uri="{BB962C8B-B14F-4D97-AF65-F5344CB8AC3E}">
        <p14:creationId xmlns:p14="http://schemas.microsoft.com/office/powerpoint/2010/main" val="21328937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325E1CE-9FF0-FC44-A80E-1CC425966737}"/>
              </a:ext>
            </a:extLst>
          </p:cNvPr>
          <p:cNvSpPr>
            <a:spLocks noGrp="1"/>
          </p:cNvSpPr>
          <p:nvPr>
            <p:ph type="title"/>
          </p:nvPr>
        </p:nvSpPr>
        <p:spPr>
          <a:xfrm>
            <a:off x="839788" y="365125"/>
            <a:ext cx="10515600" cy="898899"/>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BF3A3D8B-704B-E147-83E5-B2B317C06C87}"/>
              </a:ext>
            </a:extLst>
          </p:cNvPr>
          <p:cNvSpPr>
            <a:spLocks noGrp="1"/>
          </p:cNvSpPr>
          <p:nvPr>
            <p:ph type="body" idx="1"/>
          </p:nvPr>
        </p:nvSpPr>
        <p:spPr>
          <a:xfrm>
            <a:off x="839788" y="1430711"/>
            <a:ext cx="5157787" cy="107436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4D0A63DE-2D32-8B40-AFB4-09F6148DB59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A7B88F9E-96FB-924D-AD75-BC83CB258FCD}"/>
              </a:ext>
            </a:extLst>
          </p:cNvPr>
          <p:cNvSpPr>
            <a:spLocks noGrp="1"/>
          </p:cNvSpPr>
          <p:nvPr>
            <p:ph type="body" sz="quarter" idx="3"/>
          </p:nvPr>
        </p:nvSpPr>
        <p:spPr>
          <a:xfrm>
            <a:off x="6172200" y="1430711"/>
            <a:ext cx="5183188" cy="107436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F1AA8B4E-136D-0D4C-A423-0C0E907027B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061188AC-E93A-6A47-BF50-D3CFDBDB057D}"/>
              </a:ext>
            </a:extLst>
          </p:cNvPr>
          <p:cNvSpPr>
            <a:spLocks noGrp="1"/>
          </p:cNvSpPr>
          <p:nvPr>
            <p:ph type="dt" sz="half" idx="10"/>
          </p:nvPr>
        </p:nvSpPr>
        <p:spPr/>
        <p:txBody>
          <a:bodyPr/>
          <a:lstStyle/>
          <a:p>
            <a:fld id="{7F2D8714-D06B-5243-BCBF-86585C76DF43}" type="datetimeFigureOut">
              <a:rPr lang="en-US" smtClean="0"/>
              <a:t>12/21/2018</a:t>
            </a:fld>
            <a:endParaRPr lang="en-US"/>
          </a:p>
        </p:txBody>
      </p:sp>
      <p:sp>
        <p:nvSpPr>
          <p:cNvPr id="8" name="Footer Placeholder 7">
            <a:extLst>
              <a:ext uri="{FF2B5EF4-FFF2-40B4-BE49-F238E27FC236}">
                <a16:creationId xmlns:a16="http://schemas.microsoft.com/office/drawing/2014/main" xmlns="" id="{4E9DBCA7-BBCA-E24E-B2EB-ADA7497AB47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A6DAC620-A308-FB4C-806A-CE93D9810BBA}"/>
              </a:ext>
            </a:extLst>
          </p:cNvPr>
          <p:cNvSpPr>
            <a:spLocks noGrp="1"/>
          </p:cNvSpPr>
          <p:nvPr>
            <p:ph type="sldNum" sz="quarter" idx="12"/>
          </p:nvPr>
        </p:nvSpPr>
        <p:spPr/>
        <p:txBody>
          <a:bodyPr/>
          <a:lstStyle/>
          <a:p>
            <a:fld id="{D9226DAE-D732-0D44-A3A9-3426432CAC1A}" type="slidenum">
              <a:rPr lang="en-US" smtClean="0"/>
              <a:t>‹#›</a:t>
            </a:fld>
            <a:endParaRPr lang="en-US"/>
          </a:p>
        </p:txBody>
      </p:sp>
    </p:spTree>
    <p:extLst>
      <p:ext uri="{BB962C8B-B14F-4D97-AF65-F5344CB8AC3E}">
        <p14:creationId xmlns:p14="http://schemas.microsoft.com/office/powerpoint/2010/main" val="650604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8481A0B-55DA-714A-86BB-4C6409B4B4D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1E62E964-9177-A141-9918-4315AF0DD161}"/>
              </a:ext>
            </a:extLst>
          </p:cNvPr>
          <p:cNvSpPr>
            <a:spLocks noGrp="1"/>
          </p:cNvSpPr>
          <p:nvPr>
            <p:ph type="dt" sz="half" idx="10"/>
          </p:nvPr>
        </p:nvSpPr>
        <p:spPr/>
        <p:txBody>
          <a:bodyPr/>
          <a:lstStyle/>
          <a:p>
            <a:fld id="{7F2D8714-D06B-5243-BCBF-86585C76DF43}" type="datetimeFigureOut">
              <a:rPr lang="en-US" smtClean="0"/>
              <a:t>12/21/2018</a:t>
            </a:fld>
            <a:endParaRPr lang="en-US"/>
          </a:p>
        </p:txBody>
      </p:sp>
      <p:sp>
        <p:nvSpPr>
          <p:cNvPr id="4" name="Footer Placeholder 3">
            <a:extLst>
              <a:ext uri="{FF2B5EF4-FFF2-40B4-BE49-F238E27FC236}">
                <a16:creationId xmlns:a16="http://schemas.microsoft.com/office/drawing/2014/main" xmlns="" id="{16999EAF-5055-CC4A-8674-F68EC2138F9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ABCD5670-B035-4748-B39B-E81144F3ED92}"/>
              </a:ext>
            </a:extLst>
          </p:cNvPr>
          <p:cNvSpPr>
            <a:spLocks noGrp="1"/>
          </p:cNvSpPr>
          <p:nvPr>
            <p:ph type="sldNum" sz="quarter" idx="12"/>
          </p:nvPr>
        </p:nvSpPr>
        <p:spPr/>
        <p:txBody>
          <a:bodyPr/>
          <a:lstStyle/>
          <a:p>
            <a:fld id="{D9226DAE-D732-0D44-A3A9-3426432CAC1A}" type="slidenum">
              <a:rPr lang="en-US" smtClean="0"/>
              <a:t>‹#›</a:t>
            </a:fld>
            <a:endParaRPr lang="en-US"/>
          </a:p>
        </p:txBody>
      </p:sp>
    </p:spTree>
    <p:extLst>
      <p:ext uri="{BB962C8B-B14F-4D97-AF65-F5344CB8AC3E}">
        <p14:creationId xmlns:p14="http://schemas.microsoft.com/office/powerpoint/2010/main" val="4211371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AB6DFDD4-0CEA-7347-BC24-11D0A5EA3426}"/>
              </a:ext>
            </a:extLst>
          </p:cNvPr>
          <p:cNvSpPr>
            <a:spLocks noGrp="1"/>
          </p:cNvSpPr>
          <p:nvPr>
            <p:ph type="dt" sz="half" idx="10"/>
          </p:nvPr>
        </p:nvSpPr>
        <p:spPr/>
        <p:txBody>
          <a:bodyPr/>
          <a:lstStyle/>
          <a:p>
            <a:fld id="{7F2D8714-D06B-5243-BCBF-86585C76DF43}" type="datetimeFigureOut">
              <a:rPr lang="en-US" smtClean="0"/>
              <a:t>12/21/2018</a:t>
            </a:fld>
            <a:endParaRPr lang="en-US"/>
          </a:p>
        </p:txBody>
      </p:sp>
      <p:sp>
        <p:nvSpPr>
          <p:cNvPr id="3" name="Footer Placeholder 2">
            <a:extLst>
              <a:ext uri="{FF2B5EF4-FFF2-40B4-BE49-F238E27FC236}">
                <a16:creationId xmlns:a16="http://schemas.microsoft.com/office/drawing/2014/main" xmlns="" id="{407A1080-99B1-C442-90E9-CD7B7EB633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886A2312-B782-024F-BE7B-877C7AAC24A7}"/>
              </a:ext>
            </a:extLst>
          </p:cNvPr>
          <p:cNvSpPr>
            <a:spLocks noGrp="1"/>
          </p:cNvSpPr>
          <p:nvPr>
            <p:ph type="sldNum" sz="quarter" idx="12"/>
          </p:nvPr>
        </p:nvSpPr>
        <p:spPr/>
        <p:txBody>
          <a:bodyPr/>
          <a:lstStyle/>
          <a:p>
            <a:fld id="{D9226DAE-D732-0D44-A3A9-3426432CAC1A}" type="slidenum">
              <a:rPr lang="en-US" smtClean="0"/>
              <a:t>‹#›</a:t>
            </a:fld>
            <a:endParaRPr lang="en-US"/>
          </a:p>
        </p:txBody>
      </p:sp>
    </p:spTree>
    <p:extLst>
      <p:ext uri="{BB962C8B-B14F-4D97-AF65-F5344CB8AC3E}">
        <p14:creationId xmlns:p14="http://schemas.microsoft.com/office/powerpoint/2010/main" val="22553469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91E8594-4C4B-3145-9023-0381282E08F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F9C27041-1A0A-6149-A4B8-19AC20C124F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E047E3DF-C0BA-9A48-AD05-7F1BB6F1B3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A42D1B0F-1FE0-4449-9858-89EDF4E61B49}"/>
              </a:ext>
            </a:extLst>
          </p:cNvPr>
          <p:cNvSpPr>
            <a:spLocks noGrp="1"/>
          </p:cNvSpPr>
          <p:nvPr>
            <p:ph type="dt" sz="half" idx="10"/>
          </p:nvPr>
        </p:nvSpPr>
        <p:spPr/>
        <p:txBody>
          <a:bodyPr/>
          <a:lstStyle/>
          <a:p>
            <a:fld id="{7F2D8714-D06B-5243-BCBF-86585C76DF43}" type="datetimeFigureOut">
              <a:rPr lang="en-US" smtClean="0"/>
              <a:t>12/21/2018</a:t>
            </a:fld>
            <a:endParaRPr lang="en-US"/>
          </a:p>
        </p:txBody>
      </p:sp>
      <p:sp>
        <p:nvSpPr>
          <p:cNvPr id="6" name="Footer Placeholder 5">
            <a:extLst>
              <a:ext uri="{FF2B5EF4-FFF2-40B4-BE49-F238E27FC236}">
                <a16:creationId xmlns:a16="http://schemas.microsoft.com/office/drawing/2014/main" xmlns="" id="{64FEBB1E-D96B-FA4C-9AD0-0B05645F50B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5C55FF7A-8240-DC44-A903-4911678D0583}"/>
              </a:ext>
            </a:extLst>
          </p:cNvPr>
          <p:cNvSpPr>
            <a:spLocks noGrp="1"/>
          </p:cNvSpPr>
          <p:nvPr>
            <p:ph type="sldNum" sz="quarter" idx="12"/>
          </p:nvPr>
        </p:nvSpPr>
        <p:spPr/>
        <p:txBody>
          <a:bodyPr/>
          <a:lstStyle/>
          <a:p>
            <a:fld id="{D9226DAE-D732-0D44-A3A9-3426432CAC1A}" type="slidenum">
              <a:rPr lang="en-US" smtClean="0"/>
              <a:t>‹#›</a:t>
            </a:fld>
            <a:endParaRPr lang="en-US"/>
          </a:p>
        </p:txBody>
      </p:sp>
    </p:spTree>
    <p:extLst>
      <p:ext uri="{BB962C8B-B14F-4D97-AF65-F5344CB8AC3E}">
        <p14:creationId xmlns:p14="http://schemas.microsoft.com/office/powerpoint/2010/main" val="1677186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1DAE459-AF31-7A42-AF44-1D2E10F2ED9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EF64607F-F7CE-8043-BAAA-8BA5AB4E55F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71E09DEF-D9C0-CC4D-8821-EFA5DCB5B8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A6F1C025-F8AB-1847-B02C-ED6875DB3B50}"/>
              </a:ext>
            </a:extLst>
          </p:cNvPr>
          <p:cNvSpPr>
            <a:spLocks noGrp="1"/>
          </p:cNvSpPr>
          <p:nvPr>
            <p:ph type="dt" sz="half" idx="10"/>
          </p:nvPr>
        </p:nvSpPr>
        <p:spPr/>
        <p:txBody>
          <a:bodyPr/>
          <a:lstStyle/>
          <a:p>
            <a:fld id="{7F2D8714-D06B-5243-BCBF-86585C76DF43}" type="datetimeFigureOut">
              <a:rPr lang="en-US" smtClean="0"/>
              <a:t>12/21/2018</a:t>
            </a:fld>
            <a:endParaRPr lang="en-US"/>
          </a:p>
        </p:txBody>
      </p:sp>
      <p:sp>
        <p:nvSpPr>
          <p:cNvPr id="6" name="Footer Placeholder 5">
            <a:extLst>
              <a:ext uri="{FF2B5EF4-FFF2-40B4-BE49-F238E27FC236}">
                <a16:creationId xmlns:a16="http://schemas.microsoft.com/office/drawing/2014/main" xmlns="" id="{94BA0D4E-39AC-AC45-A112-FE94F76F9C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F819F60E-4CC3-234A-A3B8-85357E405C90}"/>
              </a:ext>
            </a:extLst>
          </p:cNvPr>
          <p:cNvSpPr>
            <a:spLocks noGrp="1"/>
          </p:cNvSpPr>
          <p:nvPr>
            <p:ph type="sldNum" sz="quarter" idx="12"/>
          </p:nvPr>
        </p:nvSpPr>
        <p:spPr/>
        <p:txBody>
          <a:bodyPr/>
          <a:lstStyle/>
          <a:p>
            <a:fld id="{D9226DAE-D732-0D44-A3A9-3426432CAC1A}" type="slidenum">
              <a:rPr lang="en-US" smtClean="0"/>
              <a:t>‹#›</a:t>
            </a:fld>
            <a:endParaRPr lang="en-US"/>
          </a:p>
        </p:txBody>
      </p:sp>
    </p:spTree>
    <p:extLst>
      <p:ext uri="{BB962C8B-B14F-4D97-AF65-F5344CB8AC3E}">
        <p14:creationId xmlns:p14="http://schemas.microsoft.com/office/powerpoint/2010/main" val="1106798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3E422616-893D-0F42-AD2A-BB25C177BAE3}"/>
              </a:ext>
            </a:extLst>
          </p:cNvPr>
          <p:cNvSpPr>
            <a:spLocks noGrp="1"/>
          </p:cNvSpPr>
          <p:nvPr>
            <p:ph type="title"/>
          </p:nvPr>
        </p:nvSpPr>
        <p:spPr>
          <a:xfrm>
            <a:off x="838200" y="203762"/>
            <a:ext cx="10515600" cy="898898"/>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xmlns="" id="{5E73DC56-124A-1547-8AD7-30DD3E33E163}"/>
              </a:ext>
            </a:extLst>
          </p:cNvPr>
          <p:cNvSpPr>
            <a:spLocks noGrp="1"/>
          </p:cNvSpPr>
          <p:nvPr>
            <p:ph type="body" idx="1"/>
          </p:nvPr>
        </p:nvSpPr>
        <p:spPr>
          <a:xfrm>
            <a:off x="838200" y="1317811"/>
            <a:ext cx="10515600" cy="485915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xmlns="" id="{DB77A8F4-FD87-0748-9ADB-79D5F45055F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2D8714-D06B-5243-BCBF-86585C76DF43}" type="datetimeFigureOut">
              <a:rPr lang="en-US" smtClean="0"/>
              <a:t>12/21/2018</a:t>
            </a:fld>
            <a:endParaRPr lang="en-US"/>
          </a:p>
        </p:txBody>
      </p:sp>
      <p:sp>
        <p:nvSpPr>
          <p:cNvPr id="5" name="Footer Placeholder 4">
            <a:extLst>
              <a:ext uri="{FF2B5EF4-FFF2-40B4-BE49-F238E27FC236}">
                <a16:creationId xmlns:a16="http://schemas.microsoft.com/office/drawing/2014/main" xmlns="" id="{6957F5EC-E130-AC47-8473-543D7C0F3BB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3BCDF9F9-830B-514E-B2DD-1B014D1A31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226DAE-D732-0D44-A3A9-3426432CAC1A}" type="slidenum">
              <a:rPr lang="en-US" smtClean="0"/>
              <a:t>‹#›</a:t>
            </a:fld>
            <a:endParaRPr lang="en-US"/>
          </a:p>
        </p:txBody>
      </p:sp>
    </p:spTree>
    <p:extLst>
      <p:ext uri="{BB962C8B-B14F-4D97-AF65-F5344CB8AC3E}">
        <p14:creationId xmlns:p14="http://schemas.microsoft.com/office/powerpoint/2010/main" val="2602665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1" kern="1200">
          <a:solidFill>
            <a:schemeClr val="tx1"/>
          </a:solidFill>
          <a:latin typeface="Meiryo UI" panose="020B0604030504040204" pitchFamily="34" charset="-128"/>
          <a:ea typeface="Meiryo UI" panose="020B0604030504040204" pitchFamily="34" charset="-128"/>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eiryo UI" panose="020B0604030504040204" pitchFamily="34" charset="-128"/>
          <a:ea typeface="Meiryo UI" panose="020B0604030504040204" pitchFamily="34"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eiryo UI" panose="020B0604030504040204" pitchFamily="34" charset="-128"/>
          <a:ea typeface="Meiryo UI" panose="020B0604030504040204" pitchFamily="34"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eiryo UI" panose="020B0604030504040204" pitchFamily="34" charset="-128"/>
          <a:ea typeface="Meiryo UI" panose="020B0604030504040204" pitchFamily="34"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eiryo UI" panose="020B0604030504040204" pitchFamily="34" charset="-128"/>
          <a:ea typeface="Meiryo UI" panose="020B0604030504040204" pitchFamily="34"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eiryo UI" panose="020B0604030504040204" pitchFamily="34" charset="-128"/>
          <a:ea typeface="Meiryo UI" panose="020B060403050404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6.xml"/><Relationship Id="rId1" Type="http://schemas.openxmlformats.org/officeDocument/2006/relationships/tags" Target="../tags/tag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7.xml"/><Relationship Id="rId1" Type="http://schemas.openxmlformats.org/officeDocument/2006/relationships/slideLayout" Target="../slideLayouts/slideLayout1.xml"/><Relationship Id="rId6" Type="http://schemas.openxmlformats.org/officeDocument/2006/relationships/image" Target="../media/image9.jpg"/><Relationship Id="rId5" Type="http://schemas.openxmlformats.org/officeDocument/2006/relationships/image" Target="../media/image12.jpg"/><Relationship Id="rId4" Type="http://schemas.openxmlformats.org/officeDocument/2006/relationships/image" Target="../media/image11.png"/></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zsenken.or.jp/monka-itaku.id-and-al/pdf/result01-2.pdf"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8" Type="http://schemas.openxmlformats.org/officeDocument/2006/relationships/image" Target="../media/image13.tiff"/><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14.tiff"/></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70.xml"/><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9.xml"/><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33BB0A9-9997-7441-8DF4-C6CC35D88E03}"/>
              </a:ext>
            </a:extLst>
          </p:cNvPr>
          <p:cNvSpPr>
            <a:spLocks noGrp="1"/>
          </p:cNvSpPr>
          <p:nvPr>
            <p:ph type="ctrTitle"/>
          </p:nvPr>
        </p:nvSpPr>
        <p:spPr/>
        <p:txBody>
          <a:bodyPr>
            <a:normAutofit fontScale="90000"/>
          </a:bodyPr>
          <a:lstStyle/>
          <a:p>
            <a:r>
              <a:rPr lang="en-US" altLang="ja-JP" dirty="0"/>
              <a:t/>
            </a:r>
            <a:br>
              <a:rPr lang="en-US" altLang="ja-JP" dirty="0"/>
            </a:br>
            <a:r>
              <a:rPr lang="en-US" altLang="ja-JP" dirty="0"/>
              <a:t>ICT</a:t>
            </a:r>
            <a:r>
              <a:rPr lang="ja-JP" altLang="en-US"/>
              <a:t>活用実証講座</a:t>
            </a:r>
            <a:r>
              <a:rPr lang="en-US" altLang="ja-JP" dirty="0"/>
              <a:t/>
            </a:r>
            <a:br>
              <a:rPr lang="en-US" altLang="ja-JP" dirty="0"/>
            </a:br>
            <a:r>
              <a:rPr lang="en-US" altLang="ja-JP" dirty="0"/>
              <a:t>2</a:t>
            </a:r>
            <a:r>
              <a:rPr lang="ja-JP" altLang="en-US"/>
              <a:t>日目</a:t>
            </a:r>
            <a:endParaRPr lang="en-US" dirty="0"/>
          </a:p>
        </p:txBody>
      </p:sp>
      <p:sp>
        <p:nvSpPr>
          <p:cNvPr id="3" name="Subtitle 2">
            <a:extLst>
              <a:ext uri="{FF2B5EF4-FFF2-40B4-BE49-F238E27FC236}">
                <a16:creationId xmlns:a16="http://schemas.microsoft.com/office/drawing/2014/main" xmlns="" id="{6D0B6F59-10D8-B046-9E79-95E8E76AD16A}"/>
              </a:ext>
            </a:extLst>
          </p:cNvPr>
          <p:cNvSpPr>
            <a:spLocks noGrp="1"/>
          </p:cNvSpPr>
          <p:nvPr>
            <p:ph type="subTitle" idx="1"/>
          </p:nvPr>
        </p:nvSpPr>
        <p:spPr/>
        <p:txBody>
          <a:bodyPr/>
          <a:lstStyle/>
          <a:p>
            <a:r>
              <a:rPr lang="en-US" altLang="ja-JP" dirty="0"/>
              <a:t>2018</a:t>
            </a:r>
            <a:r>
              <a:rPr lang="ja-JP" altLang="en-US" dirty="0"/>
              <a:t>年</a:t>
            </a:r>
            <a:r>
              <a:rPr lang="en-US" altLang="ja-JP" dirty="0"/>
              <a:t>12</a:t>
            </a:r>
            <a:r>
              <a:rPr lang="ja-JP" altLang="en-US" dirty="0"/>
              <a:t>月</a:t>
            </a:r>
            <a:r>
              <a:rPr lang="en-US" altLang="ja-JP" dirty="0"/>
              <a:t>20</a:t>
            </a:r>
            <a:r>
              <a:rPr lang="ja-JP" altLang="en-US" dirty="0"/>
              <a:t>日</a:t>
            </a:r>
            <a:r>
              <a:rPr lang="en-US" altLang="ja-JP" dirty="0"/>
              <a:t>〜21</a:t>
            </a:r>
            <a:r>
              <a:rPr lang="ja-JP" altLang="en-US" dirty="0"/>
              <a:t>日</a:t>
            </a:r>
            <a:endParaRPr lang="en-US" altLang="ja-JP" dirty="0"/>
          </a:p>
        </p:txBody>
      </p:sp>
    </p:spTree>
    <p:extLst>
      <p:ext uri="{BB962C8B-B14F-4D97-AF65-F5344CB8AC3E}">
        <p14:creationId xmlns:p14="http://schemas.microsoft.com/office/powerpoint/2010/main" val="23517552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71B64DB-AF91-394D-9BDA-E65D5AA8CB21}"/>
              </a:ext>
            </a:extLst>
          </p:cNvPr>
          <p:cNvSpPr>
            <a:spLocks noGrp="1"/>
          </p:cNvSpPr>
          <p:nvPr>
            <p:ph type="title"/>
          </p:nvPr>
        </p:nvSpPr>
        <p:spPr/>
        <p:txBody>
          <a:bodyPr>
            <a:normAutofit/>
          </a:bodyPr>
          <a:lstStyle/>
          <a:p>
            <a:r>
              <a:rPr lang="ja-JP" altLang="en-US"/>
              <a:t>インストラクショナルデザイン</a:t>
            </a:r>
            <a:r>
              <a:rPr lang="en-US" altLang="ja-JP" dirty="0"/>
              <a:t>(ID)</a:t>
            </a:r>
            <a:r>
              <a:rPr lang="ja-JP" altLang="en-US"/>
              <a:t>とは</a:t>
            </a:r>
            <a:r>
              <a:rPr lang="en-US" altLang="ja-JP" dirty="0"/>
              <a:t> </a:t>
            </a:r>
            <a:endParaRPr lang="en-US" dirty="0"/>
          </a:p>
        </p:txBody>
      </p:sp>
      <p:sp>
        <p:nvSpPr>
          <p:cNvPr id="6" name="Content Placeholder 5">
            <a:extLst>
              <a:ext uri="{FF2B5EF4-FFF2-40B4-BE49-F238E27FC236}">
                <a16:creationId xmlns:a16="http://schemas.microsoft.com/office/drawing/2014/main" xmlns="" id="{7F624809-45AF-CF42-A43D-ACACF3E54025}"/>
              </a:ext>
            </a:extLst>
          </p:cNvPr>
          <p:cNvSpPr>
            <a:spLocks noGrp="1"/>
          </p:cNvSpPr>
          <p:nvPr>
            <p:ph idx="1"/>
          </p:nvPr>
        </p:nvSpPr>
        <p:spPr>
          <a:xfrm>
            <a:off x="838200" y="3860483"/>
            <a:ext cx="10784840" cy="2316480"/>
          </a:xfrm>
        </p:spPr>
        <p:txBody>
          <a:bodyPr>
            <a:normAutofit fontScale="92500" lnSpcReduction="20000"/>
          </a:bodyPr>
          <a:lstStyle/>
          <a:p>
            <a:pPr marL="0" indent="0" algn="ctr">
              <a:buNone/>
            </a:pPr>
            <a:r>
              <a:rPr lang="ja-JP" altLang="en-US" sz="4400" dirty="0">
                <a:latin typeface="+mn-ea"/>
              </a:rPr>
              <a:t>どう教えたら、どうなるか？</a:t>
            </a:r>
            <a:endParaRPr lang="en-US" altLang="ja-JP" sz="4400" dirty="0">
              <a:latin typeface="+mn-ea"/>
            </a:endParaRPr>
          </a:p>
          <a:p>
            <a:pPr marL="0" indent="0" algn="ctr">
              <a:buNone/>
            </a:pPr>
            <a:endParaRPr lang="en-US" altLang="ja-JP" sz="4400" dirty="0">
              <a:latin typeface="+mn-ea"/>
            </a:endParaRPr>
          </a:p>
          <a:p>
            <a:pPr marL="0" indent="0" algn="ctr">
              <a:buNone/>
            </a:pPr>
            <a:r>
              <a:rPr lang="ja-JP" altLang="en-US" sz="4400" dirty="0">
                <a:latin typeface="+mn-ea"/>
              </a:rPr>
              <a:t>ヒトはこうやって学ぶから、</a:t>
            </a:r>
            <a:endParaRPr lang="en-US" altLang="ja-JP" sz="4400" dirty="0">
              <a:latin typeface="+mn-ea"/>
            </a:endParaRPr>
          </a:p>
          <a:p>
            <a:pPr marL="0" indent="0" algn="ctr">
              <a:buNone/>
            </a:pPr>
            <a:r>
              <a:rPr lang="ja-JP" altLang="en-US" sz="4400" dirty="0">
                <a:latin typeface="+mn-ea"/>
              </a:rPr>
              <a:t>こう教えよう！</a:t>
            </a:r>
            <a:endParaRPr lang="en-US" altLang="ja-JP" sz="4400" dirty="0">
              <a:latin typeface="+mn-ea"/>
            </a:endParaRPr>
          </a:p>
        </p:txBody>
      </p:sp>
      <p:sp>
        <p:nvSpPr>
          <p:cNvPr id="4" name="コンテンツ プレースホルダ 5">
            <a:extLst>
              <a:ext uri="{FF2B5EF4-FFF2-40B4-BE49-F238E27FC236}">
                <a16:creationId xmlns:a16="http://schemas.microsoft.com/office/drawing/2014/main" xmlns="" id="{7F9F9531-FCF7-3D47-B178-378527C03516}"/>
              </a:ext>
            </a:extLst>
          </p:cNvPr>
          <p:cNvSpPr txBox="1">
            <a:spLocks/>
          </p:cNvSpPr>
          <p:nvPr/>
        </p:nvSpPr>
        <p:spPr>
          <a:xfrm>
            <a:off x="838200" y="1156447"/>
            <a:ext cx="10515600" cy="5020516"/>
          </a:xfrm>
          <a:prstGeom prst="rect">
            <a:avLst/>
          </a:prstGeom>
          <a:ln>
            <a:no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ja-JP" altLang="ja-JP" dirty="0">
                <a:latin typeface="Meiryo UI" panose="020B0604030504040204" pitchFamily="50" charset="-128"/>
                <a:ea typeface="Meiryo UI" panose="020B0604030504040204" pitchFamily="50" charset="-128"/>
              </a:rPr>
              <a:t>教育活動の効果・効率・魅力を高めるための手法を集大成した</a:t>
            </a:r>
            <a:r>
              <a:rPr lang="en-US" altLang="ja-JP" dirty="0">
                <a:latin typeface="Meiryo UI" panose="020B0604030504040204" pitchFamily="50" charset="-128"/>
                <a:ea typeface="Meiryo UI" panose="020B0604030504040204" pitchFamily="50" charset="-128"/>
              </a:rPr>
              <a:t> </a:t>
            </a:r>
            <a:r>
              <a:rPr lang="ja-JP" altLang="ja-JP" dirty="0">
                <a:latin typeface="Meiryo UI" panose="020B0604030504040204" pitchFamily="50" charset="-128"/>
                <a:ea typeface="Meiryo UI" panose="020B0604030504040204" pitchFamily="50" charset="-128"/>
              </a:rPr>
              <a:t>モデルや研究分野</a:t>
            </a:r>
            <a:endParaRPr lang="en-US" altLang="ja-JP" dirty="0">
              <a:latin typeface="Meiryo UI" panose="020B0604030504040204" pitchFamily="50" charset="-128"/>
              <a:ea typeface="Meiryo UI" panose="020B0604030504040204" pitchFamily="50" charset="-128"/>
            </a:endParaRPr>
          </a:p>
          <a:p>
            <a:pPr marL="0" indent="0">
              <a:buNone/>
            </a:pPr>
            <a:r>
              <a:rPr lang="ja-JP" altLang="ja-JP" dirty="0">
                <a:latin typeface="Meiryo UI" panose="020B0604030504040204" pitchFamily="50" charset="-128"/>
                <a:ea typeface="Meiryo UI" panose="020B0604030504040204" pitchFamily="50" charset="-128"/>
              </a:rPr>
              <a:t>またはそれらを応用して教材や授業を実現するプロセス</a:t>
            </a:r>
            <a:endParaRPr lang="en-US" altLang="ja-JP" dirty="0">
              <a:latin typeface="Meiryo UI" panose="020B0604030504040204" pitchFamily="50" charset="-128"/>
              <a:ea typeface="Meiryo UI" panose="020B0604030504040204" pitchFamily="50" charset="-128"/>
            </a:endParaRPr>
          </a:p>
          <a:p>
            <a:pPr>
              <a:buFont typeface="Arial" panose="020B0604020202020204" pitchFamily="34" charset="0"/>
              <a:buNone/>
            </a:pPr>
            <a:endParaRPr kumimoji="1" lang="ja-JP" altLang="en-US" dirty="0"/>
          </a:p>
        </p:txBody>
      </p:sp>
      <p:sp>
        <p:nvSpPr>
          <p:cNvPr id="3" name="Rectangle 2">
            <a:extLst>
              <a:ext uri="{FF2B5EF4-FFF2-40B4-BE49-F238E27FC236}">
                <a16:creationId xmlns:a16="http://schemas.microsoft.com/office/drawing/2014/main" xmlns="" id="{BA5BD708-1D7C-054D-9E4B-3BA5203B98A0}"/>
              </a:ext>
            </a:extLst>
          </p:cNvPr>
          <p:cNvSpPr/>
          <p:nvPr/>
        </p:nvSpPr>
        <p:spPr>
          <a:xfrm>
            <a:off x="5811079" y="2674351"/>
            <a:ext cx="6096000" cy="646331"/>
          </a:xfrm>
          <a:prstGeom prst="rect">
            <a:avLst/>
          </a:prstGeom>
        </p:spPr>
        <p:txBody>
          <a:bodyPr>
            <a:spAutoFit/>
          </a:bodyPr>
          <a:lstStyle/>
          <a:p>
            <a:pPr algn="r">
              <a:buNone/>
            </a:pP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鈴木克明</a:t>
            </a:r>
            <a:r>
              <a:rPr lang="en-US" altLang="ja-JP" dirty="0">
                <a:latin typeface="Meiryo UI" panose="020B0604030504040204" pitchFamily="50" charset="-128"/>
                <a:ea typeface="Meiryo UI" panose="020B0604030504040204" pitchFamily="50" charset="-128"/>
              </a:rPr>
              <a:t>(2006) e-Learning</a:t>
            </a:r>
            <a:r>
              <a:rPr lang="ja-JP" altLang="en-US" dirty="0">
                <a:latin typeface="Meiryo UI" panose="020B0604030504040204" pitchFamily="50" charset="-128"/>
                <a:ea typeface="Meiryo UI" panose="020B0604030504040204" pitchFamily="50" charset="-128"/>
              </a:rPr>
              <a:t>実践のためのインストラクショナル・デザイン</a:t>
            </a:r>
            <a:r>
              <a:rPr lang="en-US" altLang="ja-JP" dirty="0">
                <a:latin typeface="Meiryo UI" panose="020B0604030504040204" pitchFamily="50" charset="-128"/>
                <a:ea typeface="Meiryo UI" panose="020B0604030504040204" pitchFamily="50" charset="-128"/>
              </a:rPr>
              <a:t>, </a:t>
            </a:r>
            <a:r>
              <a:rPr lang="ja-JP" altLang="en-US" dirty="0">
                <a:latin typeface="Meiryo UI" panose="020B0604030504040204" pitchFamily="50" charset="-128"/>
                <a:ea typeface="Meiryo UI" panose="020B0604030504040204" pitchFamily="50" charset="-128"/>
              </a:rPr>
              <a:t>日本教育工学会論文誌 </a:t>
            </a:r>
            <a:r>
              <a:rPr lang="en-US" altLang="ja-JP" dirty="0">
                <a:latin typeface="Meiryo UI" panose="020B0604030504040204" pitchFamily="50" charset="-128"/>
                <a:ea typeface="Meiryo UI" panose="020B0604030504040204" pitchFamily="50" charset="-128"/>
              </a:rPr>
              <a:t>29(3), pp.197-205)</a:t>
            </a:r>
          </a:p>
        </p:txBody>
      </p:sp>
    </p:spTree>
    <p:extLst>
      <p:ext uri="{BB962C8B-B14F-4D97-AF65-F5344CB8AC3E}">
        <p14:creationId xmlns:p14="http://schemas.microsoft.com/office/powerpoint/2010/main" val="220247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 calcmode="lin" valueType="num">
                                      <p:cBhvr additive="base">
                                        <p:cTn id="1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71B64DB-AF91-394D-9BDA-E65D5AA8CB21}"/>
              </a:ext>
            </a:extLst>
          </p:cNvPr>
          <p:cNvSpPr>
            <a:spLocks noGrp="1"/>
          </p:cNvSpPr>
          <p:nvPr>
            <p:ph type="title"/>
          </p:nvPr>
        </p:nvSpPr>
        <p:spPr/>
        <p:txBody>
          <a:bodyPr>
            <a:normAutofit/>
          </a:bodyPr>
          <a:lstStyle/>
          <a:p>
            <a:r>
              <a:rPr lang="ja-JP" altLang="en-US"/>
              <a:t>インストラクショナルデザイン</a:t>
            </a:r>
            <a:r>
              <a:rPr lang="en-US" altLang="ja-JP" dirty="0"/>
              <a:t>(ID)</a:t>
            </a:r>
            <a:r>
              <a:rPr lang="ja-JP" altLang="en-US"/>
              <a:t>とは</a:t>
            </a:r>
            <a:r>
              <a:rPr lang="en-US" altLang="ja-JP" dirty="0"/>
              <a:t> </a:t>
            </a:r>
            <a:endParaRPr lang="en-US" dirty="0"/>
          </a:p>
        </p:txBody>
      </p:sp>
      <p:sp>
        <p:nvSpPr>
          <p:cNvPr id="6" name="Content Placeholder 5">
            <a:extLst>
              <a:ext uri="{FF2B5EF4-FFF2-40B4-BE49-F238E27FC236}">
                <a16:creationId xmlns:a16="http://schemas.microsoft.com/office/drawing/2014/main" xmlns="" id="{7F624809-45AF-CF42-A43D-ACACF3E54025}"/>
              </a:ext>
            </a:extLst>
          </p:cNvPr>
          <p:cNvSpPr>
            <a:spLocks noGrp="1"/>
          </p:cNvSpPr>
          <p:nvPr>
            <p:ph idx="1"/>
          </p:nvPr>
        </p:nvSpPr>
        <p:spPr/>
        <p:txBody>
          <a:bodyPr>
            <a:normAutofit/>
          </a:bodyPr>
          <a:lstStyle/>
          <a:p>
            <a:pPr lvl="0"/>
            <a:r>
              <a:rPr lang="en-US" altLang="ja-JP" dirty="0">
                <a:latin typeface="+mn-ea"/>
              </a:rPr>
              <a:t>ID</a:t>
            </a:r>
            <a:r>
              <a:rPr lang="ja-JP" altLang="en-US">
                <a:latin typeface="+mn-ea"/>
              </a:rPr>
              <a:t>とは、授業の</a:t>
            </a:r>
            <a:r>
              <a:rPr lang="ja-JP" altLang="en-US" u="sng">
                <a:latin typeface="+mn-ea"/>
              </a:rPr>
              <a:t>効果と効率と魅力を高めるための </a:t>
            </a:r>
            <a:r>
              <a:rPr lang="ja-JP" altLang="en-US" b="1" u="sng">
                <a:latin typeface="+mn-ea"/>
              </a:rPr>
              <a:t>システム的</a:t>
            </a:r>
            <a:r>
              <a:rPr lang="ja-JP" altLang="en-US" u="sng">
                <a:latin typeface="+mn-ea"/>
              </a:rPr>
              <a:t>なアプローチに関する方法論</a:t>
            </a:r>
            <a:r>
              <a:rPr lang="ja-JP" altLang="en-US">
                <a:latin typeface="+mn-ea"/>
              </a:rPr>
              <a:t>。教育が  学習者と所属組織のニーズを満たすことを目指し、</a:t>
            </a:r>
            <a:endParaRPr lang="en-US" dirty="0">
              <a:latin typeface="+mn-ea"/>
            </a:endParaRPr>
          </a:p>
          <a:p>
            <a:r>
              <a:rPr lang="ja-JP" altLang="en-US">
                <a:latin typeface="+mn-ea"/>
              </a:rPr>
              <a:t>「授業が何のために行われるものか確認し、何が達成されれば授業の効果があったと言えるのか」を明確にする。</a:t>
            </a:r>
            <a:endParaRPr lang="en-US" dirty="0">
              <a:latin typeface="+mn-ea"/>
            </a:endParaRPr>
          </a:p>
          <a:p>
            <a:pPr lvl="0"/>
            <a:r>
              <a:rPr lang="ja-JP" altLang="en-US">
                <a:latin typeface="+mn-ea"/>
              </a:rPr>
              <a:t>受講者の特徴や教育環境･リソースの中で最も効果的で魅力的な授業方法を選択し実行･評価し改善する。この</a:t>
            </a:r>
            <a:r>
              <a:rPr lang="ja-JP" altLang="en-US" b="1">
                <a:latin typeface="+mn-ea"/>
              </a:rPr>
              <a:t>一連のプロセス</a:t>
            </a:r>
            <a:r>
              <a:rPr lang="ja-JP" altLang="en-US">
                <a:latin typeface="+mn-ea"/>
              </a:rPr>
              <a:t>を効率良く実施するためのノウハウが</a:t>
            </a:r>
            <a:r>
              <a:rPr lang="en-US" altLang="ja-JP" dirty="0">
                <a:latin typeface="+mn-ea"/>
              </a:rPr>
              <a:t>ID</a:t>
            </a:r>
            <a:r>
              <a:rPr lang="ja-JP" altLang="en-US">
                <a:latin typeface="+mn-ea"/>
              </a:rPr>
              <a:t>技法。</a:t>
            </a:r>
            <a:endParaRPr lang="en-US" dirty="0">
              <a:latin typeface="+mn-ea"/>
            </a:endParaRPr>
          </a:p>
          <a:p>
            <a:r>
              <a:rPr lang="ja-JP" altLang="en-US" sz="1200">
                <a:latin typeface="+mn-ea"/>
              </a:rPr>
              <a:t>出典：鈴木克明</a:t>
            </a:r>
            <a:r>
              <a:rPr lang="en-US" altLang="ja-JP" sz="1200" dirty="0">
                <a:latin typeface="+mn-ea"/>
              </a:rPr>
              <a:t>(2004) 『</a:t>
            </a:r>
            <a:r>
              <a:rPr lang="ja-JP" altLang="en-US" sz="1200">
                <a:latin typeface="+mn-ea"/>
              </a:rPr>
              <a:t>詳説インストラクショナルデザイン：ｅラーニングファンダメンタル</a:t>
            </a:r>
            <a:r>
              <a:rPr lang="en-US" altLang="ja-JP" sz="1200" dirty="0">
                <a:latin typeface="+mn-ea"/>
              </a:rPr>
              <a:t>』NPO </a:t>
            </a:r>
            <a:r>
              <a:rPr lang="ja-JP" altLang="en-US" sz="1200">
                <a:latin typeface="+mn-ea"/>
              </a:rPr>
              <a:t>法人日本イーラーニングコンソシアム</a:t>
            </a:r>
            <a:endParaRPr lang="en-US" altLang="ja-JP" sz="1200" dirty="0">
              <a:latin typeface="+mn-ea"/>
            </a:endParaRPr>
          </a:p>
          <a:p>
            <a:r>
              <a:rPr lang="ja-JP" altLang="en-US" sz="1200">
                <a:latin typeface="+mn-ea"/>
              </a:rPr>
              <a:t>全国専門学校教育研究会</a:t>
            </a:r>
            <a:r>
              <a:rPr lang="en-US" sz="1200" dirty="0">
                <a:latin typeface="+mn-ea"/>
              </a:rPr>
              <a:t> .</a:t>
            </a:r>
            <a:r>
              <a:rPr lang="ja-JP" altLang="en-US" sz="1200">
                <a:latin typeface="+mn-ea"/>
              </a:rPr>
              <a:t>インストラクショナルデザインおよびアクティブラーニングを使いこなす教員養成研修モデルの開発・実証「インストラクショナルデザイン</a:t>
            </a:r>
            <a:r>
              <a:rPr lang="en-US" altLang="ja-JP" sz="1200" dirty="0">
                <a:latin typeface="+mn-ea"/>
              </a:rPr>
              <a:t>《 </a:t>
            </a:r>
            <a:r>
              <a:rPr lang="ja-JP" altLang="en-US" sz="1200">
                <a:latin typeface="+mn-ea"/>
              </a:rPr>
              <a:t>テキスト </a:t>
            </a:r>
            <a:r>
              <a:rPr lang="en-US" altLang="ja-JP" sz="1200" dirty="0">
                <a:latin typeface="+mn-ea"/>
              </a:rPr>
              <a:t>》</a:t>
            </a:r>
            <a:r>
              <a:rPr lang="ja-JP" altLang="en-US" sz="1200">
                <a:latin typeface="+mn-ea"/>
              </a:rPr>
              <a:t>」</a:t>
            </a:r>
            <a:r>
              <a:rPr lang="en-US" altLang="ja-JP" sz="1200" dirty="0">
                <a:latin typeface="+mn-ea"/>
              </a:rPr>
              <a:t>(</a:t>
            </a:r>
            <a:r>
              <a:rPr lang="ja-JP" altLang="en-US" sz="1200">
                <a:latin typeface="+mn-ea"/>
              </a:rPr>
              <a:t>以下、全専研</a:t>
            </a:r>
            <a:r>
              <a:rPr lang="en-US" altLang="ja-JP" sz="1200" dirty="0">
                <a:latin typeface="+mn-ea"/>
              </a:rPr>
              <a:t>ID</a:t>
            </a:r>
            <a:r>
              <a:rPr lang="ja-JP" altLang="en-US" sz="1200">
                <a:latin typeface="+mn-ea"/>
              </a:rPr>
              <a:t>テキスト</a:t>
            </a:r>
            <a:r>
              <a:rPr lang="en-US" altLang="ja-JP" sz="1200" dirty="0">
                <a:latin typeface="+mn-ea"/>
              </a:rPr>
              <a:t>),  p.9</a:t>
            </a:r>
            <a:endParaRPr lang="en-US" sz="1200" dirty="0">
              <a:latin typeface="+mn-ea"/>
            </a:endParaRPr>
          </a:p>
          <a:p>
            <a:endParaRPr lang="en-US" altLang="ja-JP" sz="1200" dirty="0">
              <a:latin typeface="+mn-ea"/>
            </a:endParaRPr>
          </a:p>
        </p:txBody>
      </p:sp>
      <p:sp>
        <p:nvSpPr>
          <p:cNvPr id="5" name="Rectangle 4">
            <a:extLst>
              <a:ext uri="{FF2B5EF4-FFF2-40B4-BE49-F238E27FC236}">
                <a16:creationId xmlns:a16="http://schemas.microsoft.com/office/drawing/2014/main" xmlns="" id="{7C564611-8897-0545-A613-5B1D4F5A6965}"/>
              </a:ext>
            </a:extLst>
          </p:cNvPr>
          <p:cNvSpPr/>
          <p:nvPr/>
        </p:nvSpPr>
        <p:spPr>
          <a:xfrm>
            <a:off x="9469424" y="6488668"/>
            <a:ext cx="2369110" cy="369332"/>
          </a:xfrm>
          <a:prstGeom prst="rect">
            <a:avLst/>
          </a:prstGeom>
        </p:spPr>
        <p:txBody>
          <a:bodyPr wrap="none">
            <a:spAutoFit/>
          </a:bodyPr>
          <a:lstStyle/>
          <a:p>
            <a:r>
              <a:rPr lang="ja-JP" altLang="en-US" dirty="0">
                <a:latin typeface="Meiryo UI" panose="020B0604030504040204" pitchFamily="50" charset="-128"/>
                <a:ea typeface="Meiryo UI" panose="020B0604030504040204" pitchFamily="50" charset="-128"/>
              </a:rPr>
              <a:t>全専研</a:t>
            </a:r>
            <a:r>
              <a:rPr lang="en-US" altLang="ja-JP" dirty="0">
                <a:latin typeface="Meiryo UI" panose="020B0604030504040204" pitchFamily="50" charset="-128"/>
                <a:ea typeface="Meiryo UI" panose="020B0604030504040204" pitchFamily="50" charset="-128"/>
              </a:rPr>
              <a:t>ID</a:t>
            </a:r>
            <a:r>
              <a:rPr lang="ja-JP" altLang="en-US" dirty="0">
                <a:latin typeface="Meiryo UI" panose="020B0604030504040204" pitchFamily="50" charset="-128"/>
                <a:ea typeface="Meiryo UI" panose="020B0604030504040204" pitchFamily="50" charset="-128"/>
              </a:rPr>
              <a:t>テキスト</a:t>
            </a:r>
            <a:r>
              <a:rPr lang="en-US" altLang="ja-JP" dirty="0">
                <a:latin typeface="Meiryo UI" panose="020B0604030504040204" pitchFamily="50" charset="-128"/>
                <a:ea typeface="Meiryo UI" panose="020B0604030504040204" pitchFamily="50" charset="-128"/>
              </a:rPr>
              <a:t>, p.9</a:t>
            </a:r>
            <a:endParaRPr 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8997032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5EEA21E-B4AB-8940-92B8-E85F47983A0B}"/>
              </a:ext>
            </a:extLst>
          </p:cNvPr>
          <p:cNvSpPr>
            <a:spLocks noGrp="1"/>
          </p:cNvSpPr>
          <p:nvPr>
            <p:ph type="title"/>
          </p:nvPr>
        </p:nvSpPr>
        <p:spPr/>
        <p:txBody>
          <a:bodyPr/>
          <a:lstStyle/>
          <a:p>
            <a:r>
              <a:rPr lang="ja-JP" altLang="en-US"/>
              <a:t>システム的な授業設計・開発の手順</a:t>
            </a:r>
            <a:r>
              <a:rPr lang="en-US" dirty="0"/>
              <a:t> </a:t>
            </a:r>
          </a:p>
        </p:txBody>
      </p:sp>
      <p:grpSp>
        <p:nvGrpSpPr>
          <p:cNvPr id="6" name="Group 5">
            <a:extLst>
              <a:ext uri="{FF2B5EF4-FFF2-40B4-BE49-F238E27FC236}">
                <a16:creationId xmlns:a16="http://schemas.microsoft.com/office/drawing/2014/main" xmlns="" id="{4F43D030-587D-E34B-BFBC-667B2448341E}"/>
              </a:ext>
            </a:extLst>
          </p:cNvPr>
          <p:cNvGrpSpPr>
            <a:grpSpLocks noChangeAspect="1"/>
          </p:cNvGrpSpPr>
          <p:nvPr/>
        </p:nvGrpSpPr>
        <p:grpSpPr bwMode="auto">
          <a:xfrm>
            <a:off x="2408555" y="1033773"/>
            <a:ext cx="7266795" cy="5454896"/>
            <a:chOff x="1245" y="574"/>
            <a:chExt cx="9084" cy="6819"/>
          </a:xfrm>
        </p:grpSpPr>
        <p:pic>
          <p:nvPicPr>
            <p:cNvPr id="7" name="Picture 6" descr="þÿ">
              <a:extLst>
                <a:ext uri="{FF2B5EF4-FFF2-40B4-BE49-F238E27FC236}">
                  <a16:creationId xmlns:a16="http://schemas.microsoft.com/office/drawing/2014/main" xmlns="" id="{D20FD4E3-D622-C745-A167-559439A19666}"/>
                </a:ext>
              </a:extLst>
            </p:cNvPr>
            <p:cNvPicPr>
              <a:picLocks noChangeAspect="1" noEditPoints="1" noChangeArrowheads="1" noChangeShapeType="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593" y="1234"/>
              <a:ext cx="6339" cy="5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þÿ">
              <a:extLst>
                <a:ext uri="{FF2B5EF4-FFF2-40B4-BE49-F238E27FC236}">
                  <a16:creationId xmlns:a16="http://schemas.microsoft.com/office/drawing/2014/main" xmlns="" id="{5CD54863-D23B-CF4F-BA13-424627CE7282}"/>
                </a:ext>
              </a:extLst>
            </p:cNvPr>
            <p:cNvPicPr>
              <a:picLocks noChangeAspect="1" noEditPoints="1" noChangeArrowheads="1" noChangeShapeType="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081" y="1264"/>
              <a:ext cx="2653" cy="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1044">
              <a:extLst>
                <a:ext uri="{FF2B5EF4-FFF2-40B4-BE49-F238E27FC236}">
                  <a16:creationId xmlns:a16="http://schemas.microsoft.com/office/drawing/2014/main" xmlns="" id="{11125FDF-B126-9D4A-AC82-2F14D19DBFB6}"/>
                </a:ext>
              </a:extLst>
            </p:cNvPr>
            <p:cNvSpPr txBox="1">
              <a:spLocks noChangeAspect="1" noEditPoints="1" noChangeArrowheads="1" noChangeShapeType="1" noTextEdit="1"/>
            </p:cNvSpPr>
            <p:nvPr/>
          </p:nvSpPr>
          <p:spPr bwMode="auto">
            <a:xfrm>
              <a:off x="1245" y="574"/>
              <a:ext cx="9084" cy="6819"/>
            </a:xfrm>
            <a:prstGeom prst="rect">
              <a:avLst/>
            </a:prstGeom>
            <a:noFill/>
            <a:ln w="6096">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t" anchorCtr="0" upright="1">
              <a:noAutofit/>
            </a:bodyPr>
            <a:lstStyle/>
            <a:p>
              <a:pPr>
                <a:spcAft>
                  <a:spcPts val="0"/>
                </a:spcAft>
              </a:pPr>
              <a:r>
                <a:rPr lang="ja-JP" sz="1400">
                  <a:effectLst/>
                  <a:latin typeface="MS Mincho" panose="02020609040205080304" pitchFamily="49" charset="-128"/>
                  <a:ea typeface="MS Gothic" panose="020B0609070205080204" pitchFamily="49" charset="-128"/>
                  <a:cs typeface="MS Mincho" panose="02020609040205080304" pitchFamily="49" charset="-128"/>
                </a:rPr>
                <a:t> </a:t>
              </a:r>
              <a:endParaRPr lang="en-US" sz="1100" dirty="0">
                <a:effectLst/>
                <a:latin typeface="MS Mincho" panose="02020609040205080304" pitchFamily="49" charset="-128"/>
                <a:ea typeface="MS Mincho" panose="02020609040205080304" pitchFamily="49" charset="-128"/>
                <a:cs typeface="MS Mincho" panose="02020609040205080304" pitchFamily="49" charset="-128"/>
              </a:endParaRPr>
            </a:p>
            <a:p>
              <a:pPr>
                <a:spcAft>
                  <a:spcPts val="0"/>
                </a:spcAft>
              </a:pPr>
              <a:r>
                <a:rPr lang="ja-JP" sz="1700">
                  <a:effectLst/>
                  <a:latin typeface="MS Mincho" panose="02020609040205080304" pitchFamily="49" charset="-128"/>
                  <a:ea typeface="MS Gothic" panose="020B0609070205080204" pitchFamily="49" charset="-128"/>
                  <a:cs typeface="MS Mincho" panose="02020609040205080304" pitchFamily="49" charset="-128"/>
                </a:rPr>
                <a:t> </a:t>
              </a:r>
              <a:endParaRPr lang="en-US" sz="1100" dirty="0">
                <a:effectLst/>
                <a:latin typeface="MS Mincho" panose="02020609040205080304" pitchFamily="49" charset="-128"/>
                <a:ea typeface="MS Mincho" panose="02020609040205080304" pitchFamily="49" charset="-128"/>
                <a:cs typeface="MS Mincho" panose="02020609040205080304" pitchFamily="49" charset="-128"/>
              </a:endParaRPr>
            </a:p>
          </p:txBody>
        </p:sp>
      </p:grpSp>
      <p:sp>
        <p:nvSpPr>
          <p:cNvPr id="10" name="Rectangle 9">
            <a:extLst>
              <a:ext uri="{FF2B5EF4-FFF2-40B4-BE49-F238E27FC236}">
                <a16:creationId xmlns:a16="http://schemas.microsoft.com/office/drawing/2014/main" xmlns="" id="{35856BB9-C009-5740-A8ED-F950C80CED39}"/>
              </a:ext>
            </a:extLst>
          </p:cNvPr>
          <p:cNvSpPr/>
          <p:nvPr/>
        </p:nvSpPr>
        <p:spPr>
          <a:xfrm>
            <a:off x="9469424" y="6488668"/>
            <a:ext cx="2511778" cy="369332"/>
          </a:xfrm>
          <a:prstGeom prst="rect">
            <a:avLst/>
          </a:prstGeom>
        </p:spPr>
        <p:txBody>
          <a:bodyPr wrap="none">
            <a:spAutoFit/>
          </a:bodyPr>
          <a:lstStyle/>
          <a:p>
            <a:r>
              <a:rPr lang="ja-JP" altLang="en-US" dirty="0">
                <a:latin typeface="Meiryo UI" panose="020B0604030504040204" pitchFamily="50" charset="-128"/>
                <a:ea typeface="Meiryo UI" panose="020B0604030504040204" pitchFamily="50" charset="-128"/>
              </a:rPr>
              <a:t>全専研</a:t>
            </a:r>
            <a:r>
              <a:rPr lang="en-US" altLang="ja-JP" dirty="0">
                <a:latin typeface="Meiryo UI" panose="020B0604030504040204" pitchFamily="50" charset="-128"/>
                <a:ea typeface="Meiryo UI" panose="020B0604030504040204" pitchFamily="50" charset="-128"/>
              </a:rPr>
              <a:t>ID</a:t>
            </a:r>
            <a:r>
              <a:rPr lang="ja-JP" altLang="en-US" dirty="0">
                <a:latin typeface="Meiryo UI" panose="020B0604030504040204" pitchFamily="50" charset="-128"/>
                <a:ea typeface="Meiryo UI" panose="020B0604030504040204" pitchFamily="50" charset="-128"/>
              </a:rPr>
              <a:t>テキスト</a:t>
            </a:r>
            <a:r>
              <a:rPr lang="en-US" altLang="ja-JP" dirty="0">
                <a:latin typeface="Meiryo UI" panose="020B0604030504040204" pitchFamily="50" charset="-128"/>
                <a:ea typeface="Meiryo UI" panose="020B0604030504040204" pitchFamily="50" charset="-128"/>
              </a:rPr>
              <a:t>, p.10</a:t>
            </a:r>
            <a:endParaRPr lang="en-US" dirty="0">
              <a:latin typeface="Meiryo UI" panose="020B0604030504040204" pitchFamily="50" charset="-128"/>
              <a:ea typeface="Meiryo UI" panose="020B0604030504040204" pitchFamily="50" charset="-128"/>
            </a:endParaRPr>
          </a:p>
        </p:txBody>
      </p:sp>
      <p:sp>
        <p:nvSpPr>
          <p:cNvPr id="3" name="Rectangle 2">
            <a:extLst>
              <a:ext uri="{FF2B5EF4-FFF2-40B4-BE49-F238E27FC236}">
                <a16:creationId xmlns:a16="http://schemas.microsoft.com/office/drawing/2014/main" xmlns="" id="{03297329-05EE-7A49-9E3D-E40D873ABA03}"/>
              </a:ext>
            </a:extLst>
          </p:cNvPr>
          <p:cNvSpPr/>
          <p:nvPr/>
        </p:nvSpPr>
        <p:spPr>
          <a:xfrm>
            <a:off x="3676217" y="1663730"/>
            <a:ext cx="5458867" cy="369332"/>
          </a:xfrm>
          <a:prstGeom prst="rect">
            <a:avLst/>
          </a:prstGeom>
        </p:spPr>
        <p:txBody>
          <a:bodyPr wrap="square">
            <a:spAutoFit/>
          </a:bodyPr>
          <a:lstStyle/>
          <a:p>
            <a:pPr marL="3837305">
              <a:spcAft>
                <a:spcPts val="0"/>
              </a:spcAft>
            </a:pPr>
            <a:r>
              <a:rPr lang="ja-JP" altLang="en-US">
                <a:solidFill>
                  <a:srgbClr val="373737"/>
                </a:solidFill>
                <a:latin typeface="MS Mincho" panose="02020609040205080304" pitchFamily="49" charset="-128"/>
                <a:ea typeface="ＭＳ Ｐゴシック" panose="020B0600070205080204" pitchFamily="34" charset="-128"/>
                <a:cs typeface="MS Mincho" panose="02020609040205080304" pitchFamily="49" charset="-128"/>
              </a:rPr>
              <a:t>ＡＤＤＩＥモデル</a:t>
            </a:r>
            <a:endParaRPr lang="en-US" sz="1400" dirty="0">
              <a:latin typeface="MS Mincho" panose="02020609040205080304" pitchFamily="49" charset="-128"/>
              <a:ea typeface="MS Mincho" panose="02020609040205080304" pitchFamily="49" charset="-128"/>
              <a:cs typeface="MS Mincho" panose="02020609040205080304" pitchFamily="49" charset="-128"/>
            </a:endParaRPr>
          </a:p>
        </p:txBody>
      </p:sp>
    </p:spTree>
    <p:extLst>
      <p:ext uri="{BB962C8B-B14F-4D97-AF65-F5344CB8AC3E}">
        <p14:creationId xmlns:p14="http://schemas.microsoft.com/office/powerpoint/2010/main" val="26441543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0D2BDCD-AA23-1B4F-9B8A-B16502624A37}"/>
              </a:ext>
            </a:extLst>
          </p:cNvPr>
          <p:cNvSpPr>
            <a:spLocks noGrp="1"/>
          </p:cNvSpPr>
          <p:nvPr>
            <p:ph type="title"/>
          </p:nvPr>
        </p:nvSpPr>
        <p:spPr/>
        <p:txBody>
          <a:bodyPr/>
          <a:lstStyle/>
          <a:p>
            <a:r>
              <a:rPr lang="en-US" dirty="0"/>
              <a:t>ADDIE</a:t>
            </a:r>
            <a:r>
              <a:rPr lang="ja-JP" altLang="en-US"/>
              <a:t>モデル各フェーズ</a:t>
            </a:r>
            <a:endParaRPr lang="en-US" dirty="0"/>
          </a:p>
        </p:txBody>
      </p:sp>
      <p:graphicFrame>
        <p:nvGraphicFramePr>
          <p:cNvPr id="4" name="Table 3">
            <a:extLst>
              <a:ext uri="{FF2B5EF4-FFF2-40B4-BE49-F238E27FC236}">
                <a16:creationId xmlns:a16="http://schemas.microsoft.com/office/drawing/2014/main" xmlns="" id="{CCBA9109-6EBF-6343-92AE-52FDDB3718C6}"/>
              </a:ext>
            </a:extLst>
          </p:cNvPr>
          <p:cNvGraphicFramePr>
            <a:graphicFrameLocks noGrp="1"/>
          </p:cNvGraphicFramePr>
          <p:nvPr>
            <p:extLst>
              <p:ext uri="{D42A27DB-BD31-4B8C-83A1-F6EECF244321}">
                <p14:modId xmlns:p14="http://schemas.microsoft.com/office/powerpoint/2010/main" val="698175697"/>
              </p:ext>
            </p:extLst>
          </p:nvPr>
        </p:nvGraphicFramePr>
        <p:xfrm>
          <a:off x="1049020" y="1463980"/>
          <a:ext cx="10093960" cy="3930040"/>
        </p:xfrm>
        <a:graphic>
          <a:graphicData uri="http://schemas.openxmlformats.org/drawingml/2006/table">
            <a:tbl>
              <a:tblPr firstRow="1" firstCol="1" lastRow="1" lastCol="1" bandRow="1" bandCol="1">
                <a:tableStyleId>{5940675A-B579-460E-94D1-54222C63F5DA}</a:tableStyleId>
              </a:tblPr>
              <a:tblGrid>
                <a:gridCol w="2698892">
                  <a:extLst>
                    <a:ext uri="{9D8B030D-6E8A-4147-A177-3AD203B41FA5}">
                      <a16:colId xmlns:a16="http://schemas.microsoft.com/office/drawing/2014/main" xmlns="" val="4145478631"/>
                    </a:ext>
                  </a:extLst>
                </a:gridCol>
                <a:gridCol w="7395068">
                  <a:extLst>
                    <a:ext uri="{9D8B030D-6E8A-4147-A177-3AD203B41FA5}">
                      <a16:colId xmlns:a16="http://schemas.microsoft.com/office/drawing/2014/main" xmlns="" val="154278012"/>
                    </a:ext>
                  </a:extLst>
                </a:gridCol>
              </a:tblGrid>
              <a:tr h="405281">
                <a:tc>
                  <a:txBody>
                    <a:bodyPr/>
                    <a:lstStyle/>
                    <a:p>
                      <a:pPr marL="67945">
                        <a:lnSpc>
                          <a:spcPct val="100000"/>
                        </a:lnSpc>
                        <a:spcBef>
                          <a:spcPts val="110"/>
                        </a:spcBef>
                        <a:spcAft>
                          <a:spcPts val="0"/>
                        </a:spcAft>
                      </a:pPr>
                      <a:r>
                        <a:rPr lang="en-US" altLang="ja-JP" sz="2200" dirty="0">
                          <a:effectLst/>
                          <a:latin typeface="Meiryo UI" panose="020B0604030504040204" pitchFamily="50" charset="-128"/>
                          <a:ea typeface="Meiryo UI" panose="020B0604030504040204" pitchFamily="50" charset="-128"/>
                        </a:rPr>
                        <a:t>A</a:t>
                      </a:r>
                      <a:r>
                        <a:rPr lang="ja-JP" sz="2200" dirty="0">
                          <a:effectLst/>
                          <a:latin typeface="Meiryo UI" panose="020B0604030504040204" pitchFamily="50" charset="-128"/>
                          <a:ea typeface="Meiryo UI" panose="020B0604030504040204" pitchFamily="50" charset="-128"/>
                        </a:rPr>
                        <a:t>nalyze（分析）</a:t>
                      </a:r>
                      <a:endParaRPr lang="en-US" sz="2300" dirty="0">
                        <a:effectLst/>
                        <a:latin typeface="Meiryo UI" panose="020B0604030504040204" pitchFamily="50" charset="-128"/>
                        <a:ea typeface="Meiryo UI" panose="020B0604030504040204" pitchFamily="50" charset="-128"/>
                        <a:cs typeface="MS PGothic" panose="020B0600070205080204" pitchFamily="34" charset="-128"/>
                      </a:endParaRPr>
                    </a:p>
                  </a:txBody>
                  <a:tcPr marL="0" marR="0" marT="0" marB="0"/>
                </a:tc>
                <a:tc>
                  <a:txBody>
                    <a:bodyPr/>
                    <a:lstStyle/>
                    <a:p>
                      <a:pPr marL="67945">
                        <a:lnSpc>
                          <a:spcPct val="100000"/>
                        </a:lnSpc>
                        <a:spcBef>
                          <a:spcPts val="110"/>
                        </a:spcBef>
                        <a:spcAft>
                          <a:spcPts val="0"/>
                        </a:spcAft>
                      </a:pPr>
                      <a:r>
                        <a:rPr lang="ja-JP" sz="2200" dirty="0">
                          <a:effectLst/>
                          <a:latin typeface="Meiryo UI" panose="020B0604030504040204" pitchFamily="50" charset="-128"/>
                          <a:ea typeface="Meiryo UI" panose="020B0604030504040204" pitchFamily="50" charset="-128"/>
                        </a:rPr>
                        <a:t>教育ニーズを分析して、教育対象の設定や目標と評価基準の設定などを行う。</a:t>
                      </a:r>
                      <a:endParaRPr lang="en-US" sz="2300" dirty="0">
                        <a:effectLst/>
                        <a:latin typeface="Meiryo UI" panose="020B0604030504040204" pitchFamily="50" charset="-128"/>
                        <a:ea typeface="Meiryo UI" panose="020B0604030504040204" pitchFamily="50" charset="-128"/>
                        <a:cs typeface="MS PGothic" panose="020B0600070205080204" pitchFamily="34" charset="-128"/>
                      </a:endParaRPr>
                    </a:p>
                  </a:txBody>
                  <a:tcPr marL="0" marR="0" marT="0" marB="0"/>
                </a:tc>
                <a:extLst>
                  <a:ext uri="{0D108BD9-81ED-4DB2-BD59-A6C34878D82A}">
                    <a16:rowId xmlns:a16="http://schemas.microsoft.com/office/drawing/2014/main" xmlns="" val="402600863"/>
                  </a:ext>
                </a:extLst>
              </a:tr>
              <a:tr h="817119">
                <a:tc>
                  <a:txBody>
                    <a:bodyPr/>
                    <a:lstStyle/>
                    <a:p>
                      <a:pPr marL="67945">
                        <a:lnSpc>
                          <a:spcPct val="100000"/>
                        </a:lnSpc>
                        <a:spcBef>
                          <a:spcPts val="110"/>
                        </a:spcBef>
                        <a:spcAft>
                          <a:spcPts val="0"/>
                        </a:spcAft>
                      </a:pPr>
                      <a:r>
                        <a:rPr lang="en-US" sz="2200" dirty="0">
                          <a:effectLst/>
                          <a:latin typeface="Meiryo UI" panose="020B0604030504040204" pitchFamily="50" charset="-128"/>
                          <a:ea typeface="Meiryo UI" panose="020B0604030504040204" pitchFamily="50" charset="-128"/>
                        </a:rPr>
                        <a:t>Design</a:t>
                      </a:r>
                      <a:r>
                        <a:rPr lang="ja-JP" sz="2200">
                          <a:effectLst/>
                          <a:latin typeface="Meiryo UI" panose="020B0604030504040204" pitchFamily="50" charset="-128"/>
                          <a:ea typeface="Meiryo UI" panose="020B0604030504040204" pitchFamily="50" charset="-128"/>
                        </a:rPr>
                        <a:t>（設計）</a:t>
                      </a:r>
                      <a:endParaRPr lang="en-US" sz="2300" dirty="0">
                        <a:effectLst/>
                        <a:latin typeface="Meiryo UI" panose="020B0604030504040204" pitchFamily="50" charset="-128"/>
                        <a:ea typeface="Meiryo UI" panose="020B0604030504040204" pitchFamily="50" charset="-128"/>
                        <a:cs typeface="MS PGothic" panose="020B0600070205080204" pitchFamily="34" charset="-128"/>
                      </a:endParaRPr>
                    </a:p>
                  </a:txBody>
                  <a:tcPr marL="0" marR="0" marT="0" marB="0"/>
                </a:tc>
                <a:tc>
                  <a:txBody>
                    <a:bodyPr/>
                    <a:lstStyle/>
                    <a:p>
                      <a:pPr marL="67945">
                        <a:lnSpc>
                          <a:spcPct val="100000"/>
                        </a:lnSpc>
                        <a:spcBef>
                          <a:spcPts val="110"/>
                        </a:spcBef>
                        <a:spcAft>
                          <a:spcPts val="0"/>
                        </a:spcAft>
                      </a:pPr>
                      <a:r>
                        <a:rPr lang="ja-JP" sz="2200" dirty="0">
                          <a:effectLst/>
                          <a:latin typeface="Meiryo UI" panose="020B0604030504040204" pitchFamily="50" charset="-128"/>
                          <a:ea typeface="Meiryo UI" panose="020B0604030504040204" pitchFamily="50" charset="-128"/>
                        </a:rPr>
                        <a:t>目標達成に向けた具体的なシラバスの設計を行う。</a:t>
                      </a:r>
                      <a:endParaRPr lang="en-US" altLang="ja-JP" sz="2200" dirty="0">
                        <a:effectLst/>
                        <a:latin typeface="Meiryo UI" panose="020B0604030504040204" pitchFamily="50" charset="-128"/>
                        <a:ea typeface="Meiryo UI" panose="020B0604030504040204" pitchFamily="50" charset="-128"/>
                      </a:endParaRPr>
                    </a:p>
                    <a:p>
                      <a:pPr marL="67945">
                        <a:lnSpc>
                          <a:spcPct val="100000"/>
                        </a:lnSpc>
                        <a:spcBef>
                          <a:spcPts val="110"/>
                        </a:spcBef>
                        <a:spcAft>
                          <a:spcPts val="0"/>
                        </a:spcAft>
                      </a:pPr>
                      <a:r>
                        <a:rPr lang="ja-JP" sz="2200" dirty="0">
                          <a:effectLst/>
                          <a:latin typeface="Meiryo UI" panose="020B0604030504040204" pitchFamily="50" charset="-128"/>
                          <a:ea typeface="Meiryo UI" panose="020B0604030504040204" pitchFamily="50" charset="-128"/>
                        </a:rPr>
                        <a:t>学習期間の設定や目標に合わせた具体的な教え方を考えるプロセス。</a:t>
                      </a:r>
                      <a:endParaRPr lang="en-US" sz="2300" dirty="0">
                        <a:effectLst/>
                        <a:latin typeface="Meiryo UI" panose="020B0604030504040204" pitchFamily="50" charset="-128"/>
                        <a:ea typeface="Meiryo UI" panose="020B0604030504040204" pitchFamily="50" charset="-128"/>
                        <a:cs typeface="MS PGothic" panose="020B0600070205080204" pitchFamily="34" charset="-128"/>
                      </a:endParaRPr>
                    </a:p>
                  </a:txBody>
                  <a:tcPr marL="0" marR="0" marT="0" marB="0"/>
                </a:tc>
                <a:extLst>
                  <a:ext uri="{0D108BD9-81ED-4DB2-BD59-A6C34878D82A}">
                    <a16:rowId xmlns:a16="http://schemas.microsoft.com/office/drawing/2014/main" xmlns="" val="104124233"/>
                  </a:ext>
                </a:extLst>
              </a:tr>
              <a:tr h="814496">
                <a:tc>
                  <a:txBody>
                    <a:bodyPr/>
                    <a:lstStyle/>
                    <a:p>
                      <a:pPr marL="67945">
                        <a:lnSpc>
                          <a:spcPct val="100000"/>
                        </a:lnSpc>
                        <a:spcBef>
                          <a:spcPts val="110"/>
                        </a:spcBef>
                        <a:spcAft>
                          <a:spcPts val="0"/>
                        </a:spcAft>
                      </a:pPr>
                      <a:r>
                        <a:rPr lang="en-US" sz="2200" dirty="0">
                          <a:effectLst/>
                          <a:latin typeface="Meiryo UI" panose="020B0604030504040204" pitchFamily="50" charset="-128"/>
                          <a:ea typeface="Meiryo UI" panose="020B0604030504040204" pitchFamily="50" charset="-128"/>
                        </a:rPr>
                        <a:t>Develop</a:t>
                      </a:r>
                      <a:r>
                        <a:rPr lang="ja-JP" sz="2200">
                          <a:effectLst/>
                          <a:latin typeface="Meiryo UI" panose="020B0604030504040204" pitchFamily="50" charset="-128"/>
                          <a:ea typeface="Meiryo UI" panose="020B0604030504040204" pitchFamily="50" charset="-128"/>
                        </a:rPr>
                        <a:t>（開発）</a:t>
                      </a:r>
                      <a:endParaRPr lang="en-US" sz="2300" dirty="0">
                        <a:effectLst/>
                        <a:latin typeface="Meiryo UI" panose="020B0604030504040204" pitchFamily="50" charset="-128"/>
                        <a:ea typeface="Meiryo UI" panose="020B0604030504040204" pitchFamily="50" charset="-128"/>
                        <a:cs typeface="MS PGothic" panose="020B0600070205080204" pitchFamily="34" charset="-128"/>
                      </a:endParaRPr>
                    </a:p>
                  </a:txBody>
                  <a:tcPr marL="0" marR="0" marT="0" marB="0"/>
                </a:tc>
                <a:tc>
                  <a:txBody>
                    <a:bodyPr/>
                    <a:lstStyle/>
                    <a:p>
                      <a:pPr marL="67945">
                        <a:lnSpc>
                          <a:spcPct val="100000"/>
                        </a:lnSpc>
                        <a:spcBef>
                          <a:spcPts val="110"/>
                        </a:spcBef>
                        <a:spcAft>
                          <a:spcPts val="0"/>
                        </a:spcAft>
                      </a:pPr>
                      <a:r>
                        <a:rPr lang="ja-JP" sz="2200" dirty="0">
                          <a:effectLst/>
                          <a:latin typeface="Meiryo UI" panose="020B0604030504040204" pitchFamily="50" charset="-128"/>
                          <a:ea typeface="Meiryo UI" panose="020B0604030504040204" pitchFamily="50" charset="-128"/>
                        </a:rPr>
                        <a:t>実際に学習を行うための準備です。学習教材を作成する、</a:t>
                      </a:r>
                      <a:endParaRPr lang="en-US" altLang="ja-JP" sz="2200" dirty="0">
                        <a:effectLst/>
                        <a:latin typeface="Meiryo UI" panose="020B0604030504040204" pitchFamily="50" charset="-128"/>
                        <a:ea typeface="Meiryo UI" panose="020B0604030504040204" pitchFamily="50" charset="-128"/>
                      </a:endParaRPr>
                    </a:p>
                    <a:p>
                      <a:pPr marL="67945">
                        <a:lnSpc>
                          <a:spcPct val="100000"/>
                        </a:lnSpc>
                        <a:spcBef>
                          <a:spcPts val="110"/>
                        </a:spcBef>
                        <a:spcAft>
                          <a:spcPts val="0"/>
                        </a:spcAft>
                      </a:pPr>
                      <a:r>
                        <a:rPr lang="ja-JP" sz="2200" dirty="0">
                          <a:effectLst/>
                          <a:latin typeface="Meiryo UI" panose="020B0604030504040204" pitchFamily="50" charset="-128"/>
                          <a:ea typeface="Meiryo UI" panose="020B0604030504040204" pitchFamily="50" charset="-128"/>
                        </a:rPr>
                        <a:t>e ラーニングのシステムを導入する、などのように学習に必要な環境を用意する。</a:t>
                      </a:r>
                      <a:endParaRPr lang="en-US" sz="2300" dirty="0">
                        <a:effectLst/>
                        <a:latin typeface="Meiryo UI" panose="020B0604030504040204" pitchFamily="50" charset="-128"/>
                        <a:ea typeface="Meiryo UI" panose="020B0604030504040204" pitchFamily="50" charset="-128"/>
                        <a:cs typeface="MS PGothic" panose="020B0600070205080204" pitchFamily="34" charset="-128"/>
                      </a:endParaRPr>
                    </a:p>
                  </a:txBody>
                  <a:tcPr marL="0" marR="0" marT="0" marB="0"/>
                </a:tc>
                <a:extLst>
                  <a:ext uri="{0D108BD9-81ED-4DB2-BD59-A6C34878D82A}">
                    <a16:rowId xmlns:a16="http://schemas.microsoft.com/office/drawing/2014/main" xmlns="" val="3987208893"/>
                  </a:ext>
                </a:extLst>
              </a:tr>
              <a:tr h="407904">
                <a:tc>
                  <a:txBody>
                    <a:bodyPr/>
                    <a:lstStyle/>
                    <a:p>
                      <a:pPr marL="67945">
                        <a:lnSpc>
                          <a:spcPct val="100000"/>
                        </a:lnSpc>
                        <a:spcBef>
                          <a:spcPts val="110"/>
                        </a:spcBef>
                        <a:spcAft>
                          <a:spcPts val="0"/>
                        </a:spcAft>
                      </a:pPr>
                      <a:r>
                        <a:rPr lang="en-US" sz="2200" dirty="0">
                          <a:effectLst/>
                          <a:latin typeface="Meiryo UI" panose="020B0604030504040204" pitchFamily="50" charset="-128"/>
                          <a:ea typeface="Meiryo UI" panose="020B0604030504040204" pitchFamily="50" charset="-128"/>
                        </a:rPr>
                        <a:t>Implement</a:t>
                      </a:r>
                      <a:r>
                        <a:rPr lang="ja-JP" sz="2200">
                          <a:effectLst/>
                          <a:latin typeface="Meiryo UI" panose="020B0604030504040204" pitchFamily="50" charset="-128"/>
                          <a:ea typeface="Meiryo UI" panose="020B0604030504040204" pitchFamily="50" charset="-128"/>
                        </a:rPr>
                        <a:t>（実施）</a:t>
                      </a:r>
                      <a:endParaRPr lang="en-US" sz="2300" dirty="0">
                        <a:effectLst/>
                        <a:latin typeface="Meiryo UI" panose="020B0604030504040204" pitchFamily="50" charset="-128"/>
                        <a:ea typeface="Meiryo UI" panose="020B0604030504040204" pitchFamily="50" charset="-128"/>
                        <a:cs typeface="MS PGothic" panose="020B0600070205080204" pitchFamily="34" charset="-128"/>
                      </a:endParaRPr>
                    </a:p>
                  </a:txBody>
                  <a:tcPr marL="0" marR="0" marT="0" marB="0"/>
                </a:tc>
                <a:tc>
                  <a:txBody>
                    <a:bodyPr/>
                    <a:lstStyle/>
                    <a:p>
                      <a:pPr marL="67945">
                        <a:lnSpc>
                          <a:spcPct val="100000"/>
                        </a:lnSpc>
                        <a:spcBef>
                          <a:spcPts val="110"/>
                        </a:spcBef>
                        <a:spcAft>
                          <a:spcPts val="0"/>
                        </a:spcAft>
                      </a:pPr>
                      <a:r>
                        <a:rPr lang="ja-JP" sz="2200" dirty="0">
                          <a:effectLst/>
                          <a:latin typeface="Meiryo UI" panose="020B0604030504040204" pitchFamily="50" charset="-128"/>
                          <a:ea typeface="Meiryo UI" panose="020B0604030504040204" pitchFamily="50" charset="-128"/>
                        </a:rPr>
                        <a:t>シラバス、指導案に基づいて授業を実施する。</a:t>
                      </a:r>
                      <a:endParaRPr lang="en-US" sz="2300" dirty="0">
                        <a:effectLst/>
                        <a:latin typeface="Meiryo UI" panose="020B0604030504040204" pitchFamily="50" charset="-128"/>
                        <a:ea typeface="Meiryo UI" panose="020B0604030504040204" pitchFamily="50" charset="-128"/>
                        <a:cs typeface="MS PGothic" panose="020B0600070205080204" pitchFamily="34" charset="-128"/>
                      </a:endParaRPr>
                    </a:p>
                  </a:txBody>
                  <a:tcPr marL="0" marR="0" marT="0" marB="0"/>
                </a:tc>
                <a:extLst>
                  <a:ext uri="{0D108BD9-81ED-4DB2-BD59-A6C34878D82A}">
                    <a16:rowId xmlns:a16="http://schemas.microsoft.com/office/drawing/2014/main" xmlns="" val="2608926501"/>
                  </a:ext>
                </a:extLst>
              </a:tr>
              <a:tr h="814496">
                <a:tc>
                  <a:txBody>
                    <a:bodyPr/>
                    <a:lstStyle/>
                    <a:p>
                      <a:pPr marL="67945">
                        <a:lnSpc>
                          <a:spcPct val="100000"/>
                        </a:lnSpc>
                        <a:spcBef>
                          <a:spcPts val="110"/>
                        </a:spcBef>
                        <a:spcAft>
                          <a:spcPts val="0"/>
                        </a:spcAft>
                      </a:pPr>
                      <a:r>
                        <a:rPr lang="en-US" sz="2200" dirty="0">
                          <a:effectLst/>
                          <a:latin typeface="Meiryo UI" panose="020B0604030504040204" pitchFamily="50" charset="-128"/>
                          <a:ea typeface="Meiryo UI" panose="020B0604030504040204" pitchFamily="50" charset="-128"/>
                        </a:rPr>
                        <a:t>Evaluate</a:t>
                      </a:r>
                      <a:r>
                        <a:rPr lang="ja-JP" sz="2200">
                          <a:effectLst/>
                          <a:latin typeface="Meiryo UI" panose="020B0604030504040204" pitchFamily="50" charset="-128"/>
                          <a:ea typeface="Meiryo UI" panose="020B0604030504040204" pitchFamily="50" charset="-128"/>
                        </a:rPr>
                        <a:t>（評価）</a:t>
                      </a:r>
                      <a:endParaRPr lang="en-US" sz="2300" dirty="0">
                        <a:effectLst/>
                        <a:latin typeface="Meiryo UI" panose="020B0604030504040204" pitchFamily="50" charset="-128"/>
                        <a:ea typeface="Meiryo UI" panose="020B0604030504040204" pitchFamily="50" charset="-128"/>
                        <a:cs typeface="MS PGothic" panose="020B0600070205080204" pitchFamily="34" charset="-128"/>
                      </a:endParaRPr>
                    </a:p>
                  </a:txBody>
                  <a:tcPr marL="0" marR="0" marT="0" marB="0"/>
                </a:tc>
                <a:tc>
                  <a:txBody>
                    <a:bodyPr/>
                    <a:lstStyle/>
                    <a:p>
                      <a:pPr marL="67945">
                        <a:lnSpc>
                          <a:spcPct val="100000"/>
                        </a:lnSpc>
                        <a:spcBef>
                          <a:spcPts val="110"/>
                        </a:spcBef>
                        <a:spcAft>
                          <a:spcPts val="0"/>
                        </a:spcAft>
                      </a:pPr>
                      <a:r>
                        <a:rPr lang="ja-JP" sz="2200" dirty="0">
                          <a:effectLst/>
                          <a:latin typeface="Meiryo UI" panose="020B0604030504040204" pitchFamily="50" charset="-128"/>
                          <a:ea typeface="Meiryo UI" panose="020B0604030504040204" pitchFamily="50" charset="-128"/>
                        </a:rPr>
                        <a:t>学生の理解度、テスト結果、アンケート、自分自身や他の教員からの振り返りで評価する。</a:t>
                      </a:r>
                      <a:endParaRPr lang="en-US" sz="2300" dirty="0">
                        <a:effectLst/>
                        <a:latin typeface="Meiryo UI" panose="020B0604030504040204" pitchFamily="50" charset="-128"/>
                        <a:ea typeface="Meiryo UI" panose="020B0604030504040204" pitchFamily="50" charset="-128"/>
                        <a:cs typeface="MS PGothic" panose="020B0600070205080204" pitchFamily="34" charset="-128"/>
                      </a:endParaRPr>
                    </a:p>
                  </a:txBody>
                  <a:tcPr marL="0" marR="0" marT="0" marB="0"/>
                </a:tc>
                <a:extLst>
                  <a:ext uri="{0D108BD9-81ED-4DB2-BD59-A6C34878D82A}">
                    <a16:rowId xmlns:a16="http://schemas.microsoft.com/office/drawing/2014/main" xmlns="" val="4237557169"/>
                  </a:ext>
                </a:extLst>
              </a:tr>
            </a:tbl>
          </a:graphicData>
        </a:graphic>
      </p:graphicFrame>
      <p:sp>
        <p:nvSpPr>
          <p:cNvPr id="5" name="Rectangle 4">
            <a:extLst>
              <a:ext uri="{FF2B5EF4-FFF2-40B4-BE49-F238E27FC236}">
                <a16:creationId xmlns:a16="http://schemas.microsoft.com/office/drawing/2014/main" xmlns="" id="{60A67532-775A-844D-BE49-0255D96D712B}"/>
              </a:ext>
            </a:extLst>
          </p:cNvPr>
          <p:cNvSpPr/>
          <p:nvPr/>
        </p:nvSpPr>
        <p:spPr>
          <a:xfrm>
            <a:off x="9469424" y="6488668"/>
            <a:ext cx="2511778" cy="369332"/>
          </a:xfrm>
          <a:prstGeom prst="rect">
            <a:avLst/>
          </a:prstGeom>
        </p:spPr>
        <p:txBody>
          <a:bodyPr wrap="none">
            <a:spAutoFit/>
          </a:bodyPr>
          <a:lstStyle/>
          <a:p>
            <a:r>
              <a:rPr lang="ja-JP" altLang="en-US" dirty="0">
                <a:latin typeface="Meiryo UI" panose="020B0604030504040204" pitchFamily="50" charset="-128"/>
                <a:ea typeface="Meiryo UI" panose="020B0604030504040204" pitchFamily="50" charset="-128"/>
              </a:rPr>
              <a:t>全専研</a:t>
            </a:r>
            <a:r>
              <a:rPr lang="en-US" altLang="ja-JP" dirty="0">
                <a:latin typeface="Meiryo UI" panose="020B0604030504040204" pitchFamily="50" charset="-128"/>
                <a:ea typeface="Meiryo UI" panose="020B0604030504040204" pitchFamily="50" charset="-128"/>
              </a:rPr>
              <a:t>ID</a:t>
            </a:r>
            <a:r>
              <a:rPr lang="ja-JP" altLang="en-US" dirty="0">
                <a:latin typeface="Meiryo UI" panose="020B0604030504040204" pitchFamily="50" charset="-128"/>
                <a:ea typeface="Meiryo UI" panose="020B0604030504040204" pitchFamily="50" charset="-128"/>
              </a:rPr>
              <a:t>テキスト</a:t>
            </a:r>
            <a:r>
              <a:rPr lang="en-US" altLang="ja-JP" dirty="0">
                <a:latin typeface="Meiryo UI" panose="020B0604030504040204" pitchFamily="50" charset="-128"/>
                <a:ea typeface="Meiryo UI" panose="020B0604030504040204" pitchFamily="50" charset="-128"/>
              </a:rPr>
              <a:t>, p.10</a:t>
            </a:r>
            <a:endParaRPr 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1681014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5586" name="Rectangle 2"/>
          <p:cNvSpPr>
            <a:spLocks noGrp="1" noChangeArrowheads="1"/>
          </p:cNvSpPr>
          <p:nvPr>
            <p:ph type="title"/>
          </p:nvPr>
        </p:nvSpPr>
        <p:spPr/>
        <p:txBody>
          <a:bodyPr/>
          <a:lstStyle/>
          <a:p>
            <a:r>
              <a:rPr lang="en-US" altLang="ja-JP" dirty="0"/>
              <a:t>ADDIE</a:t>
            </a:r>
            <a:r>
              <a:rPr lang="ja-JP" altLang="en-US"/>
              <a:t>モデル：分析フェーズ</a:t>
            </a:r>
          </a:p>
        </p:txBody>
      </p:sp>
      <p:sp>
        <p:nvSpPr>
          <p:cNvPr id="195587" name="Rectangle 3"/>
          <p:cNvSpPr>
            <a:spLocks noGrp="1" noChangeArrowheads="1"/>
          </p:cNvSpPr>
          <p:nvPr>
            <p:ph type="body" idx="1"/>
          </p:nvPr>
        </p:nvSpPr>
        <p:spPr>
          <a:xfrm>
            <a:off x="2098676" y="2993358"/>
            <a:ext cx="8569325" cy="2087563"/>
          </a:xfrm>
        </p:spPr>
        <p:txBody>
          <a:bodyPr>
            <a:normAutofit lnSpcReduction="10000"/>
          </a:bodyPr>
          <a:lstStyle/>
          <a:p>
            <a:pPr>
              <a:lnSpc>
                <a:spcPct val="90000"/>
              </a:lnSpc>
            </a:pPr>
            <a:r>
              <a:rPr lang="ja-JP" altLang="en-US" sz="2400" dirty="0">
                <a:solidFill>
                  <a:srgbClr val="0432FF"/>
                </a:solidFill>
                <a:latin typeface="ＭＳ Ｐゴシック" charset="-128"/>
              </a:rPr>
              <a:t>ニーズ分析</a:t>
            </a:r>
            <a:r>
              <a:rPr lang="ja-JP" altLang="en-US" sz="2400" dirty="0">
                <a:solidFill>
                  <a:schemeClr val="accent2"/>
                </a:solidFill>
                <a:latin typeface="ＭＳ Ｐゴシック" charset="-128"/>
              </a:rPr>
              <a:t>		</a:t>
            </a:r>
            <a:r>
              <a:rPr lang="ja-JP" altLang="en-US" sz="2400" dirty="0">
                <a:latin typeface="ＭＳ Ｐゴシック" charset="-128"/>
              </a:rPr>
              <a:t>授業の必要性を検討する</a:t>
            </a:r>
          </a:p>
          <a:p>
            <a:pPr>
              <a:lnSpc>
                <a:spcPct val="90000"/>
              </a:lnSpc>
            </a:pPr>
            <a:r>
              <a:rPr lang="ja-JP" altLang="en-US" sz="2400" dirty="0">
                <a:solidFill>
                  <a:srgbClr val="0432FF"/>
                </a:solidFill>
                <a:latin typeface="ＭＳ Ｐゴシック" charset="-128"/>
              </a:rPr>
              <a:t>対象者分析</a:t>
            </a:r>
            <a:r>
              <a:rPr lang="ja-JP" altLang="en-US" sz="2400">
                <a:solidFill>
                  <a:schemeClr val="accent2"/>
                </a:solidFill>
                <a:latin typeface="ＭＳ Ｐゴシック" charset="-128"/>
              </a:rPr>
              <a:t>	</a:t>
            </a:r>
            <a:r>
              <a:rPr lang="en-US" altLang="ja-JP" sz="2400" dirty="0">
                <a:solidFill>
                  <a:schemeClr val="accent2"/>
                </a:solidFill>
                <a:latin typeface="ＭＳ Ｐゴシック" charset="-128"/>
              </a:rPr>
              <a:t>	</a:t>
            </a:r>
            <a:r>
              <a:rPr lang="ja-JP" altLang="en-US" sz="2400">
                <a:latin typeface="ＭＳ Ｐゴシック" charset="-128"/>
              </a:rPr>
              <a:t>授業</a:t>
            </a:r>
            <a:r>
              <a:rPr lang="ja-JP" altLang="en-US" sz="2400" dirty="0">
                <a:latin typeface="ＭＳ Ｐゴシック" charset="-128"/>
              </a:rPr>
              <a:t>の</a:t>
            </a:r>
            <a:r>
              <a:rPr lang="ja-JP" altLang="en-US" sz="2400" dirty="0">
                <a:solidFill>
                  <a:srgbClr val="FF0000"/>
                </a:solidFill>
                <a:latin typeface="ＭＳ Ｐゴシック" charset="-128"/>
              </a:rPr>
              <a:t>スタート</a:t>
            </a:r>
            <a:r>
              <a:rPr lang="ja-JP" altLang="en-US" sz="2400" dirty="0">
                <a:latin typeface="ＭＳ Ｐゴシック" charset="-128"/>
              </a:rPr>
              <a:t>地点を明らかにする</a:t>
            </a:r>
          </a:p>
          <a:p>
            <a:pPr>
              <a:lnSpc>
                <a:spcPct val="90000"/>
              </a:lnSpc>
            </a:pPr>
            <a:r>
              <a:rPr lang="ja-JP" altLang="en-US" sz="2400" dirty="0">
                <a:solidFill>
                  <a:srgbClr val="0432FF"/>
                </a:solidFill>
                <a:latin typeface="ＭＳ Ｐゴシック" charset="-128"/>
              </a:rPr>
              <a:t>学習目標分析</a:t>
            </a:r>
            <a:r>
              <a:rPr lang="ja-JP" altLang="en-US" sz="2400" dirty="0">
                <a:solidFill>
                  <a:schemeClr val="accent2"/>
                </a:solidFill>
                <a:latin typeface="ＭＳ Ｐゴシック" charset="-128"/>
              </a:rPr>
              <a:t>	</a:t>
            </a:r>
            <a:r>
              <a:rPr lang="ja-JP" altLang="en-US" sz="2400" dirty="0">
                <a:latin typeface="ＭＳ Ｐゴシック" charset="-128"/>
              </a:rPr>
              <a:t>ゴールから</a:t>
            </a:r>
            <a:r>
              <a:rPr lang="ja-JP" altLang="en-US" sz="2400" dirty="0">
                <a:solidFill>
                  <a:srgbClr val="FF0000"/>
                </a:solidFill>
                <a:latin typeface="ＭＳ Ｐゴシック" charset="-128"/>
              </a:rPr>
              <a:t>教育内容</a:t>
            </a:r>
            <a:r>
              <a:rPr lang="ja-JP" altLang="en-US" sz="2400" dirty="0">
                <a:latin typeface="ＭＳ Ｐゴシック" charset="-128"/>
              </a:rPr>
              <a:t>を明らかにする</a:t>
            </a:r>
            <a:endParaRPr lang="ja-JP" altLang="en-US" sz="2400" dirty="0">
              <a:solidFill>
                <a:schemeClr val="accent2"/>
              </a:solidFill>
              <a:latin typeface="ＭＳ Ｐゴシック" charset="-128"/>
            </a:endParaRPr>
          </a:p>
          <a:p>
            <a:pPr>
              <a:lnSpc>
                <a:spcPct val="90000"/>
              </a:lnSpc>
            </a:pPr>
            <a:r>
              <a:rPr lang="ja-JP" altLang="en-US" sz="2400" dirty="0">
                <a:solidFill>
                  <a:srgbClr val="0432FF"/>
                </a:solidFill>
                <a:latin typeface="ＭＳ Ｐゴシック" charset="-128"/>
              </a:rPr>
              <a:t>技術分析</a:t>
            </a:r>
            <a:r>
              <a:rPr lang="ja-JP" altLang="en-US" sz="2400" dirty="0">
                <a:solidFill>
                  <a:schemeClr val="accent2"/>
                </a:solidFill>
                <a:latin typeface="ＭＳ Ｐゴシック" charset="-128"/>
              </a:rPr>
              <a:t>		</a:t>
            </a:r>
            <a:r>
              <a:rPr lang="ja-JP" altLang="en-US" sz="2400" dirty="0">
                <a:solidFill>
                  <a:srgbClr val="FF0000"/>
                </a:solidFill>
                <a:latin typeface="ＭＳ Ｐゴシック" charset="-128"/>
              </a:rPr>
              <a:t>使える方法</a:t>
            </a:r>
            <a:r>
              <a:rPr lang="ja-JP" altLang="en-US" sz="2400" dirty="0">
                <a:latin typeface="ＭＳ Ｐゴシック" charset="-128"/>
              </a:rPr>
              <a:t>を明らかにする</a:t>
            </a:r>
          </a:p>
          <a:p>
            <a:pPr>
              <a:lnSpc>
                <a:spcPct val="90000"/>
              </a:lnSpc>
            </a:pPr>
            <a:r>
              <a:rPr lang="ja-JP" altLang="en-US" sz="2400" dirty="0">
                <a:solidFill>
                  <a:srgbClr val="0432FF"/>
                </a:solidFill>
                <a:latin typeface="ＭＳ Ｐゴシック" charset="-128"/>
              </a:rPr>
              <a:t>コスト分析</a:t>
            </a:r>
            <a:r>
              <a:rPr lang="ja-JP" altLang="en-US" sz="2400" dirty="0">
                <a:solidFill>
                  <a:schemeClr val="accent2"/>
                </a:solidFill>
                <a:latin typeface="ＭＳ Ｐゴシック" charset="-128"/>
              </a:rPr>
              <a:t>		</a:t>
            </a:r>
            <a:r>
              <a:rPr lang="ja-JP" altLang="en-US" sz="2400" dirty="0">
                <a:latin typeface="ＭＳ Ｐゴシック" charset="-128"/>
              </a:rPr>
              <a:t>開発にかかる</a:t>
            </a:r>
            <a:r>
              <a:rPr lang="ja-JP" altLang="en-US" sz="2400" dirty="0">
                <a:solidFill>
                  <a:srgbClr val="FF0000"/>
                </a:solidFill>
                <a:latin typeface="ＭＳ Ｐゴシック" charset="-128"/>
              </a:rPr>
              <a:t>時間・お金</a:t>
            </a:r>
            <a:r>
              <a:rPr lang="ja-JP" altLang="en-US" sz="2400" dirty="0">
                <a:latin typeface="ＭＳ Ｐゴシック" charset="-128"/>
              </a:rPr>
              <a:t>を明らかにする</a:t>
            </a:r>
          </a:p>
        </p:txBody>
      </p:sp>
      <p:sp>
        <p:nvSpPr>
          <p:cNvPr id="195589" name="AutoShape 5"/>
          <p:cNvSpPr>
            <a:spLocks noChangeArrowheads="1"/>
          </p:cNvSpPr>
          <p:nvPr/>
        </p:nvSpPr>
        <p:spPr bwMode="auto">
          <a:xfrm>
            <a:off x="2098676" y="1616209"/>
            <a:ext cx="7921625" cy="863600"/>
          </a:xfrm>
          <a:prstGeom prst="roundRect">
            <a:avLst>
              <a:gd name="adj" fmla="val 16667"/>
            </a:avLst>
          </a:prstGeom>
          <a:solidFill>
            <a:srgbClr val="FFCC99">
              <a:alpha val="50000"/>
            </a:srgbClr>
          </a:solidFill>
          <a:ln w="9525">
            <a:solidFill>
              <a:schemeClr val="tx1"/>
            </a:solidFill>
            <a:round/>
            <a:headEnd/>
            <a:tailEnd/>
          </a:ln>
          <a:effectLst/>
        </p:spPr>
        <p:txBody>
          <a:bodyPr wrap="none" anchor="ctr"/>
          <a:lstStyle/>
          <a:p>
            <a:pPr algn="ctr"/>
            <a:r>
              <a:rPr lang="ja-JP" altLang="en-US" sz="2400">
                <a:latin typeface="Times New Roman" pitchFamily="18" charset="0"/>
                <a:ea typeface="HGPｺﾞｼｯｸE" pitchFamily="50" charset="-128"/>
              </a:rPr>
              <a:t>授業における学習目標について吟味し、その学習目標を</a:t>
            </a:r>
          </a:p>
          <a:p>
            <a:pPr algn="ctr"/>
            <a:r>
              <a:rPr lang="ja-JP" altLang="en-US" sz="2400">
                <a:latin typeface="Times New Roman" pitchFamily="18" charset="0"/>
                <a:ea typeface="HGPｺﾞｼｯｸE" pitchFamily="50" charset="-128"/>
              </a:rPr>
              <a:t>達成するうえで何が必要か、使えるかを分析する</a:t>
            </a:r>
          </a:p>
        </p:txBody>
      </p:sp>
    </p:spTree>
    <p:custDataLst>
      <p:tags r:id="rId1"/>
    </p:custDataLst>
    <p:extLst>
      <p:ext uri="{BB962C8B-B14F-4D97-AF65-F5344CB8AC3E}">
        <p14:creationId xmlns:p14="http://schemas.microsoft.com/office/powerpoint/2010/main" val="31448846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7634" name="Rectangle 2"/>
          <p:cNvSpPr>
            <a:spLocks noGrp="1" noChangeArrowheads="1"/>
          </p:cNvSpPr>
          <p:nvPr>
            <p:ph type="title"/>
          </p:nvPr>
        </p:nvSpPr>
        <p:spPr/>
        <p:txBody>
          <a:bodyPr/>
          <a:lstStyle/>
          <a:p>
            <a:r>
              <a:rPr lang="en-US" altLang="ja-JP" dirty="0"/>
              <a:t>ADDIE</a:t>
            </a:r>
            <a:r>
              <a:rPr lang="ja-JP" altLang="en-US"/>
              <a:t>モデル：設計</a:t>
            </a:r>
            <a:r>
              <a:rPr lang="ja-JP" altLang="en-US" dirty="0"/>
              <a:t>フェーズ</a:t>
            </a:r>
          </a:p>
        </p:txBody>
      </p:sp>
      <p:sp>
        <p:nvSpPr>
          <p:cNvPr id="197635" name="Rectangle 3"/>
          <p:cNvSpPr>
            <a:spLocks noGrp="1" noChangeArrowheads="1"/>
          </p:cNvSpPr>
          <p:nvPr>
            <p:ph type="body" idx="1"/>
          </p:nvPr>
        </p:nvSpPr>
        <p:spPr>
          <a:xfrm>
            <a:off x="2099746" y="3047040"/>
            <a:ext cx="7992508" cy="2846705"/>
          </a:xfrm>
        </p:spPr>
        <p:txBody>
          <a:bodyPr/>
          <a:lstStyle/>
          <a:p>
            <a:pPr>
              <a:lnSpc>
                <a:spcPct val="90000"/>
              </a:lnSpc>
            </a:pPr>
            <a:r>
              <a:rPr lang="ja-JP" altLang="en-US" sz="2400" dirty="0">
                <a:solidFill>
                  <a:srgbClr val="0000FF"/>
                </a:solidFill>
                <a:latin typeface="ＭＳ Ｐゴシック" charset="-128"/>
              </a:rPr>
              <a:t>学習目標詳細化</a:t>
            </a:r>
            <a:r>
              <a:rPr lang="ja-JP" altLang="en-US" sz="2400" dirty="0">
                <a:latin typeface="ＭＳ Ｐゴシック" charset="-128"/>
              </a:rPr>
              <a:t>	最終ゴールを具体的な目標に分解する</a:t>
            </a:r>
          </a:p>
          <a:p>
            <a:pPr>
              <a:lnSpc>
                <a:spcPct val="90000"/>
              </a:lnSpc>
            </a:pPr>
            <a:r>
              <a:rPr lang="ja-JP" altLang="en-US" sz="2400" dirty="0">
                <a:solidFill>
                  <a:srgbClr val="0000FF"/>
                </a:solidFill>
                <a:latin typeface="ＭＳ Ｐゴシック" charset="-128"/>
              </a:rPr>
              <a:t>学習目標構造化</a:t>
            </a:r>
            <a:r>
              <a:rPr lang="ja-JP" altLang="en-US" sz="2400" dirty="0">
                <a:solidFill>
                  <a:srgbClr val="333399"/>
                </a:solidFill>
                <a:latin typeface="ＭＳ Ｐゴシック" charset="-128"/>
              </a:rPr>
              <a:t>	</a:t>
            </a:r>
            <a:r>
              <a:rPr lang="ja-JP" altLang="en-US" sz="2400" dirty="0">
                <a:latin typeface="ＭＳ Ｐゴシック" charset="-128"/>
              </a:rPr>
              <a:t>詳細化した項目ごとの関係を決定する</a:t>
            </a:r>
          </a:p>
          <a:p>
            <a:pPr>
              <a:lnSpc>
                <a:spcPct val="90000"/>
              </a:lnSpc>
            </a:pPr>
            <a:r>
              <a:rPr lang="ja-JP" altLang="en-US" sz="2400" dirty="0">
                <a:solidFill>
                  <a:srgbClr val="0000FF"/>
                </a:solidFill>
                <a:latin typeface="ＭＳ Ｐゴシック" charset="-128"/>
              </a:rPr>
              <a:t>学習目標系列化</a:t>
            </a:r>
            <a:r>
              <a:rPr lang="ja-JP" altLang="en-US" sz="2400" dirty="0">
                <a:solidFill>
                  <a:schemeClr val="accent2"/>
                </a:solidFill>
                <a:latin typeface="ＭＳ Ｐゴシック" charset="-128"/>
              </a:rPr>
              <a:t>	</a:t>
            </a:r>
            <a:r>
              <a:rPr lang="ja-JP" altLang="en-US" sz="2400" dirty="0">
                <a:solidFill>
                  <a:srgbClr val="FF0000"/>
                </a:solidFill>
                <a:latin typeface="ＭＳ Ｐゴシック" charset="-128"/>
              </a:rPr>
              <a:t>授業の進め方</a:t>
            </a:r>
            <a:r>
              <a:rPr lang="ja-JP" altLang="en-US" sz="2400" dirty="0">
                <a:latin typeface="ＭＳ Ｐゴシック" charset="-128"/>
              </a:rPr>
              <a:t>を決定する</a:t>
            </a:r>
          </a:p>
          <a:p>
            <a:pPr>
              <a:lnSpc>
                <a:spcPct val="90000"/>
              </a:lnSpc>
            </a:pPr>
            <a:r>
              <a:rPr lang="ja-JP" altLang="en-US" sz="2400" dirty="0">
                <a:solidFill>
                  <a:srgbClr val="0000FF"/>
                </a:solidFill>
                <a:latin typeface="ＭＳ Ｐゴシック" charset="-128"/>
              </a:rPr>
              <a:t>授業スタイル設計</a:t>
            </a:r>
            <a:r>
              <a:rPr lang="ja-JP" altLang="en-US" sz="2400" dirty="0">
                <a:solidFill>
                  <a:schemeClr val="accent2"/>
                </a:solidFill>
                <a:latin typeface="ＭＳ Ｐゴシック" charset="-128"/>
              </a:rPr>
              <a:t>	</a:t>
            </a:r>
            <a:r>
              <a:rPr lang="ja-JP" altLang="en-US" sz="2400" dirty="0">
                <a:latin typeface="ＭＳ Ｐゴシック" charset="-128"/>
              </a:rPr>
              <a:t>用いる</a:t>
            </a:r>
            <a:r>
              <a:rPr lang="ja-JP" altLang="en-US" sz="2400" dirty="0">
                <a:solidFill>
                  <a:srgbClr val="FF0000"/>
                </a:solidFill>
                <a:latin typeface="ＭＳ Ｐゴシック" charset="-128"/>
              </a:rPr>
              <a:t>授業スタイル</a:t>
            </a:r>
            <a:r>
              <a:rPr lang="ja-JP" altLang="en-US" sz="2400" dirty="0">
                <a:latin typeface="ＭＳ Ｐゴシック" charset="-128"/>
              </a:rPr>
              <a:t>を決定する</a:t>
            </a:r>
          </a:p>
          <a:p>
            <a:pPr>
              <a:lnSpc>
                <a:spcPct val="90000"/>
              </a:lnSpc>
            </a:pPr>
            <a:r>
              <a:rPr lang="ja-JP" altLang="en-US" sz="2400">
                <a:solidFill>
                  <a:srgbClr val="0000FF"/>
                </a:solidFill>
                <a:latin typeface="ＭＳ Ｐゴシック" charset="-128"/>
              </a:rPr>
              <a:t>動機づけ</a:t>
            </a:r>
            <a:r>
              <a:rPr lang="ja-JP" altLang="en-US" sz="2400" dirty="0">
                <a:solidFill>
                  <a:srgbClr val="0000FF"/>
                </a:solidFill>
                <a:latin typeface="ＭＳ Ｐゴシック" charset="-128"/>
              </a:rPr>
              <a:t>設計</a:t>
            </a:r>
            <a:r>
              <a:rPr lang="ja-JP" altLang="en-US" sz="2400" dirty="0">
                <a:solidFill>
                  <a:schemeClr val="accent2"/>
                </a:solidFill>
                <a:latin typeface="ＭＳ Ｐゴシック" charset="-128"/>
              </a:rPr>
              <a:t>	</a:t>
            </a:r>
            <a:r>
              <a:rPr lang="ja-JP" altLang="en-US" sz="2400" dirty="0">
                <a:solidFill>
                  <a:srgbClr val="FF0000"/>
                </a:solidFill>
                <a:latin typeface="ＭＳ Ｐゴシック" charset="-128"/>
              </a:rPr>
              <a:t>やる気を持って</a:t>
            </a:r>
            <a:r>
              <a:rPr lang="ja-JP" altLang="en-US" sz="2400" dirty="0">
                <a:latin typeface="ＭＳ Ｐゴシック" charset="-128"/>
              </a:rPr>
              <a:t>もらえる教材にする</a:t>
            </a:r>
          </a:p>
        </p:txBody>
      </p:sp>
      <p:sp>
        <p:nvSpPr>
          <p:cNvPr id="197637" name="AutoShape 5"/>
          <p:cNvSpPr>
            <a:spLocks noChangeArrowheads="1"/>
          </p:cNvSpPr>
          <p:nvPr/>
        </p:nvSpPr>
        <p:spPr bwMode="auto">
          <a:xfrm>
            <a:off x="2135187" y="1643050"/>
            <a:ext cx="7921625" cy="863600"/>
          </a:xfrm>
          <a:prstGeom prst="roundRect">
            <a:avLst>
              <a:gd name="adj" fmla="val 16667"/>
            </a:avLst>
          </a:prstGeom>
          <a:solidFill>
            <a:srgbClr val="FFCC99">
              <a:alpha val="50000"/>
            </a:srgbClr>
          </a:solidFill>
          <a:ln w="9525">
            <a:solidFill>
              <a:schemeClr val="tx1"/>
            </a:solidFill>
            <a:round/>
            <a:headEnd/>
            <a:tailEnd/>
          </a:ln>
          <a:effectLst/>
        </p:spPr>
        <p:txBody>
          <a:bodyPr wrap="none" anchor="ctr"/>
          <a:lstStyle/>
          <a:p>
            <a:pPr algn="ctr"/>
            <a:r>
              <a:rPr lang="ja-JP" altLang="en-US" sz="2400">
                <a:latin typeface="Times New Roman" pitchFamily="18" charset="0"/>
                <a:ea typeface="HGPｺﾞｼｯｸE" pitchFamily="50" charset="-128"/>
              </a:rPr>
              <a:t>授業の開発、実施を行う上での日程やメンバを決定し、</a:t>
            </a:r>
          </a:p>
          <a:p>
            <a:pPr algn="ctr"/>
            <a:r>
              <a:rPr lang="ja-JP" altLang="en-US" sz="2400">
                <a:latin typeface="Times New Roman" pitchFamily="18" charset="0"/>
                <a:ea typeface="HGPｺﾞｼｯｸE" pitchFamily="50" charset="-128"/>
              </a:rPr>
              <a:t>設計書の作成を行なう</a:t>
            </a:r>
          </a:p>
        </p:txBody>
      </p:sp>
    </p:spTree>
    <p:custDataLst>
      <p:tags r:id="rId1"/>
    </p:custDataLst>
    <p:extLst>
      <p:ext uri="{BB962C8B-B14F-4D97-AF65-F5344CB8AC3E}">
        <p14:creationId xmlns:p14="http://schemas.microsoft.com/office/powerpoint/2010/main" val="33825007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9682" name="Rectangle 2"/>
          <p:cNvSpPr>
            <a:spLocks noGrp="1" noChangeArrowheads="1"/>
          </p:cNvSpPr>
          <p:nvPr>
            <p:ph type="title"/>
          </p:nvPr>
        </p:nvSpPr>
        <p:spPr/>
        <p:txBody>
          <a:bodyPr/>
          <a:lstStyle/>
          <a:p>
            <a:r>
              <a:rPr lang="en-US" altLang="ja-JP" dirty="0"/>
              <a:t>ADDIE</a:t>
            </a:r>
            <a:r>
              <a:rPr lang="ja-JP" altLang="en-US"/>
              <a:t>モデル：開発フェーズ</a:t>
            </a:r>
          </a:p>
        </p:txBody>
      </p:sp>
      <p:sp>
        <p:nvSpPr>
          <p:cNvPr id="199683" name="Rectangle 3"/>
          <p:cNvSpPr>
            <a:spLocks noGrp="1" noChangeArrowheads="1"/>
          </p:cNvSpPr>
          <p:nvPr>
            <p:ph type="body" idx="1"/>
          </p:nvPr>
        </p:nvSpPr>
        <p:spPr>
          <a:xfrm>
            <a:off x="2135187" y="3052778"/>
            <a:ext cx="7921625" cy="2447925"/>
          </a:xfrm>
        </p:spPr>
        <p:txBody>
          <a:bodyPr/>
          <a:lstStyle/>
          <a:p>
            <a:pPr marL="0" indent="0">
              <a:buNone/>
            </a:pPr>
            <a:r>
              <a:rPr lang="ja-JP" altLang="en-US" sz="2400" dirty="0">
                <a:solidFill>
                  <a:srgbClr val="0432FF"/>
                </a:solidFill>
              </a:rPr>
              <a:t>素材の作成と教材の編集</a:t>
            </a:r>
            <a:r>
              <a:rPr lang="ja-JP" altLang="en-US" sz="2400" dirty="0">
                <a:solidFill>
                  <a:srgbClr val="333399"/>
                </a:solidFill>
              </a:rPr>
              <a:t/>
            </a:r>
            <a:br>
              <a:rPr lang="ja-JP" altLang="en-US" sz="2400" dirty="0">
                <a:solidFill>
                  <a:srgbClr val="333399"/>
                </a:solidFill>
              </a:rPr>
            </a:br>
            <a:r>
              <a:rPr lang="ja-JP" altLang="en-US" sz="2400" dirty="0"/>
              <a:t>教材の元になる素材やコンテンツを作成する</a:t>
            </a:r>
          </a:p>
          <a:p>
            <a:pPr lvl="1"/>
            <a:r>
              <a:rPr lang="ja-JP" altLang="en-US" dirty="0"/>
              <a:t>スライドや小テストの作成</a:t>
            </a:r>
          </a:p>
          <a:p>
            <a:pPr lvl="1"/>
            <a:r>
              <a:rPr lang="ja-JP" altLang="en-US" dirty="0"/>
              <a:t>ビデオや音声の収録と編集</a:t>
            </a:r>
          </a:p>
        </p:txBody>
      </p:sp>
      <p:sp>
        <p:nvSpPr>
          <p:cNvPr id="199685" name="AutoShape 5"/>
          <p:cNvSpPr>
            <a:spLocks noChangeArrowheads="1"/>
          </p:cNvSpPr>
          <p:nvPr/>
        </p:nvSpPr>
        <p:spPr bwMode="auto">
          <a:xfrm>
            <a:off x="2294215" y="1645919"/>
            <a:ext cx="7921625" cy="863600"/>
          </a:xfrm>
          <a:prstGeom prst="roundRect">
            <a:avLst>
              <a:gd name="adj" fmla="val 16667"/>
            </a:avLst>
          </a:prstGeom>
          <a:solidFill>
            <a:srgbClr val="FFCC99">
              <a:alpha val="50000"/>
            </a:srgbClr>
          </a:solidFill>
          <a:ln w="9525">
            <a:solidFill>
              <a:schemeClr val="tx1"/>
            </a:solidFill>
            <a:round/>
            <a:headEnd/>
            <a:tailEnd/>
          </a:ln>
          <a:effectLst/>
        </p:spPr>
        <p:txBody>
          <a:bodyPr wrap="none" anchor="ctr"/>
          <a:lstStyle/>
          <a:p>
            <a:pPr algn="ctr">
              <a:spcBef>
                <a:spcPct val="20000"/>
              </a:spcBef>
            </a:pPr>
            <a:r>
              <a:rPr lang="ja-JP" altLang="en-US" sz="2400" dirty="0">
                <a:latin typeface="Meiryo UI" panose="020B0604030504040204" pitchFamily="50" charset="-128"/>
                <a:ea typeface="Meiryo UI" panose="020B0604030504040204" pitchFamily="50" charset="-128"/>
              </a:rPr>
              <a:t>実際に使用する教材、コンテンツなどを作成する</a:t>
            </a:r>
          </a:p>
        </p:txBody>
      </p:sp>
    </p:spTree>
    <p:custDataLst>
      <p:tags r:id="rId1"/>
    </p:custDataLst>
    <p:extLst>
      <p:ext uri="{BB962C8B-B14F-4D97-AF65-F5344CB8AC3E}">
        <p14:creationId xmlns:p14="http://schemas.microsoft.com/office/powerpoint/2010/main" val="33539266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1730" name="Rectangle 2"/>
          <p:cNvSpPr>
            <a:spLocks noGrp="1" noChangeArrowheads="1"/>
          </p:cNvSpPr>
          <p:nvPr>
            <p:ph type="title"/>
          </p:nvPr>
        </p:nvSpPr>
        <p:spPr/>
        <p:txBody>
          <a:bodyPr/>
          <a:lstStyle/>
          <a:p>
            <a:r>
              <a:rPr lang="en-US" altLang="ja-JP" dirty="0"/>
              <a:t>ADDIE</a:t>
            </a:r>
            <a:r>
              <a:rPr lang="ja-JP" altLang="en-US"/>
              <a:t>モデル：実施フェーズ</a:t>
            </a:r>
          </a:p>
        </p:txBody>
      </p:sp>
      <p:sp>
        <p:nvSpPr>
          <p:cNvPr id="201731" name="Rectangle 3"/>
          <p:cNvSpPr>
            <a:spLocks noGrp="1" noChangeArrowheads="1"/>
          </p:cNvSpPr>
          <p:nvPr>
            <p:ph type="body" idx="1"/>
          </p:nvPr>
        </p:nvSpPr>
        <p:spPr>
          <a:xfrm>
            <a:off x="2139225" y="2769838"/>
            <a:ext cx="7993062" cy="2951163"/>
          </a:xfrm>
        </p:spPr>
        <p:txBody>
          <a:bodyPr/>
          <a:lstStyle/>
          <a:p>
            <a:r>
              <a:rPr lang="ja-JP" altLang="en-US" sz="2400" dirty="0">
                <a:solidFill>
                  <a:srgbClr val="0000FF"/>
                </a:solidFill>
                <a:latin typeface="ＭＳ Ｐゴシック" charset="-128"/>
              </a:rPr>
              <a:t>コース運用業務</a:t>
            </a:r>
            <a:br>
              <a:rPr lang="ja-JP" altLang="en-US" sz="2400" dirty="0">
                <a:solidFill>
                  <a:srgbClr val="0000FF"/>
                </a:solidFill>
                <a:latin typeface="ＭＳ Ｐゴシック" charset="-128"/>
              </a:rPr>
            </a:br>
            <a:r>
              <a:rPr lang="ja-JP" altLang="en-US" sz="2400" dirty="0">
                <a:latin typeface="ＭＳ Ｐゴシック" charset="-128"/>
              </a:rPr>
              <a:t>授業実施のうえでの</a:t>
            </a:r>
            <a:r>
              <a:rPr lang="en-US" altLang="ja-JP" sz="2400" dirty="0">
                <a:latin typeface="ＭＳ Ｐゴシック" charset="-128"/>
              </a:rPr>
              <a:t>LMS</a:t>
            </a:r>
            <a:r>
              <a:rPr lang="ja-JP" altLang="en-US" sz="2400" dirty="0">
                <a:latin typeface="ＭＳ Ｐゴシック" charset="-128"/>
              </a:rPr>
              <a:t>などのシステム面の支援を行う</a:t>
            </a:r>
            <a:endParaRPr lang="ja-JP" altLang="en-US" sz="2400" dirty="0">
              <a:solidFill>
                <a:srgbClr val="333399"/>
              </a:solidFill>
              <a:latin typeface="ＭＳ Ｐゴシック" charset="-128"/>
            </a:endParaRPr>
          </a:p>
          <a:p>
            <a:r>
              <a:rPr lang="ja-JP" altLang="en-US" sz="2400" dirty="0">
                <a:solidFill>
                  <a:srgbClr val="0000FF"/>
                </a:solidFill>
                <a:latin typeface="ＭＳ Ｐゴシック" charset="-128"/>
              </a:rPr>
              <a:t>インストラクタ業務</a:t>
            </a:r>
            <a:br>
              <a:rPr lang="ja-JP" altLang="en-US" sz="2400" dirty="0">
                <a:solidFill>
                  <a:srgbClr val="0000FF"/>
                </a:solidFill>
                <a:latin typeface="ＭＳ Ｐゴシック" charset="-128"/>
              </a:rPr>
            </a:br>
            <a:r>
              <a:rPr lang="ja-JP" altLang="en-US" sz="2400" dirty="0">
                <a:latin typeface="ＭＳ Ｐゴシック" charset="-128"/>
              </a:rPr>
              <a:t>学習者に向けて、実際に講義を行う</a:t>
            </a:r>
          </a:p>
          <a:p>
            <a:r>
              <a:rPr lang="ja-JP" altLang="en-US" sz="2400">
                <a:solidFill>
                  <a:srgbClr val="0000FF"/>
                </a:solidFill>
                <a:latin typeface="ＭＳ Ｐゴシック" charset="-128"/>
              </a:rPr>
              <a:t>学修支援業務</a:t>
            </a:r>
            <a:r>
              <a:rPr lang="ja-JP" altLang="en-US" sz="2400" dirty="0">
                <a:solidFill>
                  <a:srgbClr val="0000FF"/>
                </a:solidFill>
                <a:latin typeface="ＭＳ Ｐゴシック" charset="-128"/>
              </a:rPr>
              <a:t/>
            </a:r>
            <a:br>
              <a:rPr lang="ja-JP" altLang="en-US" sz="2400" dirty="0">
                <a:solidFill>
                  <a:srgbClr val="0000FF"/>
                </a:solidFill>
                <a:latin typeface="ＭＳ Ｐゴシック" charset="-128"/>
              </a:rPr>
            </a:br>
            <a:r>
              <a:rPr lang="ja-JP" altLang="en-US" sz="2400" dirty="0">
                <a:latin typeface="ＭＳ Ｐゴシック" charset="-128"/>
              </a:rPr>
              <a:t>学習者からの質問への対応など学習支援活動を行なう</a:t>
            </a:r>
          </a:p>
        </p:txBody>
      </p:sp>
      <p:sp>
        <p:nvSpPr>
          <p:cNvPr id="201732" name="AutoShape 4"/>
          <p:cNvSpPr>
            <a:spLocks noChangeArrowheads="1"/>
          </p:cNvSpPr>
          <p:nvPr/>
        </p:nvSpPr>
        <p:spPr bwMode="auto">
          <a:xfrm>
            <a:off x="2373728" y="1648118"/>
            <a:ext cx="7921625" cy="576262"/>
          </a:xfrm>
          <a:prstGeom prst="roundRect">
            <a:avLst>
              <a:gd name="adj" fmla="val 16667"/>
            </a:avLst>
          </a:prstGeom>
          <a:solidFill>
            <a:srgbClr val="FFCC99">
              <a:alpha val="50000"/>
            </a:srgbClr>
          </a:solidFill>
          <a:ln w="9525">
            <a:solidFill>
              <a:schemeClr val="tx1"/>
            </a:solidFill>
            <a:round/>
            <a:headEnd/>
            <a:tailEnd/>
          </a:ln>
          <a:effectLst/>
        </p:spPr>
        <p:txBody>
          <a:bodyPr wrap="none" anchor="ctr"/>
          <a:lstStyle/>
          <a:p>
            <a:pPr algn="ctr">
              <a:spcBef>
                <a:spcPct val="20000"/>
              </a:spcBef>
            </a:pPr>
            <a:r>
              <a:rPr lang="ja-JP" altLang="en-US" sz="2400" dirty="0">
                <a:latin typeface="Meiryo UI" panose="020B0604030504040204" pitchFamily="50" charset="-128"/>
                <a:ea typeface="Meiryo UI" panose="020B0604030504040204" pitchFamily="50" charset="-128"/>
              </a:rPr>
              <a:t>開発された教材を用いて実際に授業を行う</a:t>
            </a:r>
          </a:p>
        </p:txBody>
      </p:sp>
    </p:spTree>
    <p:custDataLst>
      <p:tags r:id="rId1"/>
    </p:custDataLst>
    <p:extLst>
      <p:ext uri="{BB962C8B-B14F-4D97-AF65-F5344CB8AC3E}">
        <p14:creationId xmlns:p14="http://schemas.microsoft.com/office/powerpoint/2010/main" val="14277698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3778" name="Rectangle 2"/>
          <p:cNvSpPr>
            <a:spLocks noGrp="1" noChangeArrowheads="1"/>
          </p:cNvSpPr>
          <p:nvPr>
            <p:ph type="title"/>
          </p:nvPr>
        </p:nvSpPr>
        <p:spPr/>
        <p:txBody>
          <a:bodyPr>
            <a:normAutofit/>
          </a:bodyPr>
          <a:lstStyle/>
          <a:p>
            <a:r>
              <a:rPr lang="en-US" altLang="ja-JP" dirty="0"/>
              <a:t>ADDIE</a:t>
            </a:r>
            <a:r>
              <a:rPr lang="ja-JP" altLang="en-US"/>
              <a:t>モデル：評価</a:t>
            </a:r>
            <a:r>
              <a:rPr lang="ja-JP" altLang="en-US" dirty="0"/>
              <a:t>フェーズ</a:t>
            </a:r>
          </a:p>
        </p:txBody>
      </p:sp>
      <p:sp>
        <p:nvSpPr>
          <p:cNvPr id="203779" name="Rectangle 3"/>
          <p:cNvSpPr>
            <a:spLocks noGrp="1" noChangeArrowheads="1"/>
          </p:cNvSpPr>
          <p:nvPr>
            <p:ph type="body" idx="4294967295"/>
          </p:nvPr>
        </p:nvSpPr>
        <p:spPr>
          <a:xfrm>
            <a:off x="2135189" y="2855557"/>
            <a:ext cx="8031163" cy="2408237"/>
          </a:xfrm>
        </p:spPr>
        <p:txBody>
          <a:bodyPr/>
          <a:lstStyle/>
          <a:p>
            <a:pPr>
              <a:lnSpc>
                <a:spcPct val="90000"/>
              </a:lnSpc>
            </a:pPr>
            <a:r>
              <a:rPr lang="ja-JP" altLang="en-US" sz="2400" dirty="0">
                <a:solidFill>
                  <a:srgbClr val="0000FF"/>
                </a:solidFill>
                <a:latin typeface="ＭＳ Ｐゴシック" charset="-128"/>
              </a:rPr>
              <a:t>形成的評価</a:t>
            </a:r>
            <a:br>
              <a:rPr lang="ja-JP" altLang="en-US" sz="2400" dirty="0">
                <a:solidFill>
                  <a:srgbClr val="0000FF"/>
                </a:solidFill>
                <a:latin typeface="ＭＳ Ｐゴシック" charset="-128"/>
              </a:rPr>
            </a:br>
            <a:r>
              <a:rPr lang="ja-JP" altLang="en-US" sz="2400" dirty="0">
                <a:latin typeface="ＭＳ Ｐゴシック" charset="-128"/>
              </a:rPr>
              <a:t>個々の教材や教授方法が適切かどうか、改善のために評価する</a:t>
            </a:r>
            <a:endParaRPr lang="ja-JP" altLang="en-US" sz="2400" dirty="0">
              <a:solidFill>
                <a:srgbClr val="333399"/>
              </a:solidFill>
              <a:latin typeface="ＭＳ Ｐゴシック" charset="-128"/>
            </a:endParaRPr>
          </a:p>
          <a:p>
            <a:pPr>
              <a:lnSpc>
                <a:spcPct val="90000"/>
              </a:lnSpc>
            </a:pPr>
            <a:r>
              <a:rPr lang="ja-JP" altLang="en-US" sz="2400" dirty="0">
                <a:solidFill>
                  <a:srgbClr val="0000FF"/>
                </a:solidFill>
                <a:latin typeface="ＭＳ Ｐゴシック" charset="-128"/>
              </a:rPr>
              <a:t>総括的評価</a:t>
            </a:r>
            <a:br>
              <a:rPr lang="ja-JP" altLang="en-US" sz="2400" dirty="0">
                <a:solidFill>
                  <a:srgbClr val="0000FF"/>
                </a:solidFill>
                <a:latin typeface="ＭＳ Ｐゴシック" charset="-128"/>
              </a:rPr>
            </a:br>
            <a:r>
              <a:rPr lang="ja-JP" altLang="en-US" sz="2400" dirty="0">
                <a:latin typeface="ＭＳ Ｐゴシック" charset="-128"/>
              </a:rPr>
              <a:t>授業全体が、学習目標を達成できているかなどを</a:t>
            </a:r>
            <a:br>
              <a:rPr lang="ja-JP" altLang="en-US" sz="2400" dirty="0">
                <a:latin typeface="ＭＳ Ｐゴシック" charset="-128"/>
              </a:rPr>
            </a:br>
            <a:r>
              <a:rPr lang="ja-JP" altLang="en-US" sz="2400" dirty="0">
                <a:latin typeface="ＭＳ Ｐゴシック" charset="-128"/>
              </a:rPr>
              <a:t>総合的に評価する	</a:t>
            </a:r>
          </a:p>
        </p:txBody>
      </p:sp>
      <p:sp>
        <p:nvSpPr>
          <p:cNvPr id="203781" name="AutoShape 5"/>
          <p:cNvSpPr>
            <a:spLocks noChangeArrowheads="1"/>
          </p:cNvSpPr>
          <p:nvPr/>
        </p:nvSpPr>
        <p:spPr bwMode="auto">
          <a:xfrm>
            <a:off x="2135189" y="1690977"/>
            <a:ext cx="7921625" cy="576262"/>
          </a:xfrm>
          <a:prstGeom prst="roundRect">
            <a:avLst>
              <a:gd name="adj" fmla="val 16667"/>
            </a:avLst>
          </a:prstGeom>
          <a:solidFill>
            <a:srgbClr val="FFCC99">
              <a:alpha val="50000"/>
            </a:srgbClr>
          </a:solidFill>
          <a:ln w="9525">
            <a:solidFill>
              <a:schemeClr val="tx1"/>
            </a:solidFill>
            <a:round/>
            <a:headEnd/>
            <a:tailEnd/>
          </a:ln>
          <a:effectLst/>
        </p:spPr>
        <p:txBody>
          <a:bodyPr wrap="none" anchor="ctr"/>
          <a:lstStyle/>
          <a:p>
            <a:pPr algn="ctr">
              <a:spcBef>
                <a:spcPct val="20000"/>
              </a:spcBef>
            </a:pPr>
            <a:r>
              <a:rPr lang="ja-JP" altLang="en-US" sz="2400" dirty="0">
                <a:latin typeface="Meiryo UI" panose="020B0604030504040204" pitchFamily="50" charset="-128"/>
                <a:ea typeface="Meiryo UI" panose="020B0604030504040204" pitchFamily="50" charset="-128"/>
              </a:rPr>
              <a:t>授業を実施した結果を受け、</a:t>
            </a:r>
            <a:r>
              <a:rPr lang="ja-JP" altLang="en-US" sz="2400" dirty="0">
                <a:solidFill>
                  <a:srgbClr val="FF0000"/>
                </a:solidFill>
                <a:latin typeface="Meiryo UI" panose="020B0604030504040204" pitchFamily="50" charset="-128"/>
                <a:ea typeface="Meiryo UI" panose="020B0604030504040204" pitchFamily="50" charset="-128"/>
              </a:rPr>
              <a:t>教材や授業の評価</a:t>
            </a:r>
            <a:r>
              <a:rPr lang="ja-JP" altLang="en-US" sz="2400" dirty="0">
                <a:latin typeface="Meiryo UI" panose="020B0604030504040204" pitchFamily="50" charset="-128"/>
                <a:ea typeface="Meiryo UI" panose="020B0604030504040204" pitchFamily="50" charset="-128"/>
              </a:rPr>
              <a:t>を行う</a:t>
            </a:r>
            <a:endParaRPr lang="ja-JP" altLang="en-US" sz="3200" dirty="0">
              <a:latin typeface="Meiryo UI" panose="020B0604030504040204" pitchFamily="50" charset="-128"/>
              <a:ea typeface="Meiryo UI" panose="020B0604030504040204" pitchFamily="50" charset="-128"/>
            </a:endParaRPr>
          </a:p>
        </p:txBody>
      </p:sp>
    </p:spTree>
    <p:custDataLst>
      <p:tags r:id="rId1"/>
    </p:custDataLst>
    <p:extLst>
      <p:ext uri="{BB962C8B-B14F-4D97-AF65-F5344CB8AC3E}">
        <p14:creationId xmlns:p14="http://schemas.microsoft.com/office/powerpoint/2010/main" val="20300203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a:t>代表的な</a:t>
            </a:r>
            <a:r>
              <a:rPr kumimoji="1" lang="en-US" altLang="ja-JP" dirty="0"/>
              <a:t>ID</a:t>
            </a:r>
            <a:r>
              <a:rPr kumimoji="1" lang="ja-JP" altLang="en-US" dirty="0"/>
              <a:t>プロセスのモデル例</a:t>
            </a:r>
          </a:p>
        </p:txBody>
      </p:sp>
      <p:sp>
        <p:nvSpPr>
          <p:cNvPr id="4" name="スライド番号プレースホルダ 3"/>
          <p:cNvSpPr>
            <a:spLocks noGrp="1"/>
          </p:cNvSpPr>
          <p:nvPr>
            <p:ph type="sldNum" sz="quarter" idx="12"/>
          </p:nvPr>
        </p:nvSpPr>
        <p:spPr/>
        <p:txBody>
          <a:bodyPr/>
          <a:lstStyle/>
          <a:p>
            <a:fld id="{391742D9-9857-4A79-86F9-51EA8833116D}" type="slidenum">
              <a:rPr kumimoji="1" lang="ja-JP" altLang="en-US" smtClean="0"/>
              <a:pPr/>
              <a:t>19</a:t>
            </a:fld>
            <a:endParaRPr kumimoji="1" lang="ja-JP" altLang="en-US"/>
          </a:p>
        </p:txBody>
      </p:sp>
      <p:grpSp>
        <p:nvGrpSpPr>
          <p:cNvPr id="3" name="グループ化 18"/>
          <p:cNvGrpSpPr/>
          <p:nvPr/>
        </p:nvGrpSpPr>
        <p:grpSpPr>
          <a:xfrm>
            <a:off x="1594299" y="1142985"/>
            <a:ext cx="3834957" cy="2629073"/>
            <a:chOff x="972343" y="1637506"/>
            <a:chExt cx="7199313" cy="3582988"/>
          </a:xfrm>
        </p:grpSpPr>
        <p:sp>
          <p:nvSpPr>
            <p:cNvPr id="5" name="Rectangle 5"/>
            <p:cNvSpPr>
              <a:spLocks noChangeArrowheads="1"/>
            </p:cNvSpPr>
            <p:nvPr/>
          </p:nvSpPr>
          <p:spPr bwMode="auto">
            <a:xfrm>
              <a:off x="1980406" y="1637506"/>
              <a:ext cx="2879725" cy="431800"/>
            </a:xfrm>
            <a:prstGeom prst="rect">
              <a:avLst/>
            </a:prstGeom>
            <a:solidFill>
              <a:schemeClr val="bg1"/>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ctr">
                <a:defRPr/>
              </a:pPr>
              <a:r>
                <a:rPr lang="en-US" altLang="ja-JP" sz="1400" dirty="0">
                  <a:ea typeface="ＭＳ Ｐゴシック" pitchFamily="50" charset="-128"/>
                </a:rPr>
                <a:t>Assessment / analysis</a:t>
              </a:r>
            </a:p>
          </p:txBody>
        </p:sp>
        <p:sp>
          <p:nvSpPr>
            <p:cNvPr id="6" name="Rectangle 6"/>
            <p:cNvSpPr>
              <a:spLocks noChangeArrowheads="1"/>
            </p:cNvSpPr>
            <p:nvPr/>
          </p:nvSpPr>
          <p:spPr bwMode="auto">
            <a:xfrm>
              <a:off x="2556668" y="2353469"/>
              <a:ext cx="1727200" cy="719137"/>
            </a:xfrm>
            <a:prstGeom prst="rect">
              <a:avLst/>
            </a:prstGeom>
            <a:solidFill>
              <a:schemeClr val="bg1"/>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ctr">
                <a:defRPr/>
              </a:pPr>
              <a:r>
                <a:rPr lang="en-US" altLang="ja-JP" sz="1400" dirty="0">
                  <a:ea typeface="ＭＳ Ｐゴシック" pitchFamily="50" charset="-128"/>
                </a:rPr>
                <a:t>Needs</a:t>
              </a:r>
            </a:p>
            <a:p>
              <a:pPr algn="ctr">
                <a:defRPr/>
              </a:pPr>
              <a:r>
                <a:rPr lang="en-US" altLang="ja-JP" sz="1400" dirty="0">
                  <a:ea typeface="ＭＳ Ｐゴシック" pitchFamily="50" charset="-128"/>
                </a:rPr>
                <a:t>assessment</a:t>
              </a:r>
            </a:p>
          </p:txBody>
        </p:sp>
        <p:sp>
          <p:nvSpPr>
            <p:cNvPr id="7" name="Rectangle 7"/>
            <p:cNvSpPr>
              <a:spLocks noChangeArrowheads="1"/>
            </p:cNvSpPr>
            <p:nvPr/>
          </p:nvSpPr>
          <p:spPr bwMode="auto">
            <a:xfrm>
              <a:off x="4860131" y="2353469"/>
              <a:ext cx="1727200" cy="719137"/>
            </a:xfrm>
            <a:prstGeom prst="rect">
              <a:avLst/>
            </a:prstGeom>
            <a:solidFill>
              <a:schemeClr val="bg1"/>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ctr">
                <a:defRPr/>
              </a:pPr>
              <a:r>
                <a:rPr lang="en-US" altLang="ja-JP" sz="1400" dirty="0">
                  <a:ea typeface="ＭＳ Ｐゴシック" pitchFamily="50" charset="-128"/>
                </a:rPr>
                <a:t>Front-end</a:t>
              </a:r>
            </a:p>
            <a:p>
              <a:pPr algn="ctr">
                <a:defRPr/>
              </a:pPr>
              <a:r>
                <a:rPr lang="en-US" altLang="ja-JP" sz="1400" dirty="0">
                  <a:ea typeface="ＭＳ Ｐゴシック" pitchFamily="50" charset="-128"/>
                </a:rPr>
                <a:t>analysis</a:t>
              </a:r>
            </a:p>
          </p:txBody>
        </p:sp>
        <p:sp>
          <p:nvSpPr>
            <p:cNvPr id="8" name="Rectangle 8"/>
            <p:cNvSpPr>
              <a:spLocks noChangeArrowheads="1"/>
            </p:cNvSpPr>
            <p:nvPr/>
          </p:nvSpPr>
          <p:spPr bwMode="auto">
            <a:xfrm>
              <a:off x="6444456" y="3429794"/>
              <a:ext cx="1727200" cy="719137"/>
            </a:xfrm>
            <a:prstGeom prst="rect">
              <a:avLst/>
            </a:prstGeom>
            <a:solidFill>
              <a:schemeClr val="bg1"/>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ctr">
                <a:defRPr/>
              </a:pPr>
              <a:r>
                <a:rPr lang="en-US" altLang="ja-JP" sz="1400" dirty="0">
                  <a:ea typeface="ＭＳ Ｐゴシック" pitchFamily="50" charset="-128"/>
                </a:rPr>
                <a:t>Design</a:t>
              </a:r>
            </a:p>
          </p:txBody>
        </p:sp>
        <p:sp>
          <p:nvSpPr>
            <p:cNvPr id="9" name="Rectangle 9"/>
            <p:cNvSpPr>
              <a:spLocks noChangeArrowheads="1"/>
            </p:cNvSpPr>
            <p:nvPr/>
          </p:nvSpPr>
          <p:spPr bwMode="auto">
            <a:xfrm>
              <a:off x="4860131" y="4501356"/>
              <a:ext cx="1727200" cy="719138"/>
            </a:xfrm>
            <a:prstGeom prst="rect">
              <a:avLst/>
            </a:prstGeom>
            <a:solidFill>
              <a:schemeClr val="bg1"/>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ctr">
                <a:defRPr/>
              </a:pPr>
              <a:r>
                <a:rPr lang="en-US" altLang="ja-JP" sz="1400" dirty="0">
                  <a:ea typeface="ＭＳ Ｐゴシック" pitchFamily="50" charset="-128"/>
                </a:rPr>
                <a:t>Development</a:t>
              </a:r>
            </a:p>
          </p:txBody>
        </p:sp>
        <p:sp>
          <p:nvSpPr>
            <p:cNvPr id="10" name="Rectangle 10"/>
            <p:cNvSpPr>
              <a:spLocks noChangeArrowheads="1"/>
            </p:cNvSpPr>
            <p:nvPr/>
          </p:nvSpPr>
          <p:spPr bwMode="auto">
            <a:xfrm>
              <a:off x="2556668" y="4501356"/>
              <a:ext cx="1727200" cy="719138"/>
            </a:xfrm>
            <a:prstGeom prst="rect">
              <a:avLst/>
            </a:prstGeom>
            <a:solidFill>
              <a:schemeClr val="bg1"/>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ctr">
                <a:defRPr/>
              </a:pPr>
              <a:r>
                <a:rPr lang="en-US" altLang="ja-JP" sz="1400" dirty="0">
                  <a:ea typeface="ＭＳ Ｐゴシック" pitchFamily="50" charset="-128"/>
                </a:rPr>
                <a:t>Implementation</a:t>
              </a:r>
            </a:p>
          </p:txBody>
        </p:sp>
        <p:sp>
          <p:nvSpPr>
            <p:cNvPr id="11" name="Rectangle 11"/>
            <p:cNvSpPr>
              <a:spLocks noChangeArrowheads="1"/>
            </p:cNvSpPr>
            <p:nvPr/>
          </p:nvSpPr>
          <p:spPr bwMode="auto">
            <a:xfrm>
              <a:off x="972343" y="3429794"/>
              <a:ext cx="1727200" cy="719137"/>
            </a:xfrm>
            <a:prstGeom prst="rect">
              <a:avLst/>
            </a:prstGeom>
            <a:solidFill>
              <a:schemeClr val="bg1"/>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ctr">
                <a:defRPr/>
              </a:pPr>
              <a:r>
                <a:rPr lang="en-US" altLang="ja-JP" sz="1400" dirty="0">
                  <a:ea typeface="ＭＳ Ｐゴシック" pitchFamily="50" charset="-128"/>
                </a:rPr>
                <a:t>Evaluation</a:t>
              </a:r>
            </a:p>
          </p:txBody>
        </p:sp>
        <p:cxnSp>
          <p:nvCxnSpPr>
            <p:cNvPr id="12" name="AutoShape 12"/>
            <p:cNvCxnSpPr>
              <a:cxnSpLocks noChangeShapeType="1"/>
              <a:stCxn id="5" idx="2"/>
              <a:endCxn id="6" idx="0"/>
            </p:cNvCxnSpPr>
            <p:nvPr/>
          </p:nvCxnSpPr>
          <p:spPr bwMode="auto">
            <a:xfrm rot="5400000">
              <a:off x="3278186" y="2211388"/>
              <a:ext cx="284163" cy="0"/>
            </a:xfrm>
            <a:prstGeom prst="straightConnector1">
              <a:avLst/>
            </a:prstGeom>
            <a:noFill/>
            <a:ln w="9525">
              <a:solidFill>
                <a:schemeClr val="tx1"/>
              </a:solidFill>
              <a:round/>
              <a:headEnd/>
              <a:tailEnd type="triangle" w="med" len="med"/>
            </a:ln>
          </p:spPr>
        </p:cxnSp>
        <p:cxnSp>
          <p:nvCxnSpPr>
            <p:cNvPr id="13" name="AutoShape 13"/>
            <p:cNvCxnSpPr>
              <a:cxnSpLocks noChangeShapeType="1"/>
              <a:stCxn id="6" idx="3"/>
              <a:endCxn id="7" idx="1"/>
            </p:cNvCxnSpPr>
            <p:nvPr/>
          </p:nvCxnSpPr>
          <p:spPr bwMode="auto">
            <a:xfrm>
              <a:off x="4283868" y="2713831"/>
              <a:ext cx="576263" cy="1588"/>
            </a:xfrm>
            <a:prstGeom prst="straightConnector1">
              <a:avLst/>
            </a:prstGeom>
            <a:noFill/>
            <a:ln w="9525">
              <a:solidFill>
                <a:schemeClr val="tx1"/>
              </a:solidFill>
              <a:round/>
              <a:headEnd/>
              <a:tailEnd type="triangle" w="med" len="med"/>
            </a:ln>
          </p:spPr>
        </p:cxnSp>
        <p:cxnSp>
          <p:nvCxnSpPr>
            <p:cNvPr id="14" name="AutoShape 14"/>
            <p:cNvCxnSpPr>
              <a:cxnSpLocks noChangeShapeType="1"/>
              <a:stCxn id="7" idx="3"/>
              <a:endCxn id="8" idx="0"/>
            </p:cNvCxnSpPr>
            <p:nvPr/>
          </p:nvCxnSpPr>
          <p:spPr bwMode="auto">
            <a:xfrm>
              <a:off x="6587331" y="2713831"/>
              <a:ext cx="720725" cy="715963"/>
            </a:xfrm>
            <a:prstGeom prst="straightConnector1">
              <a:avLst/>
            </a:prstGeom>
            <a:noFill/>
            <a:ln w="9525">
              <a:solidFill>
                <a:schemeClr val="tx1"/>
              </a:solidFill>
              <a:round/>
              <a:headEnd/>
              <a:tailEnd type="triangle" w="med" len="med"/>
            </a:ln>
          </p:spPr>
        </p:cxnSp>
        <p:cxnSp>
          <p:nvCxnSpPr>
            <p:cNvPr id="15" name="AutoShape 15"/>
            <p:cNvCxnSpPr>
              <a:cxnSpLocks noChangeShapeType="1"/>
              <a:stCxn id="8" idx="2"/>
              <a:endCxn id="9" idx="3"/>
            </p:cNvCxnSpPr>
            <p:nvPr/>
          </p:nvCxnSpPr>
          <p:spPr bwMode="auto">
            <a:xfrm rot="5400000">
              <a:off x="6591300" y="4144962"/>
              <a:ext cx="712788" cy="720725"/>
            </a:xfrm>
            <a:prstGeom prst="straightConnector1">
              <a:avLst/>
            </a:prstGeom>
            <a:noFill/>
            <a:ln w="9525">
              <a:solidFill>
                <a:schemeClr val="tx1"/>
              </a:solidFill>
              <a:round/>
              <a:headEnd/>
              <a:tailEnd type="triangle" w="med" len="med"/>
            </a:ln>
          </p:spPr>
        </p:cxnSp>
        <p:cxnSp>
          <p:nvCxnSpPr>
            <p:cNvPr id="16" name="AutoShape 16"/>
            <p:cNvCxnSpPr>
              <a:cxnSpLocks noChangeShapeType="1"/>
              <a:stCxn id="9" idx="1"/>
              <a:endCxn id="10" idx="3"/>
            </p:cNvCxnSpPr>
            <p:nvPr/>
          </p:nvCxnSpPr>
          <p:spPr bwMode="auto">
            <a:xfrm rot="10800000">
              <a:off x="4283868" y="4861719"/>
              <a:ext cx="576263" cy="1587"/>
            </a:xfrm>
            <a:prstGeom prst="straightConnector1">
              <a:avLst/>
            </a:prstGeom>
            <a:noFill/>
            <a:ln w="9525">
              <a:solidFill>
                <a:schemeClr val="tx1"/>
              </a:solidFill>
              <a:round/>
              <a:headEnd/>
              <a:tailEnd type="triangle" w="med" len="med"/>
            </a:ln>
          </p:spPr>
        </p:cxnSp>
        <p:cxnSp>
          <p:nvCxnSpPr>
            <p:cNvPr id="17" name="AutoShape 19"/>
            <p:cNvCxnSpPr>
              <a:cxnSpLocks noChangeShapeType="1"/>
              <a:stCxn id="10" idx="1"/>
              <a:endCxn id="11" idx="2"/>
            </p:cNvCxnSpPr>
            <p:nvPr/>
          </p:nvCxnSpPr>
          <p:spPr bwMode="auto">
            <a:xfrm rot="10800000">
              <a:off x="1835943" y="4148931"/>
              <a:ext cx="720725" cy="712788"/>
            </a:xfrm>
            <a:prstGeom prst="straightConnector1">
              <a:avLst/>
            </a:prstGeom>
            <a:noFill/>
            <a:ln w="9525">
              <a:solidFill>
                <a:schemeClr val="tx1"/>
              </a:solidFill>
              <a:round/>
              <a:headEnd/>
              <a:tailEnd type="triangle" w="med" len="med"/>
            </a:ln>
          </p:spPr>
        </p:cxnSp>
        <p:cxnSp>
          <p:nvCxnSpPr>
            <p:cNvPr id="18" name="AutoShape 20"/>
            <p:cNvCxnSpPr>
              <a:cxnSpLocks noChangeShapeType="1"/>
              <a:stCxn id="11" idx="0"/>
              <a:endCxn id="6" idx="1"/>
            </p:cNvCxnSpPr>
            <p:nvPr/>
          </p:nvCxnSpPr>
          <p:spPr bwMode="auto">
            <a:xfrm rot="5400000" flipH="1" flipV="1">
              <a:off x="1838324" y="2711450"/>
              <a:ext cx="715963" cy="720725"/>
            </a:xfrm>
            <a:prstGeom prst="straightConnector1">
              <a:avLst/>
            </a:prstGeom>
            <a:noFill/>
            <a:ln w="9525">
              <a:solidFill>
                <a:schemeClr val="tx1"/>
              </a:solidFill>
              <a:round/>
              <a:headEnd/>
              <a:tailEnd type="triangle" w="med" len="med"/>
            </a:ln>
          </p:spPr>
        </p:cxnSp>
      </p:grpSp>
      <p:grpSp>
        <p:nvGrpSpPr>
          <p:cNvPr id="19" name="グループ化 43"/>
          <p:cNvGrpSpPr/>
          <p:nvPr/>
        </p:nvGrpSpPr>
        <p:grpSpPr>
          <a:xfrm>
            <a:off x="5663952" y="1340769"/>
            <a:ext cx="4392488" cy="2431289"/>
            <a:chOff x="684212" y="1643063"/>
            <a:chExt cx="7775575" cy="3571875"/>
          </a:xfrm>
        </p:grpSpPr>
        <p:sp>
          <p:nvSpPr>
            <p:cNvPr id="45" name="Rectangle 23"/>
            <p:cNvSpPr>
              <a:spLocks noChangeArrowheads="1"/>
            </p:cNvSpPr>
            <p:nvPr/>
          </p:nvSpPr>
          <p:spPr bwMode="auto">
            <a:xfrm>
              <a:off x="684212" y="4357688"/>
              <a:ext cx="6192837" cy="857250"/>
            </a:xfrm>
            <a:prstGeom prst="rect">
              <a:avLst/>
            </a:prstGeom>
            <a:solidFill>
              <a:srgbClr val="EAEAEA"/>
            </a:solidFill>
            <a:ln w="9525">
              <a:solidFill>
                <a:schemeClr val="tx1"/>
              </a:solidFill>
              <a:miter lim="800000"/>
              <a:headEnd/>
              <a:tailEnd/>
            </a:ln>
          </p:spPr>
          <p:txBody>
            <a:bodyPr wrap="none" anchor="ct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ctr"/>
              <a:endParaRPr lang="ja-JP" altLang="ja-JP" sz="1400"/>
            </a:p>
          </p:txBody>
        </p:sp>
        <p:sp>
          <p:nvSpPr>
            <p:cNvPr id="46" name="Rectangle 24"/>
            <p:cNvSpPr>
              <a:spLocks noChangeArrowheads="1"/>
            </p:cNvSpPr>
            <p:nvPr/>
          </p:nvSpPr>
          <p:spPr bwMode="auto">
            <a:xfrm>
              <a:off x="684212" y="2857501"/>
              <a:ext cx="7775575" cy="1285875"/>
            </a:xfrm>
            <a:prstGeom prst="rect">
              <a:avLst/>
            </a:prstGeom>
            <a:solidFill>
              <a:srgbClr val="EAEAEA"/>
            </a:solidFill>
            <a:ln w="9525">
              <a:solidFill>
                <a:schemeClr val="tx1"/>
              </a:solidFill>
              <a:miter lim="800000"/>
              <a:headEnd/>
              <a:tailEnd/>
            </a:ln>
          </p:spPr>
          <p:txBody>
            <a:bodyPr wrap="none" anchor="ct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ctr"/>
              <a:endParaRPr lang="ja-JP" altLang="ja-JP" sz="1400"/>
            </a:p>
          </p:txBody>
        </p:sp>
        <p:sp>
          <p:nvSpPr>
            <p:cNvPr id="47" name="Rectangle 25"/>
            <p:cNvSpPr>
              <a:spLocks noChangeArrowheads="1"/>
            </p:cNvSpPr>
            <p:nvPr/>
          </p:nvSpPr>
          <p:spPr bwMode="auto">
            <a:xfrm>
              <a:off x="684212" y="1643063"/>
              <a:ext cx="6911975" cy="1000125"/>
            </a:xfrm>
            <a:prstGeom prst="rect">
              <a:avLst/>
            </a:prstGeom>
            <a:solidFill>
              <a:srgbClr val="EAEAEA"/>
            </a:solidFill>
            <a:ln w="9525">
              <a:solidFill>
                <a:schemeClr val="tx1"/>
              </a:solidFill>
              <a:miter lim="800000"/>
              <a:headEnd/>
              <a:tailEnd/>
            </a:ln>
          </p:spPr>
          <p:txBody>
            <a:bodyPr wrap="none" anchor="ct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ctr"/>
              <a:endParaRPr lang="ja-JP" altLang="ja-JP" sz="1400"/>
            </a:p>
          </p:txBody>
        </p:sp>
        <p:sp>
          <p:nvSpPr>
            <p:cNvPr id="48" name="Rectangle 4"/>
            <p:cNvSpPr>
              <a:spLocks noChangeArrowheads="1"/>
            </p:cNvSpPr>
            <p:nvPr/>
          </p:nvSpPr>
          <p:spPr bwMode="auto">
            <a:xfrm>
              <a:off x="1398587" y="1714501"/>
              <a:ext cx="2160587" cy="285750"/>
            </a:xfrm>
            <a:prstGeom prst="rect">
              <a:avLst/>
            </a:prstGeom>
            <a:solidFill>
              <a:schemeClr val="bg1"/>
            </a:solidFill>
            <a:ln w="9525">
              <a:solidFill>
                <a:schemeClr val="tx1"/>
              </a:solidFill>
              <a:miter lim="800000"/>
              <a:headEnd/>
              <a:tailEnd/>
            </a:ln>
          </p:spPr>
          <p:txBody>
            <a:bodyPr wrap="none" anchor="ct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ctr"/>
              <a:r>
                <a:rPr lang="en-US" altLang="ja-JP" sz="1400" dirty="0"/>
                <a:t>Learning contexts</a:t>
              </a:r>
            </a:p>
          </p:txBody>
        </p:sp>
        <p:sp>
          <p:nvSpPr>
            <p:cNvPr id="49" name="Rectangle 5"/>
            <p:cNvSpPr>
              <a:spLocks noChangeArrowheads="1"/>
            </p:cNvSpPr>
            <p:nvPr/>
          </p:nvSpPr>
          <p:spPr bwMode="auto">
            <a:xfrm>
              <a:off x="3898899" y="1714501"/>
              <a:ext cx="1357313" cy="285750"/>
            </a:xfrm>
            <a:prstGeom prst="rect">
              <a:avLst/>
            </a:prstGeom>
            <a:solidFill>
              <a:schemeClr val="bg1"/>
            </a:solidFill>
            <a:ln w="9525">
              <a:solidFill>
                <a:schemeClr val="tx1"/>
              </a:solidFill>
              <a:miter lim="800000"/>
              <a:headEnd/>
              <a:tailEnd/>
            </a:ln>
          </p:spPr>
          <p:txBody>
            <a:bodyPr wrap="none" anchor="ct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ctr"/>
              <a:r>
                <a:rPr lang="en-US" altLang="ja-JP" sz="1400" dirty="0"/>
                <a:t>Learners</a:t>
              </a:r>
            </a:p>
          </p:txBody>
        </p:sp>
        <p:sp>
          <p:nvSpPr>
            <p:cNvPr id="50" name="Rectangle 6"/>
            <p:cNvSpPr>
              <a:spLocks noChangeArrowheads="1"/>
            </p:cNvSpPr>
            <p:nvPr/>
          </p:nvSpPr>
          <p:spPr bwMode="auto">
            <a:xfrm>
              <a:off x="5716587" y="1714501"/>
              <a:ext cx="1439862" cy="285750"/>
            </a:xfrm>
            <a:prstGeom prst="rect">
              <a:avLst/>
            </a:prstGeom>
            <a:solidFill>
              <a:schemeClr val="bg1"/>
            </a:solidFill>
            <a:ln w="9525">
              <a:solidFill>
                <a:schemeClr val="tx1"/>
              </a:solidFill>
              <a:miter lim="800000"/>
              <a:headEnd/>
              <a:tailEnd/>
            </a:ln>
          </p:spPr>
          <p:txBody>
            <a:bodyPr wrap="none" anchor="ct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ctr"/>
              <a:r>
                <a:rPr lang="en-US" altLang="ja-JP" sz="1400"/>
                <a:t>Learning task</a:t>
              </a:r>
            </a:p>
          </p:txBody>
        </p:sp>
        <p:sp>
          <p:nvSpPr>
            <p:cNvPr id="51" name="Rectangle 7"/>
            <p:cNvSpPr>
              <a:spLocks noChangeArrowheads="1"/>
            </p:cNvSpPr>
            <p:nvPr/>
          </p:nvSpPr>
          <p:spPr bwMode="auto">
            <a:xfrm>
              <a:off x="3184524" y="2286001"/>
              <a:ext cx="2786063" cy="285750"/>
            </a:xfrm>
            <a:prstGeom prst="rect">
              <a:avLst/>
            </a:prstGeom>
            <a:solidFill>
              <a:schemeClr val="bg1"/>
            </a:solidFill>
            <a:ln w="9525">
              <a:solidFill>
                <a:schemeClr val="tx1"/>
              </a:solidFill>
              <a:miter lim="800000"/>
              <a:headEnd/>
              <a:tailEnd/>
            </a:ln>
          </p:spPr>
          <p:txBody>
            <a:bodyPr wrap="none" anchor="ct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ctr"/>
              <a:r>
                <a:rPr lang="en-US" altLang="ja-JP" sz="1400"/>
                <a:t>Write test items.</a:t>
              </a:r>
            </a:p>
          </p:txBody>
        </p:sp>
        <p:sp>
          <p:nvSpPr>
            <p:cNvPr id="52" name="Rectangle 8"/>
            <p:cNvSpPr>
              <a:spLocks noChangeArrowheads="1"/>
            </p:cNvSpPr>
            <p:nvPr/>
          </p:nvSpPr>
          <p:spPr bwMode="auto">
            <a:xfrm>
              <a:off x="1112837" y="2286001"/>
              <a:ext cx="1439862" cy="285750"/>
            </a:xfrm>
            <a:prstGeom prst="rect">
              <a:avLst/>
            </a:prstGeom>
            <a:solidFill>
              <a:srgbClr val="CCFFFF"/>
            </a:solidFill>
            <a:ln w="9525">
              <a:noFill/>
              <a:miter lim="800000"/>
              <a:headEnd/>
              <a:tailEnd/>
            </a:ln>
          </p:spPr>
          <p:txBody>
            <a:bodyPr wrap="none" anchor="ct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ctr"/>
              <a:r>
                <a:rPr lang="en-US" altLang="ja-JP" sz="1400"/>
                <a:t>Analysis</a:t>
              </a:r>
            </a:p>
          </p:txBody>
        </p:sp>
        <p:sp>
          <p:nvSpPr>
            <p:cNvPr id="53" name="Rectangle 9"/>
            <p:cNvSpPr>
              <a:spLocks noChangeArrowheads="1"/>
            </p:cNvSpPr>
            <p:nvPr/>
          </p:nvSpPr>
          <p:spPr bwMode="auto">
            <a:xfrm>
              <a:off x="827087" y="2928938"/>
              <a:ext cx="7500937" cy="571500"/>
            </a:xfrm>
            <a:prstGeom prst="rect">
              <a:avLst/>
            </a:prstGeom>
            <a:solidFill>
              <a:schemeClr val="bg1"/>
            </a:solidFill>
            <a:ln w="9525">
              <a:solidFill>
                <a:schemeClr val="tx1"/>
              </a:solidFill>
              <a:miter lim="800000"/>
              <a:headEnd/>
              <a:tailEnd/>
            </a:ln>
          </p:spPr>
          <p:txBody>
            <a:bodyPr wrap="none" anchor="ct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r>
                <a:rPr lang="en-US" altLang="ja-JP" sz="1400" dirty="0"/>
                <a:t>Determine Organizational strategies. </a:t>
              </a:r>
            </a:p>
            <a:p>
              <a:r>
                <a:rPr lang="en-US" altLang="ja-JP" sz="1400" dirty="0"/>
                <a:t>/ Delivery strategies. / Management strategies.</a:t>
              </a:r>
            </a:p>
          </p:txBody>
        </p:sp>
        <p:sp>
          <p:nvSpPr>
            <p:cNvPr id="54" name="Rectangle 10"/>
            <p:cNvSpPr>
              <a:spLocks noChangeArrowheads="1"/>
            </p:cNvSpPr>
            <p:nvPr/>
          </p:nvSpPr>
          <p:spPr bwMode="auto">
            <a:xfrm>
              <a:off x="2755899" y="3786188"/>
              <a:ext cx="3643313" cy="285750"/>
            </a:xfrm>
            <a:prstGeom prst="rect">
              <a:avLst/>
            </a:prstGeom>
            <a:solidFill>
              <a:schemeClr val="bg1"/>
            </a:solidFill>
            <a:ln w="9525">
              <a:solidFill>
                <a:schemeClr val="tx1"/>
              </a:solidFill>
              <a:miter lim="800000"/>
              <a:headEnd/>
              <a:tailEnd/>
            </a:ln>
          </p:spPr>
          <p:txBody>
            <a:bodyPr wrap="none" anchor="ct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ctr"/>
              <a:r>
                <a:rPr lang="en-US" altLang="ja-JP" sz="1400"/>
                <a:t>Write and produce instruction.</a:t>
              </a:r>
            </a:p>
          </p:txBody>
        </p:sp>
        <p:sp>
          <p:nvSpPr>
            <p:cNvPr id="55" name="Rectangle 11"/>
            <p:cNvSpPr>
              <a:spLocks noChangeArrowheads="1"/>
            </p:cNvSpPr>
            <p:nvPr/>
          </p:nvSpPr>
          <p:spPr bwMode="auto">
            <a:xfrm>
              <a:off x="2755899" y="4429126"/>
              <a:ext cx="3643313" cy="285750"/>
            </a:xfrm>
            <a:prstGeom prst="rect">
              <a:avLst/>
            </a:prstGeom>
            <a:solidFill>
              <a:schemeClr val="bg1"/>
            </a:solidFill>
            <a:ln w="9525">
              <a:solidFill>
                <a:schemeClr val="tx1"/>
              </a:solidFill>
              <a:miter lim="800000"/>
              <a:headEnd/>
              <a:tailEnd/>
            </a:ln>
          </p:spPr>
          <p:txBody>
            <a:bodyPr wrap="none" anchor="ct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ctr"/>
              <a:r>
                <a:rPr lang="en-US" altLang="ja-JP" sz="1400"/>
                <a:t>Conduct formative evaluation.</a:t>
              </a:r>
            </a:p>
          </p:txBody>
        </p:sp>
        <p:sp>
          <p:nvSpPr>
            <p:cNvPr id="56" name="Rectangle 12"/>
            <p:cNvSpPr>
              <a:spLocks noChangeArrowheads="1"/>
            </p:cNvSpPr>
            <p:nvPr/>
          </p:nvSpPr>
          <p:spPr bwMode="auto">
            <a:xfrm>
              <a:off x="3470274" y="4857751"/>
              <a:ext cx="2214563" cy="285750"/>
            </a:xfrm>
            <a:prstGeom prst="rect">
              <a:avLst/>
            </a:prstGeom>
            <a:solidFill>
              <a:schemeClr val="bg1"/>
            </a:solidFill>
            <a:ln w="9525">
              <a:solidFill>
                <a:schemeClr val="tx1"/>
              </a:solidFill>
              <a:miter lim="800000"/>
              <a:headEnd/>
              <a:tailEnd/>
            </a:ln>
          </p:spPr>
          <p:txBody>
            <a:bodyPr wrap="none" anchor="ct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ctr"/>
              <a:r>
                <a:rPr lang="en-US" altLang="ja-JP" sz="1400"/>
                <a:t>Revise instruction</a:t>
              </a:r>
            </a:p>
          </p:txBody>
        </p:sp>
        <p:sp>
          <p:nvSpPr>
            <p:cNvPr id="57" name="Rectangle 13"/>
            <p:cNvSpPr>
              <a:spLocks noChangeArrowheads="1"/>
            </p:cNvSpPr>
            <p:nvPr/>
          </p:nvSpPr>
          <p:spPr bwMode="auto">
            <a:xfrm>
              <a:off x="1116012" y="3786188"/>
              <a:ext cx="1439862" cy="285750"/>
            </a:xfrm>
            <a:prstGeom prst="rect">
              <a:avLst/>
            </a:prstGeom>
            <a:solidFill>
              <a:srgbClr val="CCFFFF"/>
            </a:solidFill>
            <a:ln w="9525">
              <a:noFill/>
              <a:miter lim="800000"/>
              <a:headEnd/>
              <a:tailEnd/>
            </a:ln>
          </p:spPr>
          <p:txBody>
            <a:bodyPr wrap="none" anchor="ct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ctr"/>
              <a:r>
                <a:rPr lang="en-US" altLang="ja-JP" sz="1400"/>
                <a:t>Strategy</a:t>
              </a:r>
            </a:p>
          </p:txBody>
        </p:sp>
        <p:sp>
          <p:nvSpPr>
            <p:cNvPr id="58" name="Rectangle 14"/>
            <p:cNvSpPr>
              <a:spLocks noChangeArrowheads="1"/>
            </p:cNvSpPr>
            <p:nvPr/>
          </p:nvSpPr>
          <p:spPr bwMode="auto">
            <a:xfrm>
              <a:off x="1116012" y="4857751"/>
              <a:ext cx="1439862" cy="285750"/>
            </a:xfrm>
            <a:prstGeom prst="rect">
              <a:avLst/>
            </a:prstGeom>
            <a:solidFill>
              <a:srgbClr val="CCFFFF"/>
            </a:solidFill>
            <a:ln w="9525">
              <a:noFill/>
              <a:miter lim="800000"/>
              <a:headEnd/>
              <a:tailEnd/>
            </a:ln>
          </p:spPr>
          <p:txBody>
            <a:bodyPr wrap="none" anchor="ct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ctr"/>
              <a:r>
                <a:rPr lang="en-US" altLang="ja-JP" sz="1400"/>
                <a:t>Evaluation</a:t>
              </a:r>
            </a:p>
          </p:txBody>
        </p:sp>
        <p:cxnSp>
          <p:nvCxnSpPr>
            <p:cNvPr id="59" name="AutoShape 15"/>
            <p:cNvCxnSpPr>
              <a:cxnSpLocks noChangeShapeType="1"/>
              <a:stCxn id="48" idx="2"/>
              <a:endCxn id="51" idx="0"/>
            </p:cNvCxnSpPr>
            <p:nvPr/>
          </p:nvCxnSpPr>
          <p:spPr bwMode="auto">
            <a:xfrm rot="16200000" flipH="1">
              <a:off x="3385343" y="1093788"/>
              <a:ext cx="285750" cy="2098675"/>
            </a:xfrm>
            <a:prstGeom prst="bentConnector3">
              <a:avLst>
                <a:gd name="adj1" fmla="val 50000"/>
              </a:avLst>
            </a:prstGeom>
            <a:noFill/>
            <a:ln w="9525">
              <a:solidFill>
                <a:schemeClr val="tx1"/>
              </a:solidFill>
              <a:miter lim="800000"/>
              <a:headEnd/>
              <a:tailEnd type="none" w="lg" len="lg"/>
            </a:ln>
          </p:spPr>
        </p:cxnSp>
        <p:cxnSp>
          <p:nvCxnSpPr>
            <p:cNvPr id="60" name="AutoShape 17"/>
            <p:cNvCxnSpPr>
              <a:cxnSpLocks noChangeShapeType="1"/>
              <a:stCxn id="49" idx="2"/>
              <a:endCxn id="51" idx="0"/>
            </p:cNvCxnSpPr>
            <p:nvPr/>
          </p:nvCxnSpPr>
          <p:spPr bwMode="auto">
            <a:xfrm rot="5400000">
              <a:off x="4434681" y="2142332"/>
              <a:ext cx="285750" cy="1587"/>
            </a:xfrm>
            <a:prstGeom prst="straightConnector1">
              <a:avLst/>
            </a:prstGeom>
            <a:noFill/>
            <a:ln w="6350">
              <a:solidFill>
                <a:schemeClr val="tx1"/>
              </a:solidFill>
              <a:round/>
              <a:headEnd/>
              <a:tailEnd type="triangle" w="lg" len="lg"/>
            </a:ln>
          </p:spPr>
        </p:cxnSp>
        <p:cxnSp>
          <p:nvCxnSpPr>
            <p:cNvPr id="61" name="AutoShape 18"/>
            <p:cNvCxnSpPr>
              <a:cxnSpLocks noChangeShapeType="1"/>
              <a:stCxn id="51" idx="2"/>
              <a:endCxn id="53" idx="0"/>
            </p:cNvCxnSpPr>
            <p:nvPr/>
          </p:nvCxnSpPr>
          <p:spPr bwMode="auto">
            <a:xfrm rot="5400000">
              <a:off x="4398962" y="2751138"/>
              <a:ext cx="357188" cy="1587"/>
            </a:xfrm>
            <a:prstGeom prst="bentConnector3">
              <a:avLst>
                <a:gd name="adj1" fmla="val 50000"/>
              </a:avLst>
            </a:prstGeom>
            <a:noFill/>
            <a:ln w="38100">
              <a:solidFill>
                <a:schemeClr val="tx1"/>
              </a:solidFill>
              <a:miter lim="800000"/>
              <a:headEnd/>
              <a:tailEnd type="triangle" w="lg" len="lg"/>
            </a:ln>
          </p:spPr>
        </p:cxnSp>
        <p:cxnSp>
          <p:nvCxnSpPr>
            <p:cNvPr id="62" name="AutoShape 19"/>
            <p:cNvCxnSpPr>
              <a:cxnSpLocks noChangeShapeType="1"/>
              <a:stCxn id="53" idx="2"/>
              <a:endCxn id="54" idx="0"/>
            </p:cNvCxnSpPr>
            <p:nvPr/>
          </p:nvCxnSpPr>
          <p:spPr bwMode="auto">
            <a:xfrm rot="16200000" flipH="1">
              <a:off x="4433887" y="3643313"/>
              <a:ext cx="285750" cy="0"/>
            </a:xfrm>
            <a:prstGeom prst="bentConnector3">
              <a:avLst>
                <a:gd name="adj1" fmla="val 50000"/>
              </a:avLst>
            </a:prstGeom>
            <a:noFill/>
            <a:ln w="6350">
              <a:solidFill>
                <a:schemeClr val="tx1"/>
              </a:solidFill>
              <a:miter lim="800000"/>
              <a:headEnd/>
              <a:tailEnd type="triangle" w="lg" len="lg"/>
            </a:ln>
          </p:spPr>
        </p:cxnSp>
        <p:cxnSp>
          <p:nvCxnSpPr>
            <p:cNvPr id="63" name="AutoShape 20"/>
            <p:cNvCxnSpPr>
              <a:cxnSpLocks noChangeShapeType="1"/>
              <a:stCxn id="54" idx="2"/>
              <a:endCxn id="55" idx="0"/>
            </p:cNvCxnSpPr>
            <p:nvPr/>
          </p:nvCxnSpPr>
          <p:spPr bwMode="auto">
            <a:xfrm rot="5400000">
              <a:off x="4398962" y="4251326"/>
              <a:ext cx="357187" cy="1587"/>
            </a:xfrm>
            <a:prstGeom prst="straightConnector1">
              <a:avLst/>
            </a:prstGeom>
            <a:noFill/>
            <a:ln w="38100">
              <a:solidFill>
                <a:schemeClr val="tx1"/>
              </a:solidFill>
              <a:round/>
              <a:headEnd/>
              <a:tailEnd type="triangle" w="lg" len="lg"/>
            </a:ln>
          </p:spPr>
        </p:cxnSp>
        <p:cxnSp>
          <p:nvCxnSpPr>
            <p:cNvPr id="64" name="AutoShape 21"/>
            <p:cNvCxnSpPr>
              <a:cxnSpLocks noChangeShapeType="1"/>
              <a:endCxn id="56" idx="1"/>
            </p:cNvCxnSpPr>
            <p:nvPr/>
          </p:nvCxnSpPr>
          <p:spPr bwMode="auto">
            <a:xfrm rot="16200000" flipH="1">
              <a:off x="3184524" y="4714876"/>
              <a:ext cx="285750" cy="285750"/>
            </a:xfrm>
            <a:prstGeom prst="bentConnector2">
              <a:avLst/>
            </a:prstGeom>
            <a:noFill/>
            <a:ln w="6350">
              <a:solidFill>
                <a:schemeClr val="tx1"/>
              </a:solidFill>
              <a:miter lim="800000"/>
              <a:headEnd/>
              <a:tailEnd type="triangle" w="lg" len="lg"/>
            </a:ln>
          </p:spPr>
        </p:cxnSp>
        <p:cxnSp>
          <p:nvCxnSpPr>
            <p:cNvPr id="65" name="AutoShape 28"/>
            <p:cNvCxnSpPr>
              <a:cxnSpLocks noChangeShapeType="1"/>
              <a:stCxn id="56" idx="3"/>
              <a:endCxn id="46" idx="3"/>
            </p:cNvCxnSpPr>
            <p:nvPr/>
          </p:nvCxnSpPr>
          <p:spPr bwMode="auto">
            <a:xfrm flipV="1">
              <a:off x="5684837" y="3500438"/>
              <a:ext cx="2774950" cy="1500188"/>
            </a:xfrm>
            <a:prstGeom prst="bentConnector3">
              <a:avLst>
                <a:gd name="adj1" fmla="val 116852"/>
              </a:avLst>
            </a:prstGeom>
            <a:noFill/>
            <a:ln w="38100">
              <a:solidFill>
                <a:schemeClr val="tx1"/>
              </a:solidFill>
              <a:miter lim="800000"/>
              <a:headEnd/>
              <a:tailEnd type="triangle" w="lg" len="lg"/>
            </a:ln>
          </p:spPr>
        </p:cxnSp>
        <p:cxnSp>
          <p:nvCxnSpPr>
            <p:cNvPr id="66" name="AutoShape 30"/>
            <p:cNvCxnSpPr>
              <a:cxnSpLocks noChangeShapeType="1"/>
              <a:stCxn id="56" idx="3"/>
              <a:endCxn id="47" idx="3"/>
            </p:cNvCxnSpPr>
            <p:nvPr/>
          </p:nvCxnSpPr>
          <p:spPr bwMode="auto">
            <a:xfrm flipV="1">
              <a:off x="5684837" y="2143126"/>
              <a:ext cx="1911350" cy="2857500"/>
            </a:xfrm>
            <a:prstGeom prst="bentConnector3">
              <a:avLst>
                <a:gd name="adj1" fmla="val 169588"/>
              </a:avLst>
            </a:prstGeom>
            <a:noFill/>
            <a:ln w="38100">
              <a:solidFill>
                <a:schemeClr val="tx1"/>
              </a:solidFill>
              <a:miter lim="800000"/>
              <a:headEnd/>
              <a:tailEnd type="triangle" w="lg" len="lg"/>
            </a:ln>
          </p:spPr>
        </p:cxnSp>
        <p:cxnSp>
          <p:nvCxnSpPr>
            <p:cNvPr id="67" name="AutoShape 15"/>
            <p:cNvCxnSpPr>
              <a:cxnSpLocks noChangeShapeType="1"/>
              <a:stCxn id="50" idx="2"/>
              <a:endCxn id="51" idx="0"/>
            </p:cNvCxnSpPr>
            <p:nvPr/>
          </p:nvCxnSpPr>
          <p:spPr bwMode="auto">
            <a:xfrm rot="5400000">
              <a:off x="5364162" y="1213645"/>
              <a:ext cx="285750" cy="1858962"/>
            </a:xfrm>
            <a:prstGeom prst="bentConnector3">
              <a:avLst>
                <a:gd name="adj1" fmla="val 50000"/>
              </a:avLst>
            </a:prstGeom>
            <a:noFill/>
            <a:ln w="9525">
              <a:solidFill>
                <a:schemeClr val="tx1"/>
              </a:solidFill>
              <a:miter lim="800000"/>
              <a:headEnd/>
              <a:tailEnd type="none" w="lg" len="lg"/>
            </a:ln>
          </p:spPr>
        </p:cxnSp>
      </p:grpSp>
      <p:sp>
        <p:nvSpPr>
          <p:cNvPr id="68" name="テキスト ボックス 67"/>
          <p:cNvSpPr txBox="1"/>
          <p:nvPr/>
        </p:nvSpPr>
        <p:spPr>
          <a:xfrm>
            <a:off x="1991545" y="3857628"/>
            <a:ext cx="3313279" cy="369332"/>
          </a:xfrm>
          <a:prstGeom prst="rect">
            <a:avLst/>
          </a:prstGeom>
          <a:noFill/>
        </p:spPr>
        <p:txBody>
          <a:bodyPr wrap="none" rtlCol="0">
            <a:spAutoFit/>
          </a:bodyPr>
          <a:lstStyle/>
          <a:p>
            <a:r>
              <a:rPr lang="en-US" altLang="ja-JP" dirty="0"/>
              <a:t>Lee, Owens</a:t>
            </a:r>
            <a:r>
              <a:rPr lang="ja-JP" altLang="ja-JP" dirty="0"/>
              <a:t>の</a:t>
            </a:r>
            <a:r>
              <a:rPr lang="en-US" altLang="ja-JP" dirty="0"/>
              <a:t>ID</a:t>
            </a:r>
            <a:r>
              <a:rPr lang="ja-JP" altLang="ja-JP" dirty="0"/>
              <a:t>プロセスモデル</a:t>
            </a:r>
            <a:endParaRPr kumimoji="1" lang="ja-JP" altLang="en-US" dirty="0"/>
          </a:p>
        </p:txBody>
      </p:sp>
      <p:sp>
        <p:nvSpPr>
          <p:cNvPr id="69" name="テキスト ボックス 68"/>
          <p:cNvSpPr txBox="1"/>
          <p:nvPr/>
        </p:nvSpPr>
        <p:spPr>
          <a:xfrm>
            <a:off x="6528048" y="3857628"/>
            <a:ext cx="3456908" cy="369332"/>
          </a:xfrm>
          <a:prstGeom prst="rect">
            <a:avLst/>
          </a:prstGeom>
          <a:noFill/>
        </p:spPr>
        <p:txBody>
          <a:bodyPr wrap="none" rtlCol="0">
            <a:spAutoFit/>
          </a:bodyPr>
          <a:lstStyle/>
          <a:p>
            <a:r>
              <a:rPr lang="en-US" altLang="ja-JP" dirty="0"/>
              <a:t>Smith, Ragan</a:t>
            </a:r>
            <a:r>
              <a:rPr lang="ja-JP" altLang="ja-JP" dirty="0"/>
              <a:t>の</a:t>
            </a:r>
            <a:r>
              <a:rPr lang="en-US" altLang="ja-JP" dirty="0"/>
              <a:t>ID</a:t>
            </a:r>
            <a:r>
              <a:rPr lang="ja-JP" altLang="ja-JP" dirty="0"/>
              <a:t>プロセスモデル</a:t>
            </a:r>
            <a:endParaRPr kumimoji="1" lang="ja-JP" altLang="en-US" dirty="0"/>
          </a:p>
        </p:txBody>
      </p:sp>
      <p:grpSp>
        <p:nvGrpSpPr>
          <p:cNvPr id="20" name="グループ化 119"/>
          <p:cNvGrpSpPr/>
          <p:nvPr/>
        </p:nvGrpSpPr>
        <p:grpSpPr>
          <a:xfrm>
            <a:off x="2807281" y="4527435"/>
            <a:ext cx="6284927" cy="1585786"/>
            <a:chOff x="287337" y="2347913"/>
            <a:chExt cx="8569325" cy="2162175"/>
          </a:xfrm>
        </p:grpSpPr>
        <p:sp>
          <p:nvSpPr>
            <p:cNvPr id="121" name="Rectangle 4"/>
            <p:cNvSpPr>
              <a:spLocks noChangeArrowheads="1"/>
            </p:cNvSpPr>
            <p:nvPr/>
          </p:nvSpPr>
          <p:spPr bwMode="auto">
            <a:xfrm>
              <a:off x="287337" y="3140076"/>
              <a:ext cx="1223963" cy="577850"/>
            </a:xfrm>
            <a:prstGeom prst="rect">
              <a:avLst/>
            </a:prstGeom>
            <a:solidFill>
              <a:srgbClr val="FFFFFF"/>
            </a:solidFill>
            <a:ln w="9525">
              <a:solidFill>
                <a:srgbClr val="000000"/>
              </a:solidFill>
              <a:miter lim="800000"/>
              <a:headEnd/>
              <a:tailEnd/>
            </a:ln>
            <a:effectLst>
              <a:outerShdw dist="107763" dir="2700000" algn="ctr" rotWithShape="0">
                <a:srgbClr val="808080">
                  <a:alpha val="50000"/>
                </a:srgbClr>
              </a:outerShdw>
            </a:effectLst>
          </p:spPr>
          <p:txBody>
            <a:bodyPr lIns="0" rIns="0" anchor="ct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ctr">
                <a:defRPr/>
              </a:pPr>
              <a:r>
                <a:rPr lang="ja-JP" altLang="en-US" sz="1000" dirty="0">
                  <a:solidFill>
                    <a:srgbClr val="000000"/>
                  </a:solidFill>
                </a:rPr>
                <a:t>ゴールを識別するためのニーズアセスメント</a:t>
              </a:r>
            </a:p>
          </p:txBody>
        </p:sp>
        <p:sp>
          <p:nvSpPr>
            <p:cNvPr id="122" name="Rectangle 5"/>
            <p:cNvSpPr>
              <a:spLocks noChangeArrowheads="1"/>
            </p:cNvSpPr>
            <p:nvPr/>
          </p:nvSpPr>
          <p:spPr bwMode="auto">
            <a:xfrm>
              <a:off x="1944687" y="3787776"/>
              <a:ext cx="935038" cy="577850"/>
            </a:xfrm>
            <a:prstGeom prst="rect">
              <a:avLst/>
            </a:prstGeom>
            <a:solidFill>
              <a:srgbClr val="FFFFFF"/>
            </a:solidFill>
            <a:ln w="9525">
              <a:solidFill>
                <a:srgbClr val="000000"/>
              </a:solidFill>
              <a:miter lim="800000"/>
              <a:headEnd/>
              <a:tailEnd/>
            </a:ln>
            <a:effectLst>
              <a:outerShdw dist="107763" dir="2700000" algn="ctr" rotWithShape="0">
                <a:srgbClr val="808080">
                  <a:alpha val="50000"/>
                </a:srgbClr>
              </a:outerShdw>
            </a:effectLst>
          </p:spPr>
          <p:txBody>
            <a:bodyPr lIns="0" rIns="0" anchor="ct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ctr">
                <a:defRPr/>
              </a:pPr>
              <a:r>
                <a:rPr lang="ja-JP" altLang="en-US" sz="1000" dirty="0">
                  <a:solidFill>
                    <a:srgbClr val="000000"/>
                  </a:solidFill>
                </a:rPr>
                <a:t>学習者分析と</a:t>
              </a:r>
              <a:br>
                <a:rPr lang="ja-JP" altLang="en-US" sz="1000" dirty="0">
                  <a:solidFill>
                    <a:srgbClr val="000000"/>
                  </a:solidFill>
                </a:rPr>
              </a:br>
              <a:r>
                <a:rPr lang="ja-JP" altLang="en-US" sz="1000" dirty="0">
                  <a:solidFill>
                    <a:srgbClr val="000000"/>
                  </a:solidFill>
                </a:rPr>
                <a:t>コンテキスト分析</a:t>
              </a:r>
            </a:p>
          </p:txBody>
        </p:sp>
        <p:sp>
          <p:nvSpPr>
            <p:cNvPr id="123" name="Rectangle 6"/>
            <p:cNvSpPr>
              <a:spLocks noChangeArrowheads="1"/>
            </p:cNvSpPr>
            <p:nvPr/>
          </p:nvSpPr>
          <p:spPr bwMode="auto">
            <a:xfrm>
              <a:off x="1944687" y="2490788"/>
              <a:ext cx="935038" cy="577850"/>
            </a:xfrm>
            <a:prstGeom prst="rect">
              <a:avLst/>
            </a:prstGeom>
            <a:solidFill>
              <a:srgbClr val="FFFFFF"/>
            </a:solidFill>
            <a:ln w="9525">
              <a:solidFill>
                <a:srgbClr val="000000"/>
              </a:solidFill>
              <a:miter lim="800000"/>
              <a:headEnd/>
              <a:tailEnd/>
            </a:ln>
            <a:effectLst>
              <a:outerShdw dist="107763" dir="2700000" algn="ctr" rotWithShape="0">
                <a:srgbClr val="808080">
                  <a:alpha val="50000"/>
                </a:srgbClr>
              </a:outerShdw>
            </a:effectLst>
          </p:spPr>
          <p:txBody>
            <a:bodyPr lIns="0" rIns="0" anchor="ct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ctr">
                <a:defRPr/>
              </a:pPr>
              <a:r>
                <a:rPr lang="ja-JP" altLang="en-US" sz="1000" dirty="0">
                  <a:solidFill>
                    <a:srgbClr val="000000"/>
                  </a:solidFill>
                </a:rPr>
                <a:t>教育分析の実施</a:t>
              </a:r>
            </a:p>
          </p:txBody>
        </p:sp>
        <p:sp>
          <p:nvSpPr>
            <p:cNvPr id="124" name="Rectangle 7"/>
            <p:cNvSpPr>
              <a:spLocks noChangeArrowheads="1"/>
            </p:cNvSpPr>
            <p:nvPr/>
          </p:nvSpPr>
          <p:spPr bwMode="auto">
            <a:xfrm>
              <a:off x="3024187" y="3140076"/>
              <a:ext cx="863600" cy="577850"/>
            </a:xfrm>
            <a:prstGeom prst="rect">
              <a:avLst/>
            </a:prstGeom>
            <a:solidFill>
              <a:srgbClr val="FFFFFF"/>
            </a:solidFill>
            <a:ln w="9525">
              <a:solidFill>
                <a:srgbClr val="000000"/>
              </a:solidFill>
              <a:miter lim="800000"/>
              <a:headEnd/>
              <a:tailEnd/>
            </a:ln>
            <a:effectLst>
              <a:outerShdw dist="107763" dir="2700000" algn="ctr" rotWithShape="0">
                <a:srgbClr val="808080">
                  <a:alpha val="50000"/>
                </a:srgbClr>
              </a:outerShdw>
            </a:effectLst>
          </p:spPr>
          <p:txBody>
            <a:bodyPr lIns="0" rIns="0" anchor="ct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ctr">
                <a:defRPr/>
              </a:pPr>
              <a:r>
                <a:rPr lang="ja-JP" altLang="en-US" sz="1000" dirty="0">
                  <a:solidFill>
                    <a:srgbClr val="000000"/>
                  </a:solidFill>
                </a:rPr>
                <a:t>パフォーマンス</a:t>
              </a:r>
              <a:br>
                <a:rPr lang="ja-JP" altLang="en-US" sz="1000" dirty="0">
                  <a:solidFill>
                    <a:srgbClr val="000000"/>
                  </a:solidFill>
                </a:rPr>
              </a:br>
              <a:r>
                <a:rPr lang="ja-JP" altLang="en-US" sz="1000" dirty="0">
                  <a:solidFill>
                    <a:srgbClr val="000000"/>
                  </a:solidFill>
                </a:rPr>
                <a:t>目標の作成</a:t>
              </a:r>
            </a:p>
          </p:txBody>
        </p:sp>
        <p:sp>
          <p:nvSpPr>
            <p:cNvPr id="125" name="Rectangle 8"/>
            <p:cNvSpPr>
              <a:spLocks noChangeArrowheads="1"/>
            </p:cNvSpPr>
            <p:nvPr/>
          </p:nvSpPr>
          <p:spPr bwMode="auto">
            <a:xfrm>
              <a:off x="4176712" y="2347913"/>
              <a:ext cx="935038" cy="577850"/>
            </a:xfrm>
            <a:prstGeom prst="rect">
              <a:avLst/>
            </a:prstGeom>
            <a:solidFill>
              <a:srgbClr val="FFFFFF"/>
            </a:solidFill>
            <a:ln w="9525">
              <a:solidFill>
                <a:srgbClr val="000000"/>
              </a:solidFill>
              <a:miter lim="800000"/>
              <a:headEnd/>
              <a:tailEnd/>
            </a:ln>
            <a:effectLst>
              <a:outerShdw dist="107763" dir="2700000" algn="ctr" rotWithShape="0">
                <a:srgbClr val="808080">
                  <a:alpha val="50000"/>
                </a:srgbClr>
              </a:outerShdw>
            </a:effectLst>
          </p:spPr>
          <p:txBody>
            <a:bodyPr lIns="0" rIns="0" anchor="ct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ctr">
                <a:defRPr/>
              </a:pPr>
              <a:r>
                <a:rPr lang="ja-JP" altLang="en-US" sz="1000" dirty="0">
                  <a:solidFill>
                    <a:srgbClr val="000000"/>
                  </a:solidFill>
                </a:rPr>
                <a:t>インストラクションの改訂</a:t>
              </a:r>
            </a:p>
          </p:txBody>
        </p:sp>
        <p:sp>
          <p:nvSpPr>
            <p:cNvPr id="126" name="Rectangle 9"/>
            <p:cNvSpPr>
              <a:spLocks noChangeArrowheads="1"/>
            </p:cNvSpPr>
            <p:nvPr/>
          </p:nvSpPr>
          <p:spPr bwMode="auto">
            <a:xfrm>
              <a:off x="5113337" y="3140076"/>
              <a:ext cx="647700" cy="577850"/>
            </a:xfrm>
            <a:prstGeom prst="rect">
              <a:avLst/>
            </a:prstGeom>
            <a:solidFill>
              <a:srgbClr val="FFFFFF"/>
            </a:solidFill>
            <a:ln w="9525">
              <a:solidFill>
                <a:srgbClr val="000000"/>
              </a:solidFill>
              <a:miter lim="800000"/>
              <a:headEnd/>
              <a:tailEnd/>
            </a:ln>
            <a:effectLst>
              <a:outerShdw dist="107763" dir="2700000" algn="ctr" rotWithShape="0">
                <a:srgbClr val="808080">
                  <a:alpha val="50000"/>
                </a:srgbClr>
              </a:outerShdw>
            </a:effectLst>
          </p:spPr>
          <p:txBody>
            <a:bodyPr lIns="0" rIns="0" anchor="ct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ctr">
                <a:defRPr/>
              </a:pPr>
              <a:r>
                <a:rPr lang="ja-JP" altLang="en-US" sz="1000" dirty="0">
                  <a:solidFill>
                    <a:srgbClr val="000000"/>
                  </a:solidFill>
                </a:rPr>
                <a:t>教授方略</a:t>
              </a:r>
            </a:p>
            <a:p>
              <a:pPr algn="ctr">
                <a:defRPr/>
              </a:pPr>
              <a:r>
                <a:rPr lang="ja-JP" altLang="en-US" sz="1000" dirty="0">
                  <a:solidFill>
                    <a:srgbClr val="000000"/>
                  </a:solidFill>
                </a:rPr>
                <a:t>の開発</a:t>
              </a:r>
            </a:p>
          </p:txBody>
        </p:sp>
        <p:sp>
          <p:nvSpPr>
            <p:cNvPr id="127" name="Rectangle 10"/>
            <p:cNvSpPr>
              <a:spLocks noChangeArrowheads="1"/>
            </p:cNvSpPr>
            <p:nvPr/>
          </p:nvSpPr>
          <p:spPr bwMode="auto">
            <a:xfrm>
              <a:off x="4176712" y="3140076"/>
              <a:ext cx="647700" cy="577850"/>
            </a:xfrm>
            <a:prstGeom prst="rect">
              <a:avLst/>
            </a:prstGeom>
            <a:solidFill>
              <a:srgbClr val="FFFFFF"/>
            </a:solidFill>
            <a:ln w="9525">
              <a:solidFill>
                <a:srgbClr val="000000"/>
              </a:solidFill>
              <a:miter lim="800000"/>
              <a:headEnd/>
              <a:tailEnd/>
            </a:ln>
            <a:effectLst>
              <a:outerShdw dist="107763" dir="2700000" algn="ctr" rotWithShape="0">
                <a:srgbClr val="808080">
                  <a:alpha val="50000"/>
                </a:srgbClr>
              </a:outerShdw>
            </a:effectLst>
          </p:spPr>
          <p:txBody>
            <a:bodyPr lIns="0" rIns="0" anchor="ct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ctr">
                <a:defRPr/>
              </a:pPr>
              <a:r>
                <a:rPr lang="ja-JP" altLang="en-US" sz="1000" dirty="0">
                  <a:solidFill>
                    <a:srgbClr val="000000"/>
                  </a:solidFill>
                </a:rPr>
                <a:t>評価基準</a:t>
              </a:r>
            </a:p>
            <a:p>
              <a:pPr algn="ctr">
                <a:defRPr/>
              </a:pPr>
              <a:r>
                <a:rPr lang="ja-JP" altLang="en-US" sz="1000" dirty="0">
                  <a:solidFill>
                    <a:srgbClr val="000000"/>
                  </a:solidFill>
                </a:rPr>
                <a:t>の開発</a:t>
              </a:r>
            </a:p>
          </p:txBody>
        </p:sp>
        <p:sp>
          <p:nvSpPr>
            <p:cNvPr id="128" name="Rectangle 11"/>
            <p:cNvSpPr>
              <a:spLocks noChangeArrowheads="1"/>
            </p:cNvSpPr>
            <p:nvPr/>
          </p:nvSpPr>
          <p:spPr bwMode="auto">
            <a:xfrm>
              <a:off x="7056437" y="3140076"/>
              <a:ext cx="865188" cy="577850"/>
            </a:xfrm>
            <a:prstGeom prst="rect">
              <a:avLst/>
            </a:prstGeom>
            <a:solidFill>
              <a:srgbClr val="FFFFFF"/>
            </a:solidFill>
            <a:ln w="9525">
              <a:solidFill>
                <a:srgbClr val="000000"/>
              </a:solidFill>
              <a:miter lim="800000"/>
              <a:headEnd/>
              <a:tailEnd/>
            </a:ln>
            <a:effectLst>
              <a:outerShdw dist="107763" dir="2700000" algn="ctr" rotWithShape="0">
                <a:srgbClr val="808080">
                  <a:alpha val="50000"/>
                </a:srgbClr>
              </a:outerShdw>
            </a:effectLst>
          </p:spPr>
          <p:txBody>
            <a:bodyPr lIns="0" rIns="0" anchor="ct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ctr">
                <a:defRPr/>
              </a:pPr>
              <a:r>
                <a:rPr lang="ja-JP" altLang="en-US" sz="1000" dirty="0">
                  <a:solidFill>
                    <a:srgbClr val="000000"/>
                  </a:solidFill>
                </a:rPr>
                <a:t>形成的評価の</a:t>
              </a:r>
              <a:br>
                <a:rPr lang="ja-JP" altLang="en-US" sz="1000" dirty="0">
                  <a:solidFill>
                    <a:srgbClr val="000000"/>
                  </a:solidFill>
                </a:rPr>
              </a:br>
              <a:r>
                <a:rPr lang="ja-JP" altLang="en-US" sz="1000" dirty="0">
                  <a:solidFill>
                    <a:srgbClr val="000000"/>
                  </a:solidFill>
                </a:rPr>
                <a:t>設計と実施</a:t>
              </a:r>
            </a:p>
          </p:txBody>
        </p:sp>
        <p:sp>
          <p:nvSpPr>
            <p:cNvPr id="129" name="Rectangle 12"/>
            <p:cNvSpPr>
              <a:spLocks noChangeArrowheads="1"/>
            </p:cNvSpPr>
            <p:nvPr/>
          </p:nvSpPr>
          <p:spPr bwMode="auto">
            <a:xfrm>
              <a:off x="6048375" y="3140076"/>
              <a:ext cx="696912" cy="577850"/>
            </a:xfrm>
            <a:prstGeom prst="rect">
              <a:avLst/>
            </a:prstGeom>
            <a:solidFill>
              <a:srgbClr val="FFFFFF"/>
            </a:solidFill>
            <a:ln w="9525">
              <a:solidFill>
                <a:srgbClr val="000000"/>
              </a:solidFill>
              <a:miter lim="800000"/>
              <a:headEnd/>
              <a:tailEnd/>
            </a:ln>
            <a:effectLst>
              <a:outerShdw dist="107763" dir="2700000" algn="ctr" rotWithShape="0">
                <a:srgbClr val="808080">
                  <a:alpha val="50000"/>
                </a:srgbClr>
              </a:outerShdw>
            </a:effectLst>
          </p:spPr>
          <p:txBody>
            <a:bodyPr lIns="0" rIns="0" anchor="ct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ctr">
                <a:defRPr/>
              </a:pPr>
              <a:r>
                <a:rPr lang="ja-JP" altLang="en-US" sz="1000" dirty="0">
                  <a:solidFill>
                    <a:srgbClr val="000000"/>
                  </a:solidFill>
                </a:rPr>
                <a:t>教材の</a:t>
              </a:r>
            </a:p>
            <a:p>
              <a:pPr algn="ctr">
                <a:defRPr/>
              </a:pPr>
              <a:r>
                <a:rPr lang="ja-JP" altLang="en-US" sz="1000" dirty="0">
                  <a:solidFill>
                    <a:srgbClr val="000000"/>
                  </a:solidFill>
                </a:rPr>
                <a:t>開発と選択</a:t>
              </a:r>
            </a:p>
          </p:txBody>
        </p:sp>
        <p:sp>
          <p:nvSpPr>
            <p:cNvPr id="130" name="Rectangle 13"/>
            <p:cNvSpPr>
              <a:spLocks noChangeArrowheads="1"/>
            </p:cNvSpPr>
            <p:nvPr/>
          </p:nvSpPr>
          <p:spPr bwMode="auto">
            <a:xfrm>
              <a:off x="7921625" y="3932238"/>
              <a:ext cx="935037" cy="577850"/>
            </a:xfrm>
            <a:prstGeom prst="rect">
              <a:avLst/>
            </a:prstGeom>
            <a:solidFill>
              <a:srgbClr val="FFFFFF"/>
            </a:solidFill>
            <a:ln w="9525">
              <a:solidFill>
                <a:srgbClr val="000000"/>
              </a:solidFill>
              <a:miter lim="800000"/>
              <a:headEnd/>
              <a:tailEnd/>
            </a:ln>
            <a:effectLst>
              <a:outerShdw dist="107763" dir="2700000" algn="ctr" rotWithShape="0">
                <a:srgbClr val="808080">
                  <a:alpha val="50000"/>
                </a:srgbClr>
              </a:outerShdw>
            </a:effectLst>
          </p:spPr>
          <p:txBody>
            <a:bodyPr lIns="0" rIns="0" anchor="ct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ctr">
                <a:defRPr/>
              </a:pPr>
              <a:r>
                <a:rPr lang="ja-JP" altLang="en-US" sz="1000" dirty="0">
                  <a:solidFill>
                    <a:srgbClr val="000000"/>
                  </a:solidFill>
                </a:rPr>
                <a:t>総括的評価の</a:t>
              </a:r>
              <a:br>
                <a:rPr lang="ja-JP" altLang="en-US" sz="1000" dirty="0">
                  <a:solidFill>
                    <a:srgbClr val="000000"/>
                  </a:solidFill>
                </a:rPr>
              </a:br>
              <a:r>
                <a:rPr lang="ja-JP" altLang="en-US" sz="1000" dirty="0">
                  <a:solidFill>
                    <a:srgbClr val="000000"/>
                  </a:solidFill>
                </a:rPr>
                <a:t>設計と実施</a:t>
              </a:r>
            </a:p>
          </p:txBody>
        </p:sp>
        <p:cxnSp>
          <p:nvCxnSpPr>
            <p:cNvPr id="131" name="AutoShape 14"/>
            <p:cNvCxnSpPr>
              <a:cxnSpLocks noChangeShapeType="1"/>
              <a:stCxn id="121" idx="3"/>
              <a:endCxn id="123" idx="1"/>
            </p:cNvCxnSpPr>
            <p:nvPr/>
          </p:nvCxnSpPr>
          <p:spPr bwMode="auto">
            <a:xfrm flipV="1">
              <a:off x="1511300" y="2779713"/>
              <a:ext cx="433387" cy="649288"/>
            </a:xfrm>
            <a:prstGeom prst="bentConnector3">
              <a:avLst>
                <a:gd name="adj1" fmla="val 49815"/>
              </a:avLst>
            </a:prstGeom>
            <a:noFill/>
            <a:ln w="9525">
              <a:solidFill>
                <a:srgbClr val="000000"/>
              </a:solidFill>
              <a:miter lim="800000"/>
              <a:headEnd/>
              <a:tailEnd type="triangle" w="med" len="med"/>
            </a:ln>
          </p:spPr>
        </p:cxnSp>
        <p:cxnSp>
          <p:nvCxnSpPr>
            <p:cNvPr id="132" name="AutoShape 15"/>
            <p:cNvCxnSpPr>
              <a:cxnSpLocks noChangeShapeType="1"/>
              <a:stCxn id="121" idx="3"/>
              <a:endCxn id="122" idx="1"/>
            </p:cNvCxnSpPr>
            <p:nvPr/>
          </p:nvCxnSpPr>
          <p:spPr bwMode="auto">
            <a:xfrm>
              <a:off x="1511300" y="3429001"/>
              <a:ext cx="433387" cy="647700"/>
            </a:xfrm>
            <a:prstGeom prst="bentConnector3">
              <a:avLst>
                <a:gd name="adj1" fmla="val 49815"/>
              </a:avLst>
            </a:prstGeom>
            <a:noFill/>
            <a:ln w="9525">
              <a:solidFill>
                <a:srgbClr val="000000"/>
              </a:solidFill>
              <a:miter lim="800000"/>
              <a:headEnd/>
              <a:tailEnd type="triangle" w="med" len="med"/>
            </a:ln>
          </p:spPr>
        </p:cxnSp>
        <p:cxnSp>
          <p:nvCxnSpPr>
            <p:cNvPr id="133" name="AutoShape 16"/>
            <p:cNvCxnSpPr>
              <a:cxnSpLocks noChangeShapeType="1"/>
              <a:stCxn id="123" idx="3"/>
            </p:cNvCxnSpPr>
            <p:nvPr/>
          </p:nvCxnSpPr>
          <p:spPr bwMode="auto">
            <a:xfrm>
              <a:off x="2879725" y="2779713"/>
              <a:ext cx="325437" cy="360363"/>
            </a:xfrm>
            <a:prstGeom prst="bentConnector2">
              <a:avLst/>
            </a:prstGeom>
            <a:noFill/>
            <a:ln w="9525">
              <a:solidFill>
                <a:srgbClr val="000000"/>
              </a:solidFill>
              <a:miter lim="800000"/>
              <a:headEnd/>
              <a:tailEnd type="triangle" w="med" len="med"/>
            </a:ln>
          </p:spPr>
        </p:cxnSp>
        <p:cxnSp>
          <p:nvCxnSpPr>
            <p:cNvPr id="134" name="AutoShape 17"/>
            <p:cNvCxnSpPr>
              <a:cxnSpLocks noChangeShapeType="1"/>
              <a:stCxn id="122" idx="3"/>
              <a:endCxn id="124" idx="2"/>
            </p:cNvCxnSpPr>
            <p:nvPr/>
          </p:nvCxnSpPr>
          <p:spPr bwMode="auto">
            <a:xfrm flipV="1">
              <a:off x="2879725" y="3717926"/>
              <a:ext cx="576262" cy="358775"/>
            </a:xfrm>
            <a:prstGeom prst="bentConnector2">
              <a:avLst/>
            </a:prstGeom>
            <a:noFill/>
            <a:ln w="9525">
              <a:solidFill>
                <a:srgbClr val="000000"/>
              </a:solidFill>
              <a:miter lim="800000"/>
              <a:headEnd/>
              <a:tailEnd type="triangle" w="med" len="med"/>
            </a:ln>
          </p:spPr>
        </p:cxnSp>
        <p:cxnSp>
          <p:nvCxnSpPr>
            <p:cNvPr id="135" name="AutoShape 20"/>
            <p:cNvCxnSpPr>
              <a:cxnSpLocks noChangeShapeType="1"/>
              <a:stCxn id="124" idx="3"/>
              <a:endCxn id="127" idx="1"/>
            </p:cNvCxnSpPr>
            <p:nvPr/>
          </p:nvCxnSpPr>
          <p:spPr bwMode="auto">
            <a:xfrm>
              <a:off x="3887787" y="3429001"/>
              <a:ext cx="288925" cy="0"/>
            </a:xfrm>
            <a:prstGeom prst="straightConnector1">
              <a:avLst/>
            </a:prstGeom>
            <a:noFill/>
            <a:ln w="9525">
              <a:solidFill>
                <a:srgbClr val="000000"/>
              </a:solidFill>
              <a:round/>
              <a:headEnd/>
              <a:tailEnd type="triangle" w="med" len="med"/>
            </a:ln>
          </p:spPr>
        </p:cxnSp>
        <p:cxnSp>
          <p:nvCxnSpPr>
            <p:cNvPr id="136" name="AutoShape 21"/>
            <p:cNvCxnSpPr>
              <a:cxnSpLocks noChangeShapeType="1"/>
              <a:stCxn id="127" idx="3"/>
              <a:endCxn id="126" idx="1"/>
            </p:cNvCxnSpPr>
            <p:nvPr/>
          </p:nvCxnSpPr>
          <p:spPr bwMode="auto">
            <a:xfrm>
              <a:off x="4824412" y="3429001"/>
              <a:ext cx="288925" cy="0"/>
            </a:xfrm>
            <a:prstGeom prst="straightConnector1">
              <a:avLst/>
            </a:prstGeom>
            <a:noFill/>
            <a:ln w="9525">
              <a:solidFill>
                <a:srgbClr val="000000"/>
              </a:solidFill>
              <a:round/>
              <a:headEnd/>
              <a:tailEnd type="triangle" w="med" len="med"/>
            </a:ln>
          </p:spPr>
        </p:cxnSp>
        <p:cxnSp>
          <p:nvCxnSpPr>
            <p:cNvPr id="137" name="AutoShape 22"/>
            <p:cNvCxnSpPr>
              <a:cxnSpLocks noChangeShapeType="1"/>
              <a:stCxn id="126" idx="3"/>
              <a:endCxn id="129" idx="1"/>
            </p:cNvCxnSpPr>
            <p:nvPr/>
          </p:nvCxnSpPr>
          <p:spPr bwMode="auto">
            <a:xfrm>
              <a:off x="5761037" y="3429001"/>
              <a:ext cx="287338" cy="0"/>
            </a:xfrm>
            <a:prstGeom prst="straightConnector1">
              <a:avLst/>
            </a:prstGeom>
            <a:noFill/>
            <a:ln w="9525">
              <a:solidFill>
                <a:srgbClr val="000000"/>
              </a:solidFill>
              <a:round/>
              <a:headEnd/>
              <a:tailEnd type="triangle" w="med" len="med"/>
            </a:ln>
          </p:spPr>
        </p:cxnSp>
        <p:cxnSp>
          <p:nvCxnSpPr>
            <p:cNvPr id="138" name="AutoShape 23"/>
            <p:cNvCxnSpPr>
              <a:cxnSpLocks noChangeShapeType="1"/>
              <a:stCxn id="129" idx="3"/>
              <a:endCxn id="128" idx="1"/>
            </p:cNvCxnSpPr>
            <p:nvPr/>
          </p:nvCxnSpPr>
          <p:spPr bwMode="auto">
            <a:xfrm>
              <a:off x="6745287" y="3429001"/>
              <a:ext cx="311150" cy="0"/>
            </a:xfrm>
            <a:prstGeom prst="straightConnector1">
              <a:avLst/>
            </a:prstGeom>
            <a:noFill/>
            <a:ln w="9525">
              <a:solidFill>
                <a:srgbClr val="000000"/>
              </a:solidFill>
              <a:round/>
              <a:headEnd/>
              <a:tailEnd type="triangle" w="med" len="med"/>
            </a:ln>
          </p:spPr>
        </p:cxnSp>
        <p:cxnSp>
          <p:nvCxnSpPr>
            <p:cNvPr id="139" name="AutoShape 25"/>
            <p:cNvCxnSpPr>
              <a:cxnSpLocks noChangeShapeType="1"/>
              <a:endCxn id="122" idx="2"/>
            </p:cNvCxnSpPr>
            <p:nvPr/>
          </p:nvCxnSpPr>
          <p:spPr bwMode="auto">
            <a:xfrm rot="5400000">
              <a:off x="4500562" y="1628776"/>
              <a:ext cx="649288" cy="4824412"/>
            </a:xfrm>
            <a:prstGeom prst="bentConnector3">
              <a:avLst>
                <a:gd name="adj1" fmla="val 135208"/>
              </a:avLst>
            </a:prstGeom>
            <a:noFill/>
            <a:ln w="9525">
              <a:solidFill>
                <a:srgbClr val="000000"/>
              </a:solidFill>
              <a:prstDash val="dash"/>
              <a:miter lim="800000"/>
              <a:headEnd/>
              <a:tailEnd type="triangle" w="med" len="med"/>
            </a:ln>
          </p:spPr>
        </p:cxnSp>
        <p:cxnSp>
          <p:nvCxnSpPr>
            <p:cNvPr id="140" name="AutoShape 26"/>
            <p:cNvCxnSpPr>
              <a:cxnSpLocks noChangeShapeType="1"/>
              <a:stCxn id="125" idx="1"/>
            </p:cNvCxnSpPr>
            <p:nvPr/>
          </p:nvCxnSpPr>
          <p:spPr bwMode="auto">
            <a:xfrm rot="10800000">
              <a:off x="2881312" y="2635251"/>
              <a:ext cx="1295400" cy="1587"/>
            </a:xfrm>
            <a:prstGeom prst="bentConnector3">
              <a:avLst>
                <a:gd name="adj1" fmla="val 50000"/>
              </a:avLst>
            </a:prstGeom>
            <a:noFill/>
            <a:ln w="9525">
              <a:solidFill>
                <a:srgbClr val="000000"/>
              </a:solidFill>
              <a:prstDash val="dash"/>
              <a:miter lim="800000"/>
              <a:headEnd/>
              <a:tailEnd type="triangle" w="med" len="med"/>
            </a:ln>
          </p:spPr>
        </p:cxnSp>
        <p:cxnSp>
          <p:nvCxnSpPr>
            <p:cNvPr id="141" name="AutoShape 27"/>
            <p:cNvCxnSpPr>
              <a:cxnSpLocks noChangeShapeType="1"/>
              <a:stCxn id="125" idx="3"/>
              <a:endCxn id="129" idx="0"/>
            </p:cNvCxnSpPr>
            <p:nvPr/>
          </p:nvCxnSpPr>
          <p:spPr bwMode="auto">
            <a:xfrm>
              <a:off x="5111750" y="2636838"/>
              <a:ext cx="1285875" cy="503238"/>
            </a:xfrm>
            <a:prstGeom prst="bentConnector2">
              <a:avLst/>
            </a:prstGeom>
            <a:noFill/>
            <a:ln w="9525">
              <a:solidFill>
                <a:srgbClr val="000000"/>
              </a:solidFill>
              <a:prstDash val="dash"/>
              <a:miter lim="800000"/>
              <a:headEnd/>
              <a:tailEnd type="triangle" w="med" len="med"/>
            </a:ln>
          </p:spPr>
        </p:cxnSp>
        <p:cxnSp>
          <p:nvCxnSpPr>
            <p:cNvPr id="142" name="AutoShape 28"/>
            <p:cNvCxnSpPr>
              <a:cxnSpLocks noChangeShapeType="1"/>
              <a:stCxn id="128" idx="0"/>
              <a:endCxn id="125" idx="3"/>
            </p:cNvCxnSpPr>
            <p:nvPr/>
          </p:nvCxnSpPr>
          <p:spPr bwMode="auto">
            <a:xfrm rot="5400000" flipH="1">
              <a:off x="6049169" y="1701007"/>
              <a:ext cx="503237" cy="2378075"/>
            </a:xfrm>
            <a:prstGeom prst="bentConnector2">
              <a:avLst/>
            </a:prstGeom>
            <a:noFill/>
            <a:ln w="9525">
              <a:solidFill>
                <a:srgbClr val="000000"/>
              </a:solidFill>
              <a:prstDash val="dash"/>
              <a:miter lim="800000"/>
              <a:headEnd/>
              <a:tailEnd/>
            </a:ln>
          </p:spPr>
        </p:cxnSp>
        <p:cxnSp>
          <p:nvCxnSpPr>
            <p:cNvPr id="143" name="AutoShape 32"/>
            <p:cNvCxnSpPr>
              <a:cxnSpLocks noChangeShapeType="1"/>
              <a:stCxn id="125" idx="3"/>
              <a:endCxn id="126" idx="0"/>
            </p:cNvCxnSpPr>
            <p:nvPr/>
          </p:nvCxnSpPr>
          <p:spPr bwMode="auto">
            <a:xfrm>
              <a:off x="5111750" y="2636838"/>
              <a:ext cx="325437" cy="503238"/>
            </a:xfrm>
            <a:prstGeom prst="bentConnector2">
              <a:avLst/>
            </a:prstGeom>
            <a:noFill/>
            <a:ln w="9525">
              <a:solidFill>
                <a:srgbClr val="000000"/>
              </a:solidFill>
              <a:prstDash val="dash"/>
              <a:miter lim="800000"/>
              <a:headEnd/>
              <a:tailEnd type="triangle" w="med" len="med"/>
            </a:ln>
          </p:spPr>
        </p:cxnSp>
        <p:cxnSp>
          <p:nvCxnSpPr>
            <p:cNvPr id="144" name="AutoShape 33"/>
            <p:cNvCxnSpPr>
              <a:cxnSpLocks noChangeShapeType="1"/>
              <a:stCxn id="125" idx="1"/>
            </p:cNvCxnSpPr>
            <p:nvPr/>
          </p:nvCxnSpPr>
          <p:spPr bwMode="auto">
            <a:xfrm rot="10800000" flipV="1">
              <a:off x="3709987" y="2636838"/>
              <a:ext cx="466725" cy="503238"/>
            </a:xfrm>
            <a:prstGeom prst="bentConnector2">
              <a:avLst/>
            </a:prstGeom>
            <a:noFill/>
            <a:ln w="9525">
              <a:solidFill>
                <a:srgbClr val="000000"/>
              </a:solidFill>
              <a:prstDash val="dash"/>
              <a:miter lim="800000"/>
              <a:headEnd/>
              <a:tailEnd type="triangle" w="med" len="med"/>
            </a:ln>
          </p:spPr>
        </p:cxnSp>
        <p:cxnSp>
          <p:nvCxnSpPr>
            <p:cNvPr id="145" name="AutoShape 34"/>
            <p:cNvCxnSpPr>
              <a:cxnSpLocks noChangeShapeType="1"/>
              <a:endCxn id="130" idx="1"/>
            </p:cNvCxnSpPr>
            <p:nvPr/>
          </p:nvCxnSpPr>
          <p:spPr bwMode="auto">
            <a:xfrm rot="16200000" flipH="1">
              <a:off x="7581106" y="3877470"/>
              <a:ext cx="504825" cy="179387"/>
            </a:xfrm>
            <a:prstGeom prst="bentConnector2">
              <a:avLst/>
            </a:prstGeom>
            <a:noFill/>
            <a:ln w="9525">
              <a:solidFill>
                <a:srgbClr val="000000"/>
              </a:solidFill>
              <a:miter lim="800000"/>
              <a:headEnd/>
              <a:tailEnd type="triangle" w="med" len="med"/>
            </a:ln>
          </p:spPr>
        </p:cxnSp>
      </p:grpSp>
      <p:sp>
        <p:nvSpPr>
          <p:cNvPr id="146" name="テキスト ボックス 145"/>
          <p:cNvSpPr txBox="1"/>
          <p:nvPr/>
        </p:nvSpPr>
        <p:spPr>
          <a:xfrm>
            <a:off x="4432925" y="6225446"/>
            <a:ext cx="3269165" cy="369332"/>
          </a:xfrm>
          <a:prstGeom prst="rect">
            <a:avLst/>
          </a:prstGeom>
          <a:noFill/>
        </p:spPr>
        <p:txBody>
          <a:bodyPr wrap="none" rtlCol="0">
            <a:spAutoFit/>
          </a:bodyPr>
          <a:lstStyle/>
          <a:p>
            <a:r>
              <a:rPr lang="en-US" altLang="ja-JP" dirty="0"/>
              <a:t>Dick, Carey</a:t>
            </a:r>
            <a:r>
              <a:rPr lang="ja-JP" altLang="ja-JP" dirty="0"/>
              <a:t>の</a:t>
            </a:r>
            <a:r>
              <a:rPr lang="en-US" altLang="ja-JP" dirty="0"/>
              <a:t>ID</a:t>
            </a:r>
            <a:r>
              <a:rPr lang="ja-JP" altLang="ja-JP" dirty="0"/>
              <a:t>プロセスモデル</a:t>
            </a:r>
            <a:endParaRPr kumimoji="1" lang="ja-JP" altLang="en-US" dirty="0"/>
          </a:p>
        </p:txBody>
      </p:sp>
    </p:spTree>
    <p:extLst>
      <p:ext uri="{BB962C8B-B14F-4D97-AF65-F5344CB8AC3E}">
        <p14:creationId xmlns:p14="http://schemas.microsoft.com/office/powerpoint/2010/main" val="12684633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0DBD799-0249-6748-8E84-959286CE4FDC}"/>
              </a:ext>
            </a:extLst>
          </p:cNvPr>
          <p:cNvSpPr>
            <a:spLocks noGrp="1"/>
          </p:cNvSpPr>
          <p:nvPr>
            <p:ph type="title"/>
          </p:nvPr>
        </p:nvSpPr>
        <p:spPr/>
        <p:txBody>
          <a:bodyPr/>
          <a:lstStyle/>
          <a:p>
            <a:r>
              <a:rPr lang="ja-JP" altLang="en-US"/>
              <a:t>研修の目標</a:t>
            </a:r>
            <a:endParaRPr lang="en-US" dirty="0"/>
          </a:p>
        </p:txBody>
      </p:sp>
      <p:sp>
        <p:nvSpPr>
          <p:cNvPr id="3" name="Content Placeholder 2">
            <a:extLst>
              <a:ext uri="{FF2B5EF4-FFF2-40B4-BE49-F238E27FC236}">
                <a16:creationId xmlns:a16="http://schemas.microsoft.com/office/drawing/2014/main" xmlns="" id="{647EC6FB-2752-8C45-B5AA-0BEDE50A05F9}"/>
              </a:ext>
            </a:extLst>
          </p:cNvPr>
          <p:cNvSpPr>
            <a:spLocks noGrp="1"/>
          </p:cNvSpPr>
          <p:nvPr>
            <p:ph idx="1"/>
          </p:nvPr>
        </p:nvSpPr>
        <p:spPr/>
        <p:txBody>
          <a:bodyPr>
            <a:normAutofit/>
          </a:bodyPr>
          <a:lstStyle/>
          <a:p>
            <a:r>
              <a:rPr lang="ja-JP" altLang="en-US" dirty="0"/>
              <a:t>学習効果を上げるための動画教材を設計、開発できる</a:t>
            </a:r>
            <a:endParaRPr lang="en-US" dirty="0"/>
          </a:p>
          <a:p>
            <a:r>
              <a:rPr lang="ja-JP" altLang="en-US" dirty="0"/>
              <a:t>開発した動画教材を授業で有効的な活用法を説明できる</a:t>
            </a:r>
            <a:endParaRPr lang="en-US" altLang="ja-JP" dirty="0"/>
          </a:p>
          <a:p>
            <a:r>
              <a:rPr lang="ja-JP" altLang="en-US" dirty="0"/>
              <a:t>動画教材を活用した授業を改善につなげるための評価を計画できる</a:t>
            </a:r>
            <a:endParaRPr lang="en-US" dirty="0"/>
          </a:p>
        </p:txBody>
      </p:sp>
    </p:spTree>
    <p:extLst>
      <p:ext uri="{BB962C8B-B14F-4D97-AF65-F5344CB8AC3E}">
        <p14:creationId xmlns:p14="http://schemas.microsoft.com/office/powerpoint/2010/main" val="4202528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5EEA21E-B4AB-8940-92B8-E85F47983A0B}"/>
              </a:ext>
            </a:extLst>
          </p:cNvPr>
          <p:cNvSpPr>
            <a:spLocks noGrp="1"/>
          </p:cNvSpPr>
          <p:nvPr>
            <p:ph type="title"/>
          </p:nvPr>
        </p:nvSpPr>
        <p:spPr/>
        <p:txBody>
          <a:bodyPr/>
          <a:lstStyle/>
          <a:p>
            <a:r>
              <a:rPr lang="ja-JP" altLang="en-US"/>
              <a:t>システム的な授業設計・開発の手順</a:t>
            </a:r>
            <a:r>
              <a:rPr lang="en-US" dirty="0"/>
              <a:t> </a:t>
            </a:r>
          </a:p>
        </p:txBody>
      </p:sp>
      <p:grpSp>
        <p:nvGrpSpPr>
          <p:cNvPr id="6" name="Group 5">
            <a:extLst>
              <a:ext uri="{FF2B5EF4-FFF2-40B4-BE49-F238E27FC236}">
                <a16:creationId xmlns:a16="http://schemas.microsoft.com/office/drawing/2014/main" xmlns="" id="{4F43D030-587D-E34B-BFBC-667B2448341E}"/>
              </a:ext>
            </a:extLst>
          </p:cNvPr>
          <p:cNvGrpSpPr>
            <a:grpSpLocks noChangeAspect="1"/>
          </p:cNvGrpSpPr>
          <p:nvPr/>
        </p:nvGrpSpPr>
        <p:grpSpPr bwMode="auto">
          <a:xfrm>
            <a:off x="2408555" y="1033773"/>
            <a:ext cx="7266795" cy="5454896"/>
            <a:chOff x="1245" y="574"/>
            <a:chExt cx="9084" cy="6819"/>
          </a:xfrm>
        </p:grpSpPr>
        <p:pic>
          <p:nvPicPr>
            <p:cNvPr id="7" name="Picture 6" descr="þÿ">
              <a:extLst>
                <a:ext uri="{FF2B5EF4-FFF2-40B4-BE49-F238E27FC236}">
                  <a16:creationId xmlns:a16="http://schemas.microsoft.com/office/drawing/2014/main" xmlns="" id="{D20FD4E3-D622-C745-A167-559439A19666}"/>
                </a:ext>
              </a:extLst>
            </p:cNvPr>
            <p:cNvPicPr>
              <a:picLocks noChangeAspect="1" noEditPoints="1" noChangeArrowheads="1" noChangeShapeType="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593" y="1234"/>
              <a:ext cx="6339" cy="5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þÿ">
              <a:extLst>
                <a:ext uri="{FF2B5EF4-FFF2-40B4-BE49-F238E27FC236}">
                  <a16:creationId xmlns:a16="http://schemas.microsoft.com/office/drawing/2014/main" xmlns="" id="{5CD54863-D23B-CF4F-BA13-424627CE7282}"/>
                </a:ext>
              </a:extLst>
            </p:cNvPr>
            <p:cNvPicPr>
              <a:picLocks noChangeAspect="1" noEditPoints="1" noChangeArrowheads="1" noChangeShapeType="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081" y="1264"/>
              <a:ext cx="2653" cy="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1044">
              <a:extLst>
                <a:ext uri="{FF2B5EF4-FFF2-40B4-BE49-F238E27FC236}">
                  <a16:creationId xmlns:a16="http://schemas.microsoft.com/office/drawing/2014/main" xmlns="" id="{11125FDF-B126-9D4A-AC82-2F14D19DBFB6}"/>
                </a:ext>
              </a:extLst>
            </p:cNvPr>
            <p:cNvSpPr txBox="1">
              <a:spLocks noChangeAspect="1" noEditPoints="1" noChangeArrowheads="1" noChangeShapeType="1" noTextEdit="1"/>
            </p:cNvSpPr>
            <p:nvPr/>
          </p:nvSpPr>
          <p:spPr bwMode="auto">
            <a:xfrm>
              <a:off x="1245" y="574"/>
              <a:ext cx="9084" cy="6819"/>
            </a:xfrm>
            <a:prstGeom prst="rect">
              <a:avLst/>
            </a:prstGeom>
            <a:noFill/>
            <a:ln w="6096">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t" anchorCtr="0" upright="1">
              <a:noAutofit/>
            </a:bodyPr>
            <a:lstStyle/>
            <a:p>
              <a:pPr>
                <a:spcAft>
                  <a:spcPts val="0"/>
                </a:spcAft>
              </a:pPr>
              <a:r>
                <a:rPr lang="ja-JP" sz="1400">
                  <a:effectLst/>
                  <a:latin typeface="MS Mincho" panose="02020609040205080304" pitchFamily="49" charset="-128"/>
                  <a:ea typeface="MS Gothic" panose="020B0609070205080204" pitchFamily="49" charset="-128"/>
                  <a:cs typeface="MS Mincho" panose="02020609040205080304" pitchFamily="49" charset="-128"/>
                </a:rPr>
                <a:t> </a:t>
              </a:r>
              <a:endParaRPr lang="en-US" sz="1100" dirty="0">
                <a:effectLst/>
                <a:latin typeface="MS Mincho" panose="02020609040205080304" pitchFamily="49" charset="-128"/>
                <a:ea typeface="MS Mincho" panose="02020609040205080304" pitchFamily="49" charset="-128"/>
                <a:cs typeface="MS Mincho" panose="02020609040205080304" pitchFamily="49" charset="-128"/>
              </a:endParaRPr>
            </a:p>
            <a:p>
              <a:pPr>
                <a:spcAft>
                  <a:spcPts val="0"/>
                </a:spcAft>
              </a:pPr>
              <a:r>
                <a:rPr lang="ja-JP" sz="1700">
                  <a:effectLst/>
                  <a:latin typeface="MS Mincho" panose="02020609040205080304" pitchFamily="49" charset="-128"/>
                  <a:ea typeface="MS Gothic" panose="020B0609070205080204" pitchFamily="49" charset="-128"/>
                  <a:cs typeface="MS Mincho" panose="02020609040205080304" pitchFamily="49" charset="-128"/>
                </a:rPr>
                <a:t> </a:t>
              </a:r>
              <a:endParaRPr lang="en-US" sz="1100" dirty="0">
                <a:effectLst/>
                <a:latin typeface="MS Mincho" panose="02020609040205080304" pitchFamily="49" charset="-128"/>
                <a:ea typeface="MS Mincho" panose="02020609040205080304" pitchFamily="49" charset="-128"/>
                <a:cs typeface="MS Mincho" panose="02020609040205080304" pitchFamily="49" charset="-128"/>
              </a:endParaRPr>
            </a:p>
          </p:txBody>
        </p:sp>
      </p:grpSp>
      <p:sp>
        <p:nvSpPr>
          <p:cNvPr id="10" name="Rectangle 9">
            <a:extLst>
              <a:ext uri="{FF2B5EF4-FFF2-40B4-BE49-F238E27FC236}">
                <a16:creationId xmlns:a16="http://schemas.microsoft.com/office/drawing/2014/main" xmlns="" id="{35856BB9-C009-5740-A8ED-F950C80CED39}"/>
              </a:ext>
            </a:extLst>
          </p:cNvPr>
          <p:cNvSpPr/>
          <p:nvPr/>
        </p:nvSpPr>
        <p:spPr>
          <a:xfrm>
            <a:off x="9469424" y="6488668"/>
            <a:ext cx="2614818" cy="369332"/>
          </a:xfrm>
          <a:prstGeom prst="rect">
            <a:avLst/>
          </a:prstGeom>
        </p:spPr>
        <p:txBody>
          <a:bodyPr wrap="none">
            <a:spAutoFit/>
          </a:bodyPr>
          <a:lstStyle/>
          <a:p>
            <a:r>
              <a:rPr lang="ja-JP" altLang="en-US">
                <a:latin typeface="+mn-ea"/>
              </a:rPr>
              <a:t>全専研</a:t>
            </a:r>
            <a:r>
              <a:rPr lang="en-US" altLang="ja-JP" dirty="0">
                <a:latin typeface="+mn-ea"/>
              </a:rPr>
              <a:t>ID</a:t>
            </a:r>
            <a:r>
              <a:rPr lang="ja-JP" altLang="en-US">
                <a:latin typeface="+mn-ea"/>
              </a:rPr>
              <a:t>テキスト</a:t>
            </a:r>
            <a:r>
              <a:rPr lang="en-US" altLang="ja-JP" dirty="0">
                <a:latin typeface="+mn-ea"/>
              </a:rPr>
              <a:t>, p.10</a:t>
            </a:r>
            <a:endParaRPr lang="en-US" dirty="0"/>
          </a:p>
        </p:txBody>
      </p:sp>
      <p:sp>
        <p:nvSpPr>
          <p:cNvPr id="3" name="Rectangle 2">
            <a:extLst>
              <a:ext uri="{FF2B5EF4-FFF2-40B4-BE49-F238E27FC236}">
                <a16:creationId xmlns:a16="http://schemas.microsoft.com/office/drawing/2014/main" xmlns="" id="{03297329-05EE-7A49-9E3D-E40D873ABA03}"/>
              </a:ext>
            </a:extLst>
          </p:cNvPr>
          <p:cNvSpPr/>
          <p:nvPr/>
        </p:nvSpPr>
        <p:spPr>
          <a:xfrm>
            <a:off x="3676217" y="1663730"/>
            <a:ext cx="5458867" cy="369332"/>
          </a:xfrm>
          <a:prstGeom prst="rect">
            <a:avLst/>
          </a:prstGeom>
        </p:spPr>
        <p:txBody>
          <a:bodyPr wrap="square">
            <a:spAutoFit/>
          </a:bodyPr>
          <a:lstStyle/>
          <a:p>
            <a:pPr marL="3837305">
              <a:spcAft>
                <a:spcPts val="0"/>
              </a:spcAft>
            </a:pPr>
            <a:r>
              <a:rPr lang="ja-JP" altLang="en-US">
                <a:solidFill>
                  <a:srgbClr val="373737"/>
                </a:solidFill>
                <a:latin typeface="MS Mincho" panose="02020609040205080304" pitchFamily="49" charset="-128"/>
                <a:ea typeface="ＭＳ Ｐゴシック" panose="020B0600070205080204" pitchFamily="34" charset="-128"/>
                <a:cs typeface="MS Mincho" panose="02020609040205080304" pitchFamily="49" charset="-128"/>
              </a:rPr>
              <a:t>ＡＤＤＩＥモデル</a:t>
            </a:r>
            <a:endParaRPr lang="en-US" sz="1400" dirty="0">
              <a:latin typeface="MS Mincho" panose="02020609040205080304" pitchFamily="49" charset="-128"/>
              <a:ea typeface="MS Mincho" panose="02020609040205080304" pitchFamily="49" charset="-128"/>
              <a:cs typeface="MS Mincho" panose="02020609040205080304" pitchFamily="49" charset="-128"/>
            </a:endParaRPr>
          </a:p>
        </p:txBody>
      </p:sp>
    </p:spTree>
    <p:extLst>
      <p:ext uri="{BB962C8B-B14F-4D97-AF65-F5344CB8AC3E}">
        <p14:creationId xmlns:p14="http://schemas.microsoft.com/office/powerpoint/2010/main" val="8282229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D9E1BF3-3A34-3941-8F06-93F5A3E8AE7E}"/>
              </a:ext>
            </a:extLst>
          </p:cNvPr>
          <p:cNvSpPr>
            <a:spLocks noGrp="1"/>
          </p:cNvSpPr>
          <p:nvPr>
            <p:ph type="title"/>
          </p:nvPr>
        </p:nvSpPr>
        <p:spPr/>
        <p:txBody>
          <a:bodyPr/>
          <a:lstStyle/>
          <a:p>
            <a:r>
              <a:rPr lang="ja-JP" altLang="en-US"/>
              <a:t>授業計画の流れ</a:t>
            </a:r>
            <a:endParaRPr lang="en-US" dirty="0"/>
          </a:p>
        </p:txBody>
      </p:sp>
      <p:sp>
        <p:nvSpPr>
          <p:cNvPr id="3" name="Content Placeholder 2">
            <a:extLst>
              <a:ext uri="{FF2B5EF4-FFF2-40B4-BE49-F238E27FC236}">
                <a16:creationId xmlns:a16="http://schemas.microsoft.com/office/drawing/2014/main" xmlns="" id="{AA2F3607-9C2D-F845-8151-CE22C76CBAE6}"/>
              </a:ext>
            </a:extLst>
          </p:cNvPr>
          <p:cNvSpPr>
            <a:spLocks noGrp="1"/>
          </p:cNvSpPr>
          <p:nvPr>
            <p:ph idx="1"/>
          </p:nvPr>
        </p:nvSpPr>
        <p:spPr/>
        <p:txBody>
          <a:bodyPr>
            <a:normAutofit/>
          </a:bodyPr>
          <a:lstStyle/>
          <a:p>
            <a:pPr marL="514350" lvl="0" indent="-514350">
              <a:buFont typeface="+mj-lt"/>
              <a:buAutoNum type="arabicPeriod"/>
            </a:pPr>
            <a:r>
              <a:rPr lang="ja-JP" altLang="en-US"/>
              <a:t>半期または</a:t>
            </a:r>
            <a:r>
              <a:rPr lang="en-US" altLang="ja-JP" dirty="0"/>
              <a:t>1</a:t>
            </a:r>
            <a:r>
              <a:rPr lang="ja-JP" altLang="en-US"/>
              <a:t>年の学習目標（大目標）の設定</a:t>
            </a:r>
            <a:endParaRPr lang="en-US" dirty="0"/>
          </a:p>
          <a:p>
            <a:pPr marL="514350" lvl="0" indent="-514350">
              <a:buFont typeface="+mj-lt"/>
              <a:buAutoNum type="arabicPeriod"/>
            </a:pPr>
            <a:r>
              <a:rPr lang="ja-JP" altLang="en-US"/>
              <a:t>目標から階層に分析し、ロードマップの作成</a:t>
            </a:r>
            <a:endParaRPr lang="en-US" dirty="0"/>
          </a:p>
          <a:p>
            <a:pPr marL="514350" lvl="0" indent="-514350">
              <a:buFont typeface="+mj-lt"/>
              <a:buAutoNum type="arabicPeriod"/>
            </a:pPr>
            <a:r>
              <a:rPr lang="ja-JP" altLang="en-US"/>
              <a:t>ロードマップの一つ一つの目標をコマ（学習のひとかたまり）と考え、コマの教授順を設定し、半期のシラバスを作成</a:t>
            </a:r>
            <a:endParaRPr lang="en-US" dirty="0"/>
          </a:p>
          <a:p>
            <a:pPr marL="514350" lvl="0" indent="-514350">
              <a:buFont typeface="+mj-lt"/>
              <a:buAutoNum type="arabicPeriod"/>
            </a:pPr>
            <a:r>
              <a:rPr lang="ja-JP" altLang="en-US"/>
              <a:t>コマの目標をガニエの９教授事象に当てはめる</a:t>
            </a:r>
            <a:endParaRPr lang="en-US" dirty="0"/>
          </a:p>
          <a:p>
            <a:pPr marL="514350" lvl="0" indent="-514350">
              <a:buFont typeface="+mj-lt"/>
              <a:buAutoNum type="arabicPeriod"/>
            </a:pPr>
            <a:r>
              <a:rPr lang="ja-JP" altLang="en-US"/>
              <a:t>具体的な目標達成のクリアの方法（指導方略、やり方、見せ方）を考え、授業計画を作成する</a:t>
            </a:r>
            <a:endParaRPr lang="en-US" dirty="0"/>
          </a:p>
          <a:p>
            <a:pPr marL="514350" lvl="0" indent="-514350">
              <a:buFont typeface="+mj-lt"/>
              <a:buAutoNum type="arabicPeriod"/>
            </a:pPr>
            <a:r>
              <a:rPr lang="ja-JP" altLang="en-US"/>
              <a:t>実施、そして評価を行い１に戻る（</a:t>
            </a:r>
            <a:r>
              <a:rPr lang="en-US" altLang="ja-JP" dirty="0"/>
              <a:t>PDCA</a:t>
            </a:r>
            <a:r>
              <a:rPr lang="ja-JP" altLang="en-US"/>
              <a:t>サイクル、</a:t>
            </a:r>
            <a:r>
              <a:rPr lang="en-US" altLang="ja-JP" dirty="0"/>
              <a:t>ADDIE</a:t>
            </a:r>
            <a:r>
              <a:rPr lang="ja-JP" altLang="en-US"/>
              <a:t>モデルを回す）</a:t>
            </a:r>
            <a:endParaRPr lang="en-US" dirty="0"/>
          </a:p>
          <a:p>
            <a:endParaRPr lang="en-US" dirty="0"/>
          </a:p>
        </p:txBody>
      </p:sp>
      <p:sp>
        <p:nvSpPr>
          <p:cNvPr id="5" name="Rectangle 4">
            <a:extLst>
              <a:ext uri="{FF2B5EF4-FFF2-40B4-BE49-F238E27FC236}">
                <a16:creationId xmlns:a16="http://schemas.microsoft.com/office/drawing/2014/main" xmlns="" id="{428D4CBD-BC5E-684B-9088-93589B0C2C15}"/>
              </a:ext>
            </a:extLst>
          </p:cNvPr>
          <p:cNvSpPr/>
          <p:nvPr/>
        </p:nvSpPr>
        <p:spPr>
          <a:xfrm>
            <a:off x="9469424" y="6488668"/>
            <a:ext cx="2511778" cy="369332"/>
          </a:xfrm>
          <a:prstGeom prst="rect">
            <a:avLst/>
          </a:prstGeom>
        </p:spPr>
        <p:txBody>
          <a:bodyPr wrap="none">
            <a:spAutoFit/>
          </a:bodyPr>
          <a:lstStyle/>
          <a:p>
            <a:r>
              <a:rPr lang="ja-JP" altLang="en-US" dirty="0">
                <a:latin typeface="Meiryo UI" panose="020B0604030504040204" pitchFamily="50" charset="-128"/>
                <a:ea typeface="Meiryo UI" panose="020B0604030504040204" pitchFamily="50" charset="-128"/>
              </a:rPr>
              <a:t>全専研</a:t>
            </a:r>
            <a:r>
              <a:rPr lang="en-US" altLang="ja-JP" dirty="0">
                <a:latin typeface="Meiryo UI" panose="020B0604030504040204" pitchFamily="50" charset="-128"/>
                <a:ea typeface="Meiryo UI" panose="020B0604030504040204" pitchFamily="50" charset="-128"/>
              </a:rPr>
              <a:t>ID</a:t>
            </a:r>
            <a:r>
              <a:rPr lang="ja-JP" altLang="en-US" dirty="0">
                <a:latin typeface="Meiryo UI" panose="020B0604030504040204" pitchFamily="50" charset="-128"/>
                <a:ea typeface="Meiryo UI" panose="020B0604030504040204" pitchFamily="50" charset="-128"/>
              </a:rPr>
              <a:t>テキスト</a:t>
            </a:r>
            <a:r>
              <a:rPr lang="en-US" altLang="ja-JP" dirty="0">
                <a:latin typeface="Meiryo UI" panose="020B0604030504040204" pitchFamily="50" charset="-128"/>
                <a:ea typeface="Meiryo UI" panose="020B0604030504040204" pitchFamily="50" charset="-128"/>
              </a:rPr>
              <a:t>, p.11</a:t>
            </a:r>
            <a:endParaRPr 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8168895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2CA43AB-08B0-B343-8E73-1C41BC124D22}"/>
              </a:ext>
            </a:extLst>
          </p:cNvPr>
          <p:cNvSpPr>
            <a:spLocks noGrp="1"/>
          </p:cNvSpPr>
          <p:nvPr>
            <p:ph type="title"/>
          </p:nvPr>
        </p:nvSpPr>
        <p:spPr/>
        <p:txBody>
          <a:bodyPr/>
          <a:lstStyle/>
          <a:p>
            <a:pPr algn="ctr"/>
            <a:r>
              <a:rPr lang="en-US" dirty="0"/>
              <a:t>ID</a:t>
            </a:r>
            <a:r>
              <a:rPr lang="ja-JP" altLang="en-US"/>
              <a:t>のモデルや手法の共通点？</a:t>
            </a:r>
            <a:r>
              <a:rPr lang="en-US" altLang="ja-JP" dirty="0"/>
              <a:t/>
            </a:r>
            <a:br>
              <a:rPr lang="en-US" altLang="ja-JP" dirty="0"/>
            </a:br>
            <a:r>
              <a:rPr lang="ja-JP" altLang="en-US"/>
              <a:t>重要なこと？</a:t>
            </a:r>
            <a:endParaRPr lang="en-US" dirty="0"/>
          </a:p>
        </p:txBody>
      </p:sp>
      <p:sp>
        <p:nvSpPr>
          <p:cNvPr id="4" name="Text Placeholder 3">
            <a:extLst>
              <a:ext uri="{FF2B5EF4-FFF2-40B4-BE49-F238E27FC236}">
                <a16:creationId xmlns:a16="http://schemas.microsoft.com/office/drawing/2014/main" xmlns="" id="{990D17C1-AB99-9049-85FF-D5BB89926705}"/>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8973633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E9CE87FC-D2F1-AA41-B701-04313CDEF5F4}"/>
              </a:ext>
            </a:extLst>
          </p:cNvPr>
          <p:cNvSpPr>
            <a:spLocks noGrp="1"/>
          </p:cNvSpPr>
          <p:nvPr>
            <p:ph type="title"/>
          </p:nvPr>
        </p:nvSpPr>
        <p:spPr/>
        <p:txBody>
          <a:bodyPr/>
          <a:lstStyle/>
          <a:p>
            <a:r>
              <a:rPr lang="ja-JP" altLang="en-US"/>
              <a:t>人はどうやって学ぶのか？</a:t>
            </a:r>
            <a:endParaRPr lang="en-US" dirty="0"/>
          </a:p>
        </p:txBody>
      </p:sp>
      <p:pic>
        <p:nvPicPr>
          <p:cNvPr id="8" name="Picture 7">
            <a:extLst>
              <a:ext uri="{FF2B5EF4-FFF2-40B4-BE49-F238E27FC236}">
                <a16:creationId xmlns:a16="http://schemas.microsoft.com/office/drawing/2014/main" xmlns="" id="{DD35D95B-61E8-0547-BC7C-24C9727E9E99}"/>
              </a:ext>
            </a:extLst>
          </p:cNvPr>
          <p:cNvPicPr>
            <a:picLocks noChangeAspect="1"/>
          </p:cNvPicPr>
          <p:nvPr/>
        </p:nvPicPr>
        <p:blipFill>
          <a:blip r:embed="rId3"/>
          <a:stretch>
            <a:fillRect/>
          </a:stretch>
        </p:blipFill>
        <p:spPr>
          <a:xfrm>
            <a:off x="1420743" y="1320609"/>
            <a:ext cx="9350513" cy="4417206"/>
          </a:xfrm>
          <a:prstGeom prst="rect">
            <a:avLst/>
          </a:prstGeom>
        </p:spPr>
      </p:pic>
      <p:sp>
        <p:nvSpPr>
          <p:cNvPr id="9" name="Rectangle 8">
            <a:extLst>
              <a:ext uri="{FF2B5EF4-FFF2-40B4-BE49-F238E27FC236}">
                <a16:creationId xmlns:a16="http://schemas.microsoft.com/office/drawing/2014/main" xmlns="" id="{85BCAB99-EF4A-FD49-A82A-5521DE3524E0}"/>
              </a:ext>
            </a:extLst>
          </p:cNvPr>
          <p:cNvSpPr/>
          <p:nvPr/>
        </p:nvSpPr>
        <p:spPr>
          <a:xfrm>
            <a:off x="4989443" y="6069539"/>
            <a:ext cx="6937514" cy="646331"/>
          </a:xfrm>
          <a:prstGeom prst="rect">
            <a:avLst/>
          </a:prstGeom>
        </p:spPr>
        <p:txBody>
          <a:bodyPr wrap="square">
            <a:spAutoFit/>
          </a:bodyPr>
          <a:lstStyle/>
          <a:p>
            <a:pPr algn="r">
              <a:buNone/>
            </a:pP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鈴木克明・合田美子監訳</a:t>
            </a:r>
            <a:r>
              <a:rPr lang="en-US" altLang="ja-JP" dirty="0">
                <a:latin typeface="Meiryo UI" panose="020B0604030504040204" pitchFamily="50" charset="-128"/>
                <a:ea typeface="Meiryo UI" panose="020B0604030504040204" pitchFamily="50" charset="-128"/>
              </a:rPr>
              <a:t>, </a:t>
            </a:r>
            <a:r>
              <a:rPr lang="ja-JP" altLang="en-US" dirty="0">
                <a:latin typeface="Meiryo UI" panose="020B0604030504040204" pitchFamily="50" charset="-128"/>
                <a:ea typeface="Meiryo UI" panose="020B0604030504040204" pitchFamily="50" charset="-128"/>
              </a:rPr>
              <a:t>リーサー・デンプシー編著</a:t>
            </a:r>
            <a:r>
              <a:rPr lang="en-US" altLang="ja-JP" dirty="0">
                <a:latin typeface="Meiryo UI" panose="020B0604030504040204" pitchFamily="50" charset="-128"/>
                <a:ea typeface="Meiryo UI" panose="020B0604030504040204" pitchFamily="50" charset="-128"/>
              </a:rPr>
              <a:t>. (2013) </a:t>
            </a:r>
            <a:r>
              <a:rPr lang="ja-JP" altLang="en-US" dirty="0">
                <a:latin typeface="Meiryo UI" panose="020B0604030504040204" pitchFamily="50" charset="-128"/>
                <a:ea typeface="Meiryo UI" panose="020B0604030504040204" pitchFamily="50" charset="-128"/>
              </a:rPr>
              <a:t>インストラクショナルデザインとテクノロジー</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北大路書房</a:t>
            </a:r>
            <a:r>
              <a:rPr lang="en-US" altLang="ja-JP" dirty="0">
                <a:latin typeface="Meiryo UI" panose="020B0604030504040204" pitchFamily="50" charset="-128"/>
                <a:ea typeface="Meiryo UI" panose="020B0604030504040204" pitchFamily="50" charset="-128"/>
              </a:rPr>
              <a:t>, p.555)</a:t>
            </a:r>
          </a:p>
        </p:txBody>
      </p:sp>
    </p:spTree>
    <p:extLst>
      <p:ext uri="{BB962C8B-B14F-4D97-AF65-F5344CB8AC3E}">
        <p14:creationId xmlns:p14="http://schemas.microsoft.com/office/powerpoint/2010/main" val="16277020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5F8D87B-9B51-0840-A085-7CB89342C7E0}"/>
              </a:ext>
            </a:extLst>
          </p:cNvPr>
          <p:cNvSpPr>
            <a:spLocks noGrp="1"/>
          </p:cNvSpPr>
          <p:nvPr>
            <p:ph type="title"/>
          </p:nvPr>
        </p:nvSpPr>
        <p:spPr/>
        <p:txBody>
          <a:bodyPr>
            <a:normAutofit/>
          </a:bodyPr>
          <a:lstStyle/>
          <a:p>
            <a:r>
              <a:rPr lang="ja-JP" altLang="en-US"/>
              <a:t>ガニェの９教授事象</a:t>
            </a:r>
            <a:endParaRPr lang="en-US" dirty="0"/>
          </a:p>
        </p:txBody>
      </p:sp>
      <p:sp>
        <p:nvSpPr>
          <p:cNvPr id="21" name="Content Placeholder 20">
            <a:extLst>
              <a:ext uri="{FF2B5EF4-FFF2-40B4-BE49-F238E27FC236}">
                <a16:creationId xmlns:a16="http://schemas.microsoft.com/office/drawing/2014/main" xmlns="" id="{405954AE-C84F-0948-864F-248CDA044DF9}"/>
              </a:ext>
            </a:extLst>
          </p:cNvPr>
          <p:cNvSpPr>
            <a:spLocks noGrp="1"/>
          </p:cNvSpPr>
          <p:nvPr>
            <p:ph idx="1"/>
          </p:nvPr>
        </p:nvSpPr>
        <p:spPr/>
        <p:txBody>
          <a:bodyPr>
            <a:normAutofit lnSpcReduction="10000"/>
          </a:bodyPr>
          <a:lstStyle/>
          <a:p>
            <a:pPr marL="0" indent="0">
              <a:buNone/>
            </a:pPr>
            <a:r>
              <a:rPr lang="en-US" altLang="ja-JP" dirty="0">
                <a:latin typeface="Helvetica" pitchFamily="2" charset="0"/>
              </a:rPr>
              <a:t>1.</a:t>
            </a:r>
            <a:r>
              <a:rPr lang="ja-JP" altLang="en-US">
                <a:latin typeface="Helvetica" pitchFamily="2" charset="0"/>
              </a:rPr>
              <a:t>学習者の注意を喚起する</a:t>
            </a:r>
            <a:endParaRPr lang="en-US" altLang="ja-JP" dirty="0">
              <a:latin typeface="Helvetica" pitchFamily="2" charset="0"/>
            </a:endParaRPr>
          </a:p>
          <a:p>
            <a:pPr marL="0" indent="0">
              <a:buNone/>
            </a:pPr>
            <a:r>
              <a:rPr lang="en-US" altLang="ja-JP" dirty="0">
                <a:latin typeface="Helvetica" pitchFamily="2" charset="0"/>
              </a:rPr>
              <a:t>2.</a:t>
            </a:r>
            <a:r>
              <a:rPr lang="ja-JP" altLang="en-US">
                <a:latin typeface="Helvetica" pitchFamily="2" charset="0"/>
              </a:rPr>
              <a:t>授業の学習目標を知らせる</a:t>
            </a:r>
            <a:endParaRPr lang="en-US" altLang="ja-JP" dirty="0">
              <a:latin typeface="Helvetica" pitchFamily="2" charset="0"/>
            </a:endParaRPr>
          </a:p>
          <a:p>
            <a:pPr marL="0" indent="0">
              <a:buNone/>
            </a:pPr>
            <a:r>
              <a:rPr lang="en-US" altLang="ja-JP" dirty="0">
                <a:latin typeface="Helvetica" pitchFamily="2" charset="0"/>
              </a:rPr>
              <a:t>3.</a:t>
            </a:r>
            <a:r>
              <a:rPr lang="ja-JP" altLang="en-US">
                <a:latin typeface="Helvetica" pitchFamily="2" charset="0"/>
              </a:rPr>
              <a:t>前提条件を思い出させる</a:t>
            </a:r>
            <a:endParaRPr lang="en-US" altLang="ja-JP" dirty="0">
              <a:latin typeface="Helvetica" pitchFamily="2" charset="0"/>
            </a:endParaRPr>
          </a:p>
          <a:p>
            <a:pPr marL="0" indent="0">
              <a:buNone/>
            </a:pPr>
            <a:r>
              <a:rPr lang="en-US" altLang="ja-JP" dirty="0">
                <a:latin typeface="Helvetica" pitchFamily="2" charset="0"/>
              </a:rPr>
              <a:t>4.</a:t>
            </a:r>
            <a:r>
              <a:rPr lang="ja-JP" altLang="en-US">
                <a:latin typeface="Helvetica" pitchFamily="2" charset="0"/>
              </a:rPr>
              <a:t>新しい事項を提示する</a:t>
            </a:r>
            <a:endParaRPr lang="en-US" altLang="ja-JP" dirty="0">
              <a:latin typeface="Helvetica" pitchFamily="2" charset="0"/>
            </a:endParaRPr>
          </a:p>
          <a:p>
            <a:pPr marL="0" indent="0">
              <a:buNone/>
            </a:pPr>
            <a:r>
              <a:rPr lang="en-US" altLang="ja-JP" dirty="0">
                <a:latin typeface="Helvetica" pitchFamily="2" charset="0"/>
              </a:rPr>
              <a:t>5.</a:t>
            </a:r>
            <a:r>
              <a:rPr lang="ja-JP" altLang="en-US">
                <a:latin typeface="Helvetica" pitchFamily="2" charset="0"/>
              </a:rPr>
              <a:t>学習の方針を与える</a:t>
            </a:r>
            <a:endParaRPr lang="en-US" altLang="ja-JP" dirty="0">
              <a:latin typeface="Helvetica" pitchFamily="2" charset="0"/>
            </a:endParaRPr>
          </a:p>
          <a:p>
            <a:pPr marL="0" indent="0">
              <a:buNone/>
            </a:pPr>
            <a:r>
              <a:rPr lang="ja-JP" altLang="en-US">
                <a:latin typeface="Helvetica" pitchFamily="2" charset="0"/>
              </a:rPr>
              <a:t>（理解を促進する手法を用いる）</a:t>
            </a:r>
            <a:endParaRPr lang="en-US" altLang="ja-JP" dirty="0">
              <a:latin typeface="Helvetica" pitchFamily="2" charset="0"/>
            </a:endParaRPr>
          </a:p>
          <a:p>
            <a:pPr marL="0" indent="0">
              <a:buNone/>
            </a:pPr>
            <a:r>
              <a:rPr lang="en-US" altLang="ja-JP" dirty="0">
                <a:latin typeface="Helvetica" pitchFamily="2" charset="0"/>
              </a:rPr>
              <a:t>6.</a:t>
            </a:r>
            <a:r>
              <a:rPr lang="ja-JP" altLang="en-US">
                <a:latin typeface="Helvetica" pitchFamily="2" charset="0"/>
              </a:rPr>
              <a:t>練習の機会を作る</a:t>
            </a:r>
            <a:endParaRPr lang="en-US" altLang="ja-JP" dirty="0">
              <a:latin typeface="Helvetica" pitchFamily="2" charset="0"/>
            </a:endParaRPr>
          </a:p>
          <a:p>
            <a:pPr marL="0" indent="0">
              <a:buNone/>
            </a:pPr>
            <a:r>
              <a:rPr lang="en-US" altLang="ja-JP" dirty="0">
                <a:latin typeface="Helvetica" pitchFamily="2" charset="0"/>
              </a:rPr>
              <a:t>7.</a:t>
            </a:r>
            <a:r>
              <a:rPr lang="ja-JP" altLang="en-US">
                <a:latin typeface="Helvetica" pitchFamily="2" charset="0"/>
              </a:rPr>
              <a:t>フィードバックを与える</a:t>
            </a:r>
            <a:endParaRPr lang="en-US" altLang="ja-JP" dirty="0">
              <a:latin typeface="Helvetica" pitchFamily="2" charset="0"/>
            </a:endParaRPr>
          </a:p>
          <a:p>
            <a:pPr marL="0" indent="0">
              <a:buNone/>
            </a:pPr>
            <a:r>
              <a:rPr lang="en-US" altLang="ja-JP" dirty="0">
                <a:latin typeface="Helvetica" pitchFamily="2" charset="0"/>
              </a:rPr>
              <a:t>8.</a:t>
            </a:r>
            <a:r>
              <a:rPr lang="ja-JP" altLang="en-US">
                <a:latin typeface="Helvetica" pitchFamily="2" charset="0"/>
              </a:rPr>
              <a:t>学習の成果を評価する</a:t>
            </a:r>
            <a:endParaRPr lang="en-US" altLang="ja-JP" dirty="0">
              <a:latin typeface="Helvetica" pitchFamily="2" charset="0"/>
            </a:endParaRPr>
          </a:p>
          <a:p>
            <a:pPr marL="0" indent="0">
              <a:buNone/>
            </a:pPr>
            <a:r>
              <a:rPr lang="en-US" altLang="ja-JP" dirty="0">
                <a:latin typeface="Helvetica" pitchFamily="2" charset="0"/>
              </a:rPr>
              <a:t>9.</a:t>
            </a:r>
            <a:r>
              <a:rPr lang="ja-JP" altLang="en-US">
                <a:latin typeface="Helvetica" pitchFamily="2" charset="0"/>
              </a:rPr>
              <a:t>保持と転移を高める</a:t>
            </a:r>
          </a:p>
          <a:p>
            <a:endParaRPr lang="en-US" dirty="0"/>
          </a:p>
        </p:txBody>
      </p:sp>
      <p:sp>
        <p:nvSpPr>
          <p:cNvPr id="22" name="Right Brace 21">
            <a:extLst>
              <a:ext uri="{FF2B5EF4-FFF2-40B4-BE49-F238E27FC236}">
                <a16:creationId xmlns:a16="http://schemas.microsoft.com/office/drawing/2014/main" xmlns="" id="{149AB495-907B-F845-8937-2FAF61EB630E}"/>
              </a:ext>
            </a:extLst>
          </p:cNvPr>
          <p:cNvSpPr/>
          <p:nvPr/>
        </p:nvSpPr>
        <p:spPr>
          <a:xfrm>
            <a:off x="5766217" y="1156447"/>
            <a:ext cx="329783" cy="1199213"/>
          </a:xfrm>
          <a:prstGeom prst="righ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Right Brace 22">
            <a:extLst>
              <a:ext uri="{FF2B5EF4-FFF2-40B4-BE49-F238E27FC236}">
                <a16:creationId xmlns:a16="http://schemas.microsoft.com/office/drawing/2014/main" xmlns="" id="{F5E2EEA2-358B-A64B-B555-0C20379BC848}"/>
              </a:ext>
            </a:extLst>
          </p:cNvPr>
          <p:cNvSpPr/>
          <p:nvPr/>
        </p:nvSpPr>
        <p:spPr>
          <a:xfrm>
            <a:off x="5773155" y="2467492"/>
            <a:ext cx="329783" cy="1199213"/>
          </a:xfrm>
          <a:prstGeom prst="righ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Right Brace 23">
            <a:extLst>
              <a:ext uri="{FF2B5EF4-FFF2-40B4-BE49-F238E27FC236}">
                <a16:creationId xmlns:a16="http://schemas.microsoft.com/office/drawing/2014/main" xmlns="" id="{421EFB7D-0866-AB4A-B86E-8F6C51ECDD56}"/>
              </a:ext>
            </a:extLst>
          </p:cNvPr>
          <p:cNvSpPr/>
          <p:nvPr/>
        </p:nvSpPr>
        <p:spPr>
          <a:xfrm>
            <a:off x="5766217" y="3787727"/>
            <a:ext cx="329783" cy="852006"/>
          </a:xfrm>
          <a:prstGeom prst="righ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Right Brace 24">
            <a:extLst>
              <a:ext uri="{FF2B5EF4-FFF2-40B4-BE49-F238E27FC236}">
                <a16:creationId xmlns:a16="http://schemas.microsoft.com/office/drawing/2014/main" xmlns="" id="{62B4C59F-D842-9E4A-A20B-6C8A0A205DB1}"/>
              </a:ext>
            </a:extLst>
          </p:cNvPr>
          <p:cNvSpPr/>
          <p:nvPr/>
        </p:nvSpPr>
        <p:spPr>
          <a:xfrm>
            <a:off x="8173247" y="2467492"/>
            <a:ext cx="276486" cy="2172241"/>
          </a:xfrm>
          <a:prstGeom prst="righ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Right Brace 25">
            <a:extLst>
              <a:ext uri="{FF2B5EF4-FFF2-40B4-BE49-F238E27FC236}">
                <a16:creationId xmlns:a16="http://schemas.microsoft.com/office/drawing/2014/main" xmlns="" id="{124BA03D-35D1-DE4A-B702-536F5D1C0846}"/>
              </a:ext>
            </a:extLst>
          </p:cNvPr>
          <p:cNvSpPr/>
          <p:nvPr/>
        </p:nvSpPr>
        <p:spPr>
          <a:xfrm>
            <a:off x="5823953" y="4760755"/>
            <a:ext cx="329783" cy="852006"/>
          </a:xfrm>
          <a:prstGeom prst="righ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a:extLst>
              <a:ext uri="{FF2B5EF4-FFF2-40B4-BE49-F238E27FC236}">
                <a16:creationId xmlns:a16="http://schemas.microsoft.com/office/drawing/2014/main" xmlns="" id="{286E3AA1-7DAB-E740-8EE2-3D4894DD38BA}"/>
              </a:ext>
            </a:extLst>
          </p:cNvPr>
          <p:cNvSpPr txBox="1"/>
          <p:nvPr/>
        </p:nvSpPr>
        <p:spPr>
          <a:xfrm>
            <a:off x="6333067" y="1494443"/>
            <a:ext cx="800219" cy="461665"/>
          </a:xfrm>
          <a:prstGeom prst="rect">
            <a:avLst/>
          </a:prstGeom>
          <a:noFill/>
        </p:spPr>
        <p:txBody>
          <a:bodyPr wrap="none" rtlCol="0">
            <a:spAutoFit/>
          </a:bodyPr>
          <a:lstStyle/>
          <a:p>
            <a:r>
              <a:rPr lang="ja-JP" altLang="en-US" sz="2400">
                <a:latin typeface="Meiryo UI" panose="020B0604030504040204" pitchFamily="34" charset="-128"/>
                <a:ea typeface="Meiryo UI" panose="020B0604030504040204" pitchFamily="34" charset="-128"/>
              </a:rPr>
              <a:t>導入</a:t>
            </a:r>
            <a:endParaRPr lang="en-US" sz="2400" dirty="0">
              <a:latin typeface="Meiryo UI" panose="020B0604030504040204" pitchFamily="34" charset="-128"/>
              <a:ea typeface="Meiryo UI" panose="020B0604030504040204" pitchFamily="34" charset="-128"/>
            </a:endParaRPr>
          </a:p>
        </p:txBody>
      </p:sp>
      <p:sp>
        <p:nvSpPr>
          <p:cNvPr id="28" name="TextBox 27">
            <a:extLst>
              <a:ext uri="{FF2B5EF4-FFF2-40B4-BE49-F238E27FC236}">
                <a16:creationId xmlns:a16="http://schemas.microsoft.com/office/drawing/2014/main" xmlns="" id="{AD94D977-61B4-7F48-9723-62FF9BD1CFE3}"/>
              </a:ext>
            </a:extLst>
          </p:cNvPr>
          <p:cNvSpPr txBox="1"/>
          <p:nvPr/>
        </p:nvSpPr>
        <p:spPr>
          <a:xfrm>
            <a:off x="6333067" y="2805488"/>
            <a:ext cx="1415772" cy="461665"/>
          </a:xfrm>
          <a:prstGeom prst="rect">
            <a:avLst/>
          </a:prstGeom>
          <a:noFill/>
        </p:spPr>
        <p:txBody>
          <a:bodyPr wrap="none" rtlCol="0">
            <a:spAutoFit/>
          </a:bodyPr>
          <a:lstStyle/>
          <a:p>
            <a:r>
              <a:rPr lang="ja-JP" altLang="en-US" sz="2400">
                <a:latin typeface="Meiryo UI" panose="020B0604030504040204" pitchFamily="34" charset="-128"/>
                <a:ea typeface="Meiryo UI" panose="020B0604030504040204" pitchFamily="34" charset="-128"/>
              </a:rPr>
              <a:t>情報提示</a:t>
            </a:r>
            <a:endParaRPr lang="en-US" sz="2400" dirty="0">
              <a:latin typeface="Meiryo UI" panose="020B0604030504040204" pitchFamily="34" charset="-128"/>
              <a:ea typeface="Meiryo UI" panose="020B0604030504040204" pitchFamily="34" charset="-128"/>
            </a:endParaRPr>
          </a:p>
        </p:txBody>
      </p:sp>
      <p:sp>
        <p:nvSpPr>
          <p:cNvPr id="29" name="TextBox 28">
            <a:extLst>
              <a:ext uri="{FF2B5EF4-FFF2-40B4-BE49-F238E27FC236}">
                <a16:creationId xmlns:a16="http://schemas.microsoft.com/office/drawing/2014/main" xmlns="" id="{9F78A8B4-0AAC-0347-B1B7-C539DFA83DA4}"/>
              </a:ext>
            </a:extLst>
          </p:cNvPr>
          <p:cNvSpPr txBox="1"/>
          <p:nvPr/>
        </p:nvSpPr>
        <p:spPr>
          <a:xfrm>
            <a:off x="6333067" y="3885700"/>
            <a:ext cx="1415772" cy="461665"/>
          </a:xfrm>
          <a:prstGeom prst="rect">
            <a:avLst/>
          </a:prstGeom>
          <a:noFill/>
        </p:spPr>
        <p:txBody>
          <a:bodyPr wrap="none" rtlCol="0">
            <a:spAutoFit/>
          </a:bodyPr>
          <a:lstStyle/>
          <a:p>
            <a:r>
              <a:rPr lang="ja-JP" altLang="en-US" sz="2400">
                <a:latin typeface="Meiryo UI" panose="020B0604030504040204" pitchFamily="34" charset="-128"/>
                <a:ea typeface="Meiryo UI" panose="020B0604030504040204" pitchFamily="34" charset="-128"/>
              </a:rPr>
              <a:t>学習活動</a:t>
            </a:r>
            <a:endParaRPr lang="en-US" sz="2400" dirty="0">
              <a:latin typeface="Meiryo UI" panose="020B0604030504040204" pitchFamily="34" charset="-128"/>
              <a:ea typeface="Meiryo UI" panose="020B0604030504040204" pitchFamily="34" charset="-128"/>
            </a:endParaRPr>
          </a:p>
        </p:txBody>
      </p:sp>
      <p:sp>
        <p:nvSpPr>
          <p:cNvPr id="30" name="TextBox 29">
            <a:extLst>
              <a:ext uri="{FF2B5EF4-FFF2-40B4-BE49-F238E27FC236}">
                <a16:creationId xmlns:a16="http://schemas.microsoft.com/office/drawing/2014/main" xmlns="" id="{C7B2603F-A166-EA42-8A57-8AEA6F0FA76A}"/>
              </a:ext>
            </a:extLst>
          </p:cNvPr>
          <p:cNvSpPr txBox="1"/>
          <p:nvPr/>
        </p:nvSpPr>
        <p:spPr>
          <a:xfrm>
            <a:off x="6425400" y="4955925"/>
            <a:ext cx="862737" cy="461665"/>
          </a:xfrm>
          <a:prstGeom prst="rect">
            <a:avLst/>
          </a:prstGeom>
          <a:noFill/>
        </p:spPr>
        <p:txBody>
          <a:bodyPr wrap="none" rtlCol="0">
            <a:spAutoFit/>
          </a:bodyPr>
          <a:lstStyle/>
          <a:p>
            <a:r>
              <a:rPr lang="ja-JP" altLang="en-US" sz="2400">
                <a:latin typeface="Meiryo UI" panose="020B0604030504040204" pitchFamily="34" charset="-128"/>
                <a:ea typeface="Meiryo UI" panose="020B0604030504040204" pitchFamily="34" charset="-128"/>
              </a:rPr>
              <a:t>まとめ</a:t>
            </a:r>
            <a:endParaRPr lang="en-US" sz="2400" dirty="0">
              <a:latin typeface="Meiryo UI" panose="020B0604030504040204" pitchFamily="34" charset="-128"/>
              <a:ea typeface="Meiryo UI" panose="020B0604030504040204" pitchFamily="34" charset="-128"/>
            </a:endParaRPr>
          </a:p>
        </p:txBody>
      </p:sp>
      <p:sp>
        <p:nvSpPr>
          <p:cNvPr id="31" name="TextBox 30">
            <a:extLst>
              <a:ext uri="{FF2B5EF4-FFF2-40B4-BE49-F238E27FC236}">
                <a16:creationId xmlns:a16="http://schemas.microsoft.com/office/drawing/2014/main" xmlns="" id="{7CDAF24D-E6FC-4E41-94E5-A5C353958310}"/>
              </a:ext>
            </a:extLst>
          </p:cNvPr>
          <p:cNvSpPr txBox="1"/>
          <p:nvPr/>
        </p:nvSpPr>
        <p:spPr>
          <a:xfrm>
            <a:off x="8474031" y="3322779"/>
            <a:ext cx="800219" cy="461665"/>
          </a:xfrm>
          <a:prstGeom prst="rect">
            <a:avLst/>
          </a:prstGeom>
          <a:noFill/>
        </p:spPr>
        <p:txBody>
          <a:bodyPr wrap="none" rtlCol="0">
            <a:spAutoFit/>
          </a:bodyPr>
          <a:lstStyle/>
          <a:p>
            <a:r>
              <a:rPr lang="ja-JP" altLang="en-US" sz="2400">
                <a:latin typeface="Meiryo UI" panose="020B0604030504040204" pitchFamily="34" charset="-128"/>
                <a:ea typeface="Meiryo UI" panose="020B0604030504040204" pitchFamily="34" charset="-128"/>
              </a:rPr>
              <a:t>展開</a:t>
            </a:r>
            <a:endParaRPr lang="en-US" sz="2400" dirty="0">
              <a:latin typeface="Meiryo UI" panose="020B0604030504040204" pitchFamily="34" charset="-128"/>
              <a:ea typeface="Meiryo UI" panose="020B0604030504040204" pitchFamily="34" charset="-128"/>
            </a:endParaRPr>
          </a:p>
        </p:txBody>
      </p:sp>
    </p:spTree>
    <p:extLst>
      <p:ext uri="{BB962C8B-B14F-4D97-AF65-F5344CB8AC3E}">
        <p14:creationId xmlns:p14="http://schemas.microsoft.com/office/powerpoint/2010/main" val="25129305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DD6BF0E-C8B5-8542-BC9C-5898B57A7025}"/>
              </a:ext>
            </a:extLst>
          </p:cNvPr>
          <p:cNvSpPr>
            <a:spLocks noGrp="1"/>
          </p:cNvSpPr>
          <p:nvPr>
            <p:ph type="title"/>
          </p:nvPr>
        </p:nvSpPr>
        <p:spPr/>
        <p:txBody>
          <a:bodyPr/>
          <a:lstStyle/>
          <a:p>
            <a:r>
              <a:rPr lang="ja-JP" altLang="en-US"/>
              <a:t>メリルの</a:t>
            </a:r>
            <a:r>
              <a:rPr lang="en-US" dirty="0"/>
              <a:t>ID</a:t>
            </a:r>
            <a:r>
              <a:rPr lang="ja-JP" altLang="en-US"/>
              <a:t>第一原理</a:t>
            </a:r>
            <a:endParaRPr lang="en-US" dirty="0"/>
          </a:p>
        </p:txBody>
      </p:sp>
      <p:sp>
        <p:nvSpPr>
          <p:cNvPr id="3" name="Content Placeholder 2">
            <a:extLst>
              <a:ext uri="{FF2B5EF4-FFF2-40B4-BE49-F238E27FC236}">
                <a16:creationId xmlns:a16="http://schemas.microsoft.com/office/drawing/2014/main" xmlns="" id="{E9111A61-62F1-1C43-9174-02C5A94D75E2}"/>
              </a:ext>
            </a:extLst>
          </p:cNvPr>
          <p:cNvSpPr>
            <a:spLocks noGrp="1"/>
          </p:cNvSpPr>
          <p:nvPr>
            <p:ph idx="1"/>
          </p:nvPr>
        </p:nvSpPr>
        <p:spPr/>
        <p:txBody>
          <a:bodyPr>
            <a:normAutofit/>
          </a:bodyPr>
          <a:lstStyle/>
          <a:p>
            <a:pPr marL="514350" indent="-514350">
              <a:buFont typeface="+mj-lt"/>
              <a:buAutoNum type="arabicPeriod"/>
            </a:pPr>
            <a:r>
              <a:rPr lang="ja-JP" altLang="en-US" sz="4000"/>
              <a:t>現実に起こりそうな問題に挑戦する</a:t>
            </a:r>
            <a:r>
              <a:rPr lang="en-US" altLang="ja-JP" sz="4000" dirty="0"/>
              <a:t>(</a:t>
            </a:r>
            <a:r>
              <a:rPr lang="en-US" sz="4000" dirty="0"/>
              <a:t>Problem) </a:t>
            </a:r>
          </a:p>
          <a:p>
            <a:pPr marL="514350" indent="-514350">
              <a:buFont typeface="+mj-lt"/>
              <a:buAutoNum type="arabicPeriod"/>
            </a:pPr>
            <a:r>
              <a:rPr lang="ja-JP" altLang="en-US" sz="4000"/>
              <a:t>すでに知っている知識を動員する</a:t>
            </a:r>
            <a:r>
              <a:rPr lang="en-US" altLang="ja-JP" sz="4000" dirty="0"/>
              <a:t>(</a:t>
            </a:r>
            <a:r>
              <a:rPr lang="en-US" sz="4000" dirty="0"/>
              <a:t>Activation) </a:t>
            </a:r>
          </a:p>
          <a:p>
            <a:pPr marL="514350" indent="-514350">
              <a:buFont typeface="+mj-lt"/>
              <a:buAutoNum type="arabicPeriod"/>
            </a:pPr>
            <a:r>
              <a:rPr lang="ja-JP" altLang="en-US" sz="4000"/>
              <a:t>例示がある</a:t>
            </a:r>
            <a:r>
              <a:rPr lang="en-US" altLang="ja-JP" sz="4000" dirty="0"/>
              <a:t>(</a:t>
            </a:r>
            <a:r>
              <a:rPr lang="en-US" sz="4000" dirty="0"/>
              <a:t>Tell me </a:t>
            </a:r>
            <a:r>
              <a:rPr lang="ja-JP" altLang="en-US" sz="4000"/>
              <a:t>でなく </a:t>
            </a:r>
            <a:r>
              <a:rPr lang="en-US" sz="4000" dirty="0"/>
              <a:t>Show me) </a:t>
            </a:r>
          </a:p>
          <a:p>
            <a:pPr marL="514350" indent="-514350">
              <a:buFont typeface="+mj-lt"/>
              <a:buAutoNum type="arabicPeriod"/>
            </a:pPr>
            <a:r>
              <a:rPr lang="ja-JP" altLang="en-US" sz="4000"/>
              <a:t>応用するチャンスがある</a:t>
            </a:r>
            <a:r>
              <a:rPr lang="en-US" altLang="ja-JP" sz="4000" dirty="0"/>
              <a:t>(</a:t>
            </a:r>
            <a:r>
              <a:rPr lang="en-US" sz="4000" dirty="0"/>
              <a:t>Let me) </a:t>
            </a:r>
          </a:p>
          <a:p>
            <a:pPr marL="514350" indent="-514350">
              <a:buFont typeface="+mj-lt"/>
              <a:buAutoNum type="arabicPeriod"/>
            </a:pPr>
            <a:r>
              <a:rPr lang="ja-JP" altLang="en-US" sz="4000"/>
              <a:t>現場で活用し、振り返るチャンスがある</a:t>
            </a:r>
            <a:r>
              <a:rPr lang="en-US" altLang="ja-JP" sz="4000" dirty="0"/>
              <a:t>(</a:t>
            </a:r>
            <a:r>
              <a:rPr lang="en-US" sz="4000" dirty="0"/>
              <a:t>Integration) </a:t>
            </a:r>
          </a:p>
          <a:p>
            <a:endParaRPr lang="en-US" dirty="0"/>
          </a:p>
        </p:txBody>
      </p:sp>
    </p:spTree>
    <p:extLst>
      <p:ext uri="{BB962C8B-B14F-4D97-AF65-F5344CB8AC3E}">
        <p14:creationId xmlns:p14="http://schemas.microsoft.com/office/powerpoint/2010/main" val="16525294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3867B63-4597-D746-955F-BD9AF64E99D7}"/>
              </a:ext>
            </a:extLst>
          </p:cNvPr>
          <p:cNvSpPr>
            <a:spLocks noGrp="1"/>
          </p:cNvSpPr>
          <p:nvPr>
            <p:ph type="title"/>
          </p:nvPr>
        </p:nvSpPr>
        <p:spPr/>
        <p:txBody>
          <a:bodyPr/>
          <a:lstStyle/>
          <a:p>
            <a:r>
              <a:rPr lang="ja-JP" altLang="en-US"/>
              <a:t>メーガーの</a:t>
            </a:r>
            <a:r>
              <a:rPr lang="en-US" altLang="ja-JP" dirty="0"/>
              <a:t>3</a:t>
            </a:r>
            <a:r>
              <a:rPr lang="ja-JP" altLang="en-US"/>
              <a:t>つの質問</a:t>
            </a:r>
            <a:endParaRPr lang="en-US" dirty="0"/>
          </a:p>
        </p:txBody>
      </p:sp>
      <p:sp>
        <p:nvSpPr>
          <p:cNvPr id="3" name="Content Placeholder 2">
            <a:extLst>
              <a:ext uri="{FF2B5EF4-FFF2-40B4-BE49-F238E27FC236}">
                <a16:creationId xmlns:a16="http://schemas.microsoft.com/office/drawing/2014/main" xmlns="" id="{77093844-A398-954B-8BF7-76AF94B745D4}"/>
              </a:ext>
            </a:extLst>
          </p:cNvPr>
          <p:cNvSpPr>
            <a:spLocks noGrp="1"/>
          </p:cNvSpPr>
          <p:nvPr>
            <p:ph idx="1"/>
          </p:nvPr>
        </p:nvSpPr>
        <p:spPr/>
        <p:txBody>
          <a:bodyPr>
            <a:normAutofit fontScale="85000" lnSpcReduction="10000"/>
          </a:bodyPr>
          <a:lstStyle/>
          <a:p>
            <a:r>
              <a:rPr lang="en-US" sz="4000" b="1" dirty="0"/>
              <a:t>Where am I going? （</a:t>
            </a:r>
            <a:r>
              <a:rPr lang="ja-JP" altLang="en-US" sz="4000" b="1"/>
              <a:t>どこへ行くのか？）</a:t>
            </a:r>
            <a:endParaRPr lang="en-US" altLang="ja-JP" sz="4000" b="1" dirty="0"/>
          </a:p>
          <a:p>
            <a:pPr marL="0" indent="0">
              <a:buNone/>
            </a:pPr>
            <a:r>
              <a:rPr lang="ja-JP" altLang="en-US" sz="4000" b="1"/>
              <a:t>→目標　例：富士山登頂</a:t>
            </a:r>
            <a:endParaRPr lang="en-US" altLang="ja-JP" sz="4000" b="1" dirty="0"/>
          </a:p>
          <a:p>
            <a:r>
              <a:rPr lang="en-US" sz="4000" b="1" dirty="0"/>
              <a:t>How do I know when I get there?</a:t>
            </a:r>
          </a:p>
          <a:p>
            <a:pPr marL="0" indent="0">
              <a:buNone/>
            </a:pPr>
            <a:r>
              <a:rPr lang="en-US" sz="4000" b="1" dirty="0"/>
              <a:t>（</a:t>
            </a:r>
            <a:r>
              <a:rPr lang="ja-JP" altLang="en-US" sz="4000" b="1"/>
              <a:t>たどりついたかどうかをどうやって知るのか？）</a:t>
            </a:r>
            <a:endParaRPr lang="en-US" altLang="ja-JP" sz="4000" b="1" dirty="0"/>
          </a:p>
          <a:p>
            <a:pPr marL="0" indent="0">
              <a:buNone/>
            </a:pPr>
            <a:r>
              <a:rPr lang="ja-JP" altLang="en-US" sz="4000" b="1"/>
              <a:t>→評価法　例：富士山頂という看板まで行く</a:t>
            </a:r>
            <a:endParaRPr lang="en-US" altLang="ja-JP" sz="4000" b="1" dirty="0"/>
          </a:p>
          <a:p>
            <a:r>
              <a:rPr lang="en-US" sz="4000" b="1" dirty="0"/>
              <a:t>How do I get there?（</a:t>
            </a:r>
            <a:r>
              <a:rPr lang="ja-JP" altLang="en-US" sz="4000" b="1"/>
              <a:t>どうやってそこへ行くのか？）</a:t>
            </a:r>
            <a:endParaRPr lang="en-US" altLang="ja-JP" sz="4000" b="1" dirty="0"/>
          </a:p>
          <a:p>
            <a:pPr marL="0" indent="0">
              <a:buNone/>
            </a:pPr>
            <a:r>
              <a:rPr lang="ja-JP" altLang="en-US" sz="4000" b="1"/>
              <a:t>→目標到達の手段　</a:t>
            </a:r>
            <a:endParaRPr lang="en-US" altLang="ja-JP" sz="4000" b="1" dirty="0"/>
          </a:p>
          <a:p>
            <a:pPr marL="0" indent="0">
              <a:buNone/>
            </a:pPr>
            <a:r>
              <a:rPr lang="ja-JP" altLang="en-US" sz="4000" b="1"/>
              <a:t>例：ご来光を見に行く、日本一高いところへ行く　</a:t>
            </a:r>
            <a:r>
              <a:rPr lang="en-US" altLang="ja-JP" sz="4000" b="1" dirty="0"/>
              <a:t>vs.</a:t>
            </a:r>
          </a:p>
          <a:p>
            <a:pPr marL="0" indent="0">
              <a:buNone/>
            </a:pPr>
            <a:r>
              <a:rPr lang="ja-JP" altLang="en-US" sz="4000" b="1"/>
              <a:t>身体を鍛える、達成感を味わう</a:t>
            </a:r>
          </a:p>
          <a:p>
            <a:endParaRPr lang="en-US" sz="4000" dirty="0"/>
          </a:p>
        </p:txBody>
      </p:sp>
    </p:spTree>
    <p:extLst>
      <p:ext uri="{BB962C8B-B14F-4D97-AF65-F5344CB8AC3E}">
        <p14:creationId xmlns:p14="http://schemas.microsoft.com/office/powerpoint/2010/main" val="1490332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anim calcmode="lin" valueType="num">
                                      <p:cBhvr additive="base">
                                        <p:cTn id="2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7" end="7"/>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 calcmode="lin" valueType="num">
                                      <p:cBhvr additive="base">
                                        <p:cTn id="2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D816E431-C4C4-4340-86E2-AB6558B4210B}"/>
              </a:ext>
            </a:extLst>
          </p:cNvPr>
          <p:cNvSpPr>
            <a:spLocks noGrp="1"/>
          </p:cNvSpPr>
          <p:nvPr>
            <p:ph type="title"/>
          </p:nvPr>
        </p:nvSpPr>
        <p:spPr/>
        <p:txBody>
          <a:bodyPr/>
          <a:lstStyle/>
          <a:p>
            <a:pPr algn="ctr"/>
            <a:r>
              <a:rPr lang="ja-JP" altLang="en-US"/>
              <a:t>指導案シート</a:t>
            </a:r>
            <a:r>
              <a:rPr lang="en-US" altLang="ja-JP" dirty="0"/>
              <a:t>No1</a:t>
            </a:r>
            <a:r>
              <a:rPr lang="ja-JP" altLang="en-US"/>
              <a:t>の見直しと</a:t>
            </a:r>
            <a:r>
              <a:rPr lang="en-US" altLang="ja-JP" dirty="0"/>
              <a:t/>
            </a:r>
            <a:br>
              <a:rPr lang="en-US" altLang="ja-JP" dirty="0"/>
            </a:br>
            <a:r>
              <a:rPr lang="ja-JP" altLang="en-US"/>
              <a:t>ペアによる相互評価</a:t>
            </a:r>
            <a:endParaRPr lang="en-US" dirty="0"/>
          </a:p>
        </p:txBody>
      </p:sp>
      <p:sp>
        <p:nvSpPr>
          <p:cNvPr id="5" name="Text Placeholder 4">
            <a:extLst>
              <a:ext uri="{FF2B5EF4-FFF2-40B4-BE49-F238E27FC236}">
                <a16:creationId xmlns:a16="http://schemas.microsoft.com/office/drawing/2014/main" xmlns="" id="{F3DE7B2D-17FC-AE47-AE1D-57EBB15B55CE}"/>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8631704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F5AAB16-C0FD-3C4E-9C26-ACC49FF0FE3F}"/>
              </a:ext>
            </a:extLst>
          </p:cNvPr>
          <p:cNvSpPr>
            <a:spLocks noGrp="1"/>
          </p:cNvSpPr>
          <p:nvPr>
            <p:ph type="title"/>
          </p:nvPr>
        </p:nvSpPr>
        <p:spPr/>
        <p:txBody>
          <a:bodyPr/>
          <a:lstStyle/>
          <a:p>
            <a:r>
              <a:rPr lang="ja-JP" altLang="en-US"/>
              <a:t>ペアワーク：指導案</a:t>
            </a:r>
            <a:r>
              <a:rPr lang="en-US" altLang="ja-JP" dirty="0"/>
              <a:t>No1</a:t>
            </a:r>
            <a:r>
              <a:rPr lang="ja-JP" altLang="en-US"/>
              <a:t>の相互評価</a:t>
            </a:r>
            <a:endParaRPr lang="en-US" dirty="0"/>
          </a:p>
        </p:txBody>
      </p:sp>
      <p:sp>
        <p:nvSpPr>
          <p:cNvPr id="3" name="Content Placeholder 2">
            <a:extLst>
              <a:ext uri="{FF2B5EF4-FFF2-40B4-BE49-F238E27FC236}">
                <a16:creationId xmlns:a16="http://schemas.microsoft.com/office/drawing/2014/main" xmlns="" id="{BAE5C4E1-7815-134E-983C-A2B538DAB135}"/>
              </a:ext>
            </a:extLst>
          </p:cNvPr>
          <p:cNvSpPr>
            <a:spLocks noGrp="1"/>
          </p:cNvSpPr>
          <p:nvPr>
            <p:ph idx="1"/>
          </p:nvPr>
        </p:nvSpPr>
        <p:spPr/>
        <p:txBody>
          <a:bodyPr/>
          <a:lstStyle/>
          <a:p>
            <a:r>
              <a:rPr lang="ja-JP" altLang="en-US"/>
              <a:t>自身の授業計画を説明する</a:t>
            </a:r>
            <a:endParaRPr lang="en-US" altLang="ja-JP" dirty="0"/>
          </a:p>
          <a:p>
            <a:r>
              <a:rPr lang="ja-JP" altLang="en-US"/>
              <a:t>チェックポイントを見ながら評価する</a:t>
            </a:r>
            <a:endParaRPr lang="en-US" altLang="ja-JP" dirty="0"/>
          </a:p>
          <a:p>
            <a:r>
              <a:rPr lang="ja-JP" altLang="en-US"/>
              <a:t>どう改善できそうか、アイディアを出す</a:t>
            </a:r>
            <a:endParaRPr lang="en-US" dirty="0"/>
          </a:p>
        </p:txBody>
      </p:sp>
      <p:sp>
        <p:nvSpPr>
          <p:cNvPr id="4" name="楕円 4">
            <a:extLst>
              <a:ext uri="{FF2B5EF4-FFF2-40B4-BE49-F238E27FC236}">
                <a16:creationId xmlns:a16="http://schemas.microsoft.com/office/drawing/2014/main" xmlns="" id="{9014A3B6-80CE-E649-8481-0712F504B0C7}"/>
              </a:ext>
            </a:extLst>
          </p:cNvPr>
          <p:cNvSpPr/>
          <p:nvPr/>
        </p:nvSpPr>
        <p:spPr>
          <a:xfrm>
            <a:off x="9746166" y="398326"/>
            <a:ext cx="1918010" cy="191801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5400" dirty="0">
                <a:latin typeface="Meiryo UI" panose="020B0604030504040204" pitchFamily="50" charset="-128"/>
                <a:ea typeface="Meiryo UI" panose="020B0604030504040204" pitchFamily="50" charset="-128"/>
              </a:rPr>
              <a:t>10</a:t>
            </a:r>
            <a:r>
              <a:rPr kumimoji="1" lang="ja-JP" altLang="en-US" sz="2400">
                <a:latin typeface="Meiryo UI" panose="020B0604030504040204" pitchFamily="50" charset="-128"/>
                <a:ea typeface="Meiryo UI" panose="020B0604030504040204" pitchFamily="50" charset="-128"/>
              </a:rPr>
              <a:t>分</a:t>
            </a:r>
            <a:endParaRPr kumimoji="1" lang="ja-JP" altLang="en-US" sz="2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8099386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xmlns="" id="{34F79687-D4D2-6C4B-ACB2-62CE1689176A}"/>
              </a:ext>
            </a:extLst>
          </p:cNvPr>
          <p:cNvSpPr>
            <a:spLocks noGrp="1"/>
          </p:cNvSpPr>
          <p:nvPr>
            <p:ph type="title"/>
          </p:nvPr>
        </p:nvSpPr>
        <p:spPr/>
        <p:txBody>
          <a:bodyPr/>
          <a:lstStyle/>
          <a:p>
            <a:r>
              <a:rPr lang="en-US" altLang="ja-JP" dirty="0"/>
              <a:t>ID</a:t>
            </a:r>
            <a:r>
              <a:rPr lang="ja-JP" altLang="en-US"/>
              <a:t>の観点からの指導案チェックポイント</a:t>
            </a:r>
            <a:endParaRPr lang="en-US" dirty="0"/>
          </a:p>
        </p:txBody>
      </p:sp>
      <p:sp>
        <p:nvSpPr>
          <p:cNvPr id="16" name="Content Placeholder 15">
            <a:extLst>
              <a:ext uri="{FF2B5EF4-FFF2-40B4-BE49-F238E27FC236}">
                <a16:creationId xmlns:a16="http://schemas.microsoft.com/office/drawing/2014/main" xmlns="" id="{C18B43DA-0BD3-C64B-A9C7-460F0B8190B7}"/>
              </a:ext>
            </a:extLst>
          </p:cNvPr>
          <p:cNvSpPr>
            <a:spLocks noGrp="1"/>
          </p:cNvSpPr>
          <p:nvPr>
            <p:ph idx="1"/>
          </p:nvPr>
        </p:nvSpPr>
        <p:spPr>
          <a:xfrm>
            <a:off x="281608" y="1102659"/>
            <a:ext cx="7908236" cy="5616193"/>
          </a:xfrm>
        </p:spPr>
        <p:txBody>
          <a:bodyPr>
            <a:normAutofit fontScale="92500" lnSpcReduction="10000"/>
          </a:bodyPr>
          <a:lstStyle/>
          <a:p>
            <a:r>
              <a:rPr lang="en-US" dirty="0" err="1"/>
              <a:t>学習時間の「長さ」でなく「到達度」で判定していますか</a:t>
            </a:r>
            <a:r>
              <a:rPr lang="en-US" dirty="0"/>
              <a:t> </a:t>
            </a:r>
          </a:p>
          <a:p>
            <a:r>
              <a:rPr lang="en-US" dirty="0"/>
              <a:t>自分のペースやスタイルで学習を進められる工夫がありますか</a:t>
            </a:r>
          </a:p>
          <a:p>
            <a:r>
              <a:rPr lang="en-US" dirty="0"/>
              <a:t>研修の全体像を伝える工夫（スケジュール表･コースマップなど）がありますか</a:t>
            </a:r>
          </a:p>
          <a:p>
            <a:r>
              <a:rPr lang="en-US" dirty="0"/>
              <a:t>９教授事象を含む短い単位に分割されており、飽きさせない工夫がありますか  </a:t>
            </a:r>
          </a:p>
          <a:p>
            <a:r>
              <a:rPr lang="en-US" dirty="0" err="1"/>
              <a:t>教材のコンテンツのタイトルや見出しは何についての情報提示かが明らかですか</a:t>
            </a:r>
            <a:endParaRPr lang="en-US" dirty="0"/>
          </a:p>
          <a:p>
            <a:r>
              <a:rPr lang="en-US" dirty="0" err="1"/>
              <a:t>誤りを気にせず試せる状況で練習する機会がありますか</a:t>
            </a:r>
            <a:endParaRPr lang="en-US" dirty="0"/>
          </a:p>
          <a:p>
            <a:r>
              <a:rPr lang="en-US" dirty="0" err="1"/>
              <a:t>事後テストと同じレベルで仕上げの練習をする機会がありますか</a:t>
            </a:r>
            <a:r>
              <a:rPr lang="en-US" dirty="0"/>
              <a:t>  </a:t>
            </a:r>
          </a:p>
          <a:p>
            <a:r>
              <a:rPr lang="en-US" dirty="0" err="1"/>
              <a:t>自律して学習を進めるための教育媒体や実施方法を使っていますか</a:t>
            </a:r>
            <a:endParaRPr lang="en-US" dirty="0"/>
          </a:p>
        </p:txBody>
      </p:sp>
      <p:sp>
        <p:nvSpPr>
          <p:cNvPr id="4" name="Rectangle 3">
            <a:extLst>
              <a:ext uri="{FF2B5EF4-FFF2-40B4-BE49-F238E27FC236}">
                <a16:creationId xmlns:a16="http://schemas.microsoft.com/office/drawing/2014/main" xmlns="" id="{B0E29AAE-DF9F-F44F-BDA2-018E434EA353}"/>
              </a:ext>
            </a:extLst>
          </p:cNvPr>
          <p:cNvSpPr/>
          <p:nvPr/>
        </p:nvSpPr>
        <p:spPr>
          <a:xfrm>
            <a:off x="9469424" y="6488668"/>
            <a:ext cx="2511778" cy="369332"/>
          </a:xfrm>
          <a:prstGeom prst="rect">
            <a:avLst/>
          </a:prstGeom>
        </p:spPr>
        <p:txBody>
          <a:bodyPr wrap="none">
            <a:spAutoFit/>
          </a:bodyPr>
          <a:lstStyle/>
          <a:p>
            <a:r>
              <a:rPr lang="ja-JP" altLang="en-US" dirty="0">
                <a:latin typeface="Meiryo UI" panose="020B0604030504040204" pitchFamily="50" charset="-128"/>
                <a:ea typeface="Meiryo UI" panose="020B0604030504040204" pitchFamily="50" charset="-128"/>
              </a:rPr>
              <a:t>全専研</a:t>
            </a:r>
            <a:r>
              <a:rPr lang="en-US" altLang="ja-JP" dirty="0">
                <a:latin typeface="Meiryo UI" panose="020B0604030504040204" pitchFamily="50" charset="-128"/>
                <a:ea typeface="Meiryo UI" panose="020B0604030504040204" pitchFamily="50" charset="-128"/>
              </a:rPr>
              <a:t>ID</a:t>
            </a:r>
            <a:r>
              <a:rPr lang="ja-JP" altLang="en-US" dirty="0">
                <a:latin typeface="Meiryo UI" panose="020B0604030504040204" pitchFamily="50" charset="-128"/>
                <a:ea typeface="Meiryo UI" panose="020B0604030504040204" pitchFamily="50" charset="-128"/>
              </a:rPr>
              <a:t>テキスト</a:t>
            </a:r>
            <a:r>
              <a:rPr lang="en-US" altLang="ja-JP" dirty="0">
                <a:latin typeface="Meiryo UI" panose="020B0604030504040204" pitchFamily="50" charset="-128"/>
                <a:ea typeface="Meiryo UI" panose="020B0604030504040204" pitchFamily="50" charset="-128"/>
              </a:rPr>
              <a:t>, p.80</a:t>
            </a:r>
            <a:endParaRPr lang="en-US" dirty="0">
              <a:latin typeface="Meiryo UI" panose="020B0604030504040204" pitchFamily="50" charset="-128"/>
              <a:ea typeface="Meiryo UI" panose="020B0604030504040204" pitchFamily="50" charset="-128"/>
            </a:endParaRPr>
          </a:p>
        </p:txBody>
      </p:sp>
      <p:sp>
        <p:nvSpPr>
          <p:cNvPr id="2" name="TextBox 1">
            <a:extLst>
              <a:ext uri="{FF2B5EF4-FFF2-40B4-BE49-F238E27FC236}">
                <a16:creationId xmlns:a16="http://schemas.microsoft.com/office/drawing/2014/main" xmlns="" id="{E6522789-AEEF-D443-AF84-B4A065D9760D}"/>
              </a:ext>
            </a:extLst>
          </p:cNvPr>
          <p:cNvSpPr txBox="1"/>
          <p:nvPr/>
        </p:nvSpPr>
        <p:spPr>
          <a:xfrm>
            <a:off x="7881042" y="1024134"/>
            <a:ext cx="2161169" cy="400110"/>
          </a:xfrm>
          <a:prstGeom prst="rect">
            <a:avLst/>
          </a:prstGeom>
          <a:noFill/>
        </p:spPr>
        <p:txBody>
          <a:bodyPr wrap="none" rtlCol="0">
            <a:spAutoFit/>
          </a:bodyPr>
          <a:lstStyle/>
          <a:p>
            <a:r>
              <a:rPr lang="ja-JP" altLang="en-US" sz="2000" b="1">
                <a:latin typeface="Meiryo UI" panose="020B0604030504040204" pitchFamily="34" charset="-128"/>
                <a:ea typeface="Meiryo UI" panose="020B0604030504040204" pitchFamily="34" charset="-128"/>
              </a:rPr>
              <a:t>目標と評価方法？</a:t>
            </a:r>
            <a:endParaRPr lang="en-US" sz="2000" b="1" dirty="0">
              <a:latin typeface="Meiryo UI" panose="020B0604030504040204" pitchFamily="34" charset="-128"/>
              <a:ea typeface="Meiryo UI" panose="020B0604030504040204" pitchFamily="34" charset="-128"/>
            </a:endParaRPr>
          </a:p>
        </p:txBody>
      </p:sp>
      <p:sp>
        <p:nvSpPr>
          <p:cNvPr id="6" name="TextBox 5">
            <a:extLst>
              <a:ext uri="{FF2B5EF4-FFF2-40B4-BE49-F238E27FC236}">
                <a16:creationId xmlns:a16="http://schemas.microsoft.com/office/drawing/2014/main" xmlns="" id="{F44FA7B2-3519-CF47-8D2B-A78D1FB25612}"/>
              </a:ext>
            </a:extLst>
          </p:cNvPr>
          <p:cNvSpPr txBox="1"/>
          <p:nvPr/>
        </p:nvSpPr>
        <p:spPr>
          <a:xfrm>
            <a:off x="8047097" y="1440011"/>
            <a:ext cx="3699697" cy="707886"/>
          </a:xfrm>
          <a:prstGeom prst="rect">
            <a:avLst/>
          </a:prstGeom>
          <a:noFill/>
        </p:spPr>
        <p:txBody>
          <a:bodyPr wrap="square" rtlCol="0">
            <a:spAutoFit/>
          </a:bodyPr>
          <a:lstStyle/>
          <a:p>
            <a:r>
              <a:rPr lang="ja-JP" altLang="en-US" sz="2000" b="1">
                <a:latin typeface="Meiryo UI" panose="020B0604030504040204" pitchFamily="34" charset="-128"/>
                <a:ea typeface="Meiryo UI" panose="020B0604030504040204" pitchFamily="34" charset="-128"/>
              </a:rPr>
              <a:t>学習者分析？自己制御？学習者中心？学習のオーナーシップ？</a:t>
            </a:r>
            <a:endParaRPr lang="en-US" sz="2000" b="1" dirty="0">
              <a:latin typeface="Meiryo UI" panose="020B0604030504040204" pitchFamily="34" charset="-128"/>
              <a:ea typeface="Meiryo UI" panose="020B0604030504040204" pitchFamily="34" charset="-128"/>
            </a:endParaRPr>
          </a:p>
        </p:txBody>
      </p:sp>
      <p:sp>
        <p:nvSpPr>
          <p:cNvPr id="7" name="TextBox 6">
            <a:extLst>
              <a:ext uri="{FF2B5EF4-FFF2-40B4-BE49-F238E27FC236}">
                <a16:creationId xmlns:a16="http://schemas.microsoft.com/office/drawing/2014/main" xmlns="" id="{5D7CA98C-9199-9E4F-AD7B-FBA94079EDC9}"/>
              </a:ext>
            </a:extLst>
          </p:cNvPr>
          <p:cNvSpPr txBox="1"/>
          <p:nvPr/>
        </p:nvSpPr>
        <p:spPr>
          <a:xfrm>
            <a:off x="8066381" y="2164758"/>
            <a:ext cx="4057521" cy="1015663"/>
          </a:xfrm>
          <a:prstGeom prst="rect">
            <a:avLst/>
          </a:prstGeom>
          <a:noFill/>
        </p:spPr>
        <p:txBody>
          <a:bodyPr wrap="none" rtlCol="0">
            <a:spAutoFit/>
          </a:bodyPr>
          <a:lstStyle/>
          <a:p>
            <a:r>
              <a:rPr lang="ja-JP" altLang="en-US" sz="2000" b="1">
                <a:latin typeface="Meiryo UI" panose="020B0604030504040204" pitchFamily="34" charset="-128"/>
                <a:ea typeface="Meiryo UI" panose="020B0604030504040204" pitchFamily="34" charset="-128"/>
              </a:rPr>
              <a:t>目指すところと行き方を考える？</a:t>
            </a:r>
            <a:endParaRPr lang="en-US" altLang="ja-JP" sz="2000" b="1" dirty="0">
              <a:latin typeface="Meiryo UI" panose="020B0604030504040204" pitchFamily="34" charset="-128"/>
              <a:ea typeface="Meiryo UI" panose="020B0604030504040204" pitchFamily="34" charset="-128"/>
            </a:endParaRPr>
          </a:p>
          <a:p>
            <a:r>
              <a:rPr lang="ja-JP" altLang="en-US" sz="2000" b="1">
                <a:latin typeface="Meiryo UI" panose="020B0604030504040204" pitchFamily="34" charset="-128"/>
                <a:ea typeface="Meiryo UI" panose="020B0604030504040204" pitchFamily="34" charset="-128"/>
              </a:rPr>
              <a:t>学習のオーナーシップ？</a:t>
            </a:r>
            <a:endParaRPr lang="en-US" altLang="ja-JP" sz="2000" b="1" dirty="0">
              <a:latin typeface="Meiryo UI" panose="020B0604030504040204" pitchFamily="34" charset="-128"/>
              <a:ea typeface="Meiryo UI" panose="020B0604030504040204" pitchFamily="34" charset="-128"/>
            </a:endParaRPr>
          </a:p>
          <a:p>
            <a:r>
              <a:rPr lang="ja-JP" altLang="en-US" sz="2000" b="1">
                <a:latin typeface="Meiryo UI" panose="020B0604030504040204" pitchFamily="34" charset="-128"/>
                <a:ea typeface="Meiryo UI" panose="020B0604030504040204" pitchFamily="34" charset="-128"/>
              </a:rPr>
              <a:t>アクティブラーニング？有意味学習？</a:t>
            </a:r>
            <a:endParaRPr lang="en-US" sz="2000" b="1" dirty="0">
              <a:latin typeface="Meiryo UI" panose="020B0604030504040204" pitchFamily="34" charset="-128"/>
              <a:ea typeface="Meiryo UI" panose="020B0604030504040204" pitchFamily="34" charset="-128"/>
            </a:endParaRPr>
          </a:p>
        </p:txBody>
      </p:sp>
      <p:sp>
        <p:nvSpPr>
          <p:cNvPr id="8" name="TextBox 7">
            <a:extLst>
              <a:ext uri="{FF2B5EF4-FFF2-40B4-BE49-F238E27FC236}">
                <a16:creationId xmlns:a16="http://schemas.microsoft.com/office/drawing/2014/main" xmlns="" id="{DFEFC0B2-BCA1-9346-81F5-ED8988FF6D39}"/>
              </a:ext>
            </a:extLst>
          </p:cNvPr>
          <p:cNvSpPr txBox="1"/>
          <p:nvPr/>
        </p:nvSpPr>
        <p:spPr>
          <a:xfrm>
            <a:off x="8078889" y="3176057"/>
            <a:ext cx="2677336" cy="400110"/>
          </a:xfrm>
          <a:prstGeom prst="rect">
            <a:avLst/>
          </a:prstGeom>
          <a:noFill/>
        </p:spPr>
        <p:txBody>
          <a:bodyPr wrap="none" rtlCol="0">
            <a:spAutoFit/>
          </a:bodyPr>
          <a:lstStyle/>
          <a:p>
            <a:r>
              <a:rPr lang="ja-JP" altLang="en-US" sz="2000" b="1">
                <a:latin typeface="Meiryo UI" panose="020B0604030504040204" pitchFamily="34" charset="-128"/>
                <a:ea typeface="Meiryo UI" panose="020B0604030504040204" pitchFamily="34" charset="-128"/>
              </a:rPr>
              <a:t>指導方略？動機づけ？</a:t>
            </a:r>
            <a:endParaRPr lang="en-US" sz="2000" b="1" dirty="0">
              <a:latin typeface="Meiryo UI" panose="020B0604030504040204" pitchFamily="34" charset="-128"/>
              <a:ea typeface="Meiryo UI" panose="020B0604030504040204" pitchFamily="34" charset="-128"/>
            </a:endParaRPr>
          </a:p>
        </p:txBody>
      </p:sp>
      <p:sp>
        <p:nvSpPr>
          <p:cNvPr id="9" name="TextBox 8">
            <a:extLst>
              <a:ext uri="{FF2B5EF4-FFF2-40B4-BE49-F238E27FC236}">
                <a16:creationId xmlns:a16="http://schemas.microsoft.com/office/drawing/2014/main" xmlns="" id="{A768C5CB-F699-F748-ACE1-CA9528FB163D}"/>
              </a:ext>
            </a:extLst>
          </p:cNvPr>
          <p:cNvSpPr txBox="1"/>
          <p:nvPr/>
        </p:nvSpPr>
        <p:spPr>
          <a:xfrm>
            <a:off x="8229600" y="3770010"/>
            <a:ext cx="2236510" cy="400110"/>
          </a:xfrm>
          <a:prstGeom prst="rect">
            <a:avLst/>
          </a:prstGeom>
          <a:noFill/>
        </p:spPr>
        <p:txBody>
          <a:bodyPr wrap="none" rtlCol="0">
            <a:spAutoFit/>
          </a:bodyPr>
          <a:lstStyle/>
          <a:p>
            <a:r>
              <a:rPr lang="ja-JP" altLang="en-US" sz="2000" b="1">
                <a:latin typeface="Meiryo UI" panose="020B0604030504040204" pitchFamily="34" charset="-128"/>
                <a:ea typeface="Meiryo UI" panose="020B0604030504040204" pitchFamily="34" charset="-128"/>
              </a:rPr>
              <a:t>情報提示方法は？</a:t>
            </a:r>
            <a:endParaRPr lang="en-US" sz="2000" b="1" dirty="0">
              <a:latin typeface="Meiryo UI" panose="020B0604030504040204" pitchFamily="34" charset="-128"/>
              <a:ea typeface="Meiryo UI" panose="020B0604030504040204" pitchFamily="34" charset="-128"/>
            </a:endParaRPr>
          </a:p>
        </p:txBody>
      </p:sp>
      <p:sp>
        <p:nvSpPr>
          <p:cNvPr id="10" name="TextBox 9">
            <a:extLst>
              <a:ext uri="{FF2B5EF4-FFF2-40B4-BE49-F238E27FC236}">
                <a16:creationId xmlns:a16="http://schemas.microsoft.com/office/drawing/2014/main" xmlns="" id="{C055F879-FD12-3447-86CD-CBD3398B2382}"/>
              </a:ext>
            </a:extLst>
          </p:cNvPr>
          <p:cNvSpPr txBox="1"/>
          <p:nvPr/>
        </p:nvSpPr>
        <p:spPr>
          <a:xfrm>
            <a:off x="7833113" y="4582696"/>
            <a:ext cx="4418197" cy="400110"/>
          </a:xfrm>
          <a:prstGeom prst="rect">
            <a:avLst/>
          </a:prstGeom>
          <a:noFill/>
        </p:spPr>
        <p:txBody>
          <a:bodyPr wrap="none" rtlCol="0">
            <a:spAutoFit/>
          </a:bodyPr>
          <a:lstStyle/>
          <a:p>
            <a:r>
              <a:rPr lang="ja-JP" altLang="en-US" sz="2000" b="1">
                <a:latin typeface="Meiryo UI" panose="020B0604030504040204" pitchFamily="34" charset="-128"/>
                <a:ea typeface="Meiryo UI" panose="020B0604030504040204" pitchFamily="34" charset="-128"/>
              </a:rPr>
              <a:t>練習の機会？クラスルームクライメット？</a:t>
            </a:r>
            <a:endParaRPr lang="en-US" sz="2000" b="1" dirty="0">
              <a:latin typeface="Meiryo UI" panose="020B0604030504040204" pitchFamily="34" charset="-128"/>
              <a:ea typeface="Meiryo UI" panose="020B0604030504040204" pitchFamily="34" charset="-128"/>
            </a:endParaRPr>
          </a:p>
        </p:txBody>
      </p:sp>
      <p:sp>
        <p:nvSpPr>
          <p:cNvPr id="11" name="TextBox 10">
            <a:extLst>
              <a:ext uri="{FF2B5EF4-FFF2-40B4-BE49-F238E27FC236}">
                <a16:creationId xmlns:a16="http://schemas.microsoft.com/office/drawing/2014/main" xmlns="" id="{8E490DD2-3073-5C4C-9E49-86FB5574A736}"/>
              </a:ext>
            </a:extLst>
          </p:cNvPr>
          <p:cNvSpPr txBox="1"/>
          <p:nvPr/>
        </p:nvSpPr>
        <p:spPr>
          <a:xfrm>
            <a:off x="7977733" y="5211516"/>
            <a:ext cx="3626314" cy="400110"/>
          </a:xfrm>
          <a:prstGeom prst="rect">
            <a:avLst/>
          </a:prstGeom>
          <a:noFill/>
        </p:spPr>
        <p:txBody>
          <a:bodyPr wrap="none" rtlCol="0">
            <a:spAutoFit/>
          </a:bodyPr>
          <a:lstStyle/>
          <a:p>
            <a:r>
              <a:rPr lang="ja-JP" altLang="en-US" sz="2000" b="1">
                <a:latin typeface="Meiryo UI" panose="020B0604030504040204" pitchFamily="34" charset="-128"/>
                <a:ea typeface="Meiryo UI" panose="020B0604030504040204" pitchFamily="34" charset="-128"/>
              </a:rPr>
              <a:t>練習の機会は？転移と応用は？</a:t>
            </a:r>
            <a:endParaRPr lang="en-US" sz="2000" b="1" dirty="0">
              <a:latin typeface="Meiryo UI" panose="020B0604030504040204" pitchFamily="34" charset="-128"/>
              <a:ea typeface="Meiryo UI" panose="020B0604030504040204" pitchFamily="34" charset="-128"/>
            </a:endParaRPr>
          </a:p>
        </p:txBody>
      </p:sp>
      <p:sp>
        <p:nvSpPr>
          <p:cNvPr id="12" name="TextBox 11">
            <a:extLst>
              <a:ext uri="{FF2B5EF4-FFF2-40B4-BE49-F238E27FC236}">
                <a16:creationId xmlns:a16="http://schemas.microsoft.com/office/drawing/2014/main" xmlns="" id="{D6FCB760-47E8-CD47-BDD7-2E244B7150EC}"/>
              </a:ext>
            </a:extLst>
          </p:cNvPr>
          <p:cNvSpPr txBox="1"/>
          <p:nvPr/>
        </p:nvSpPr>
        <p:spPr>
          <a:xfrm>
            <a:off x="8229600" y="5881216"/>
            <a:ext cx="2882520" cy="707886"/>
          </a:xfrm>
          <a:prstGeom prst="rect">
            <a:avLst/>
          </a:prstGeom>
          <a:noFill/>
        </p:spPr>
        <p:txBody>
          <a:bodyPr wrap="none" rtlCol="0">
            <a:spAutoFit/>
          </a:bodyPr>
          <a:lstStyle/>
          <a:p>
            <a:r>
              <a:rPr lang="ja-JP" altLang="en-US" sz="2000" b="1">
                <a:latin typeface="Meiryo UI" panose="020B0604030504040204" pitchFamily="34" charset="-128"/>
                <a:ea typeface="Meiryo UI" panose="020B0604030504040204" pitchFamily="34" charset="-128"/>
              </a:rPr>
              <a:t>自己制御？自己ペース？</a:t>
            </a:r>
            <a:endParaRPr lang="en-US" altLang="ja-JP" sz="2000" b="1" dirty="0">
              <a:latin typeface="Meiryo UI" panose="020B0604030504040204" pitchFamily="34" charset="-128"/>
              <a:ea typeface="Meiryo UI" panose="020B0604030504040204" pitchFamily="34" charset="-128"/>
            </a:endParaRPr>
          </a:p>
          <a:p>
            <a:r>
              <a:rPr lang="ja-JP" altLang="en-US" sz="2000" b="1">
                <a:latin typeface="Meiryo UI" panose="020B0604030504040204" pitchFamily="34" charset="-128"/>
                <a:ea typeface="Meiryo UI" panose="020B0604030504040204" pitchFamily="34" charset="-128"/>
              </a:rPr>
              <a:t>学習者中心？</a:t>
            </a:r>
            <a:endParaRPr lang="en-US" sz="2000" b="1" dirty="0">
              <a:latin typeface="Meiryo UI" panose="020B0604030504040204" pitchFamily="34" charset="-128"/>
              <a:ea typeface="Meiryo UI" panose="020B0604030504040204" pitchFamily="34" charset="-128"/>
            </a:endParaRPr>
          </a:p>
        </p:txBody>
      </p:sp>
    </p:spTree>
    <p:extLst>
      <p:ext uri="{BB962C8B-B14F-4D97-AF65-F5344CB8AC3E}">
        <p14:creationId xmlns:p14="http://schemas.microsoft.com/office/powerpoint/2010/main" val="238638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P spid="8" grpId="0"/>
      <p:bldP spid="9" grpId="0"/>
      <p:bldP spid="10" grpId="0"/>
      <p:bldP spid="11"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BC5BEAD2-077F-AA42-8DCD-6E6D5717E241}"/>
              </a:ext>
            </a:extLst>
          </p:cNvPr>
          <p:cNvSpPr>
            <a:spLocks noGrp="1"/>
          </p:cNvSpPr>
          <p:nvPr>
            <p:ph type="title"/>
          </p:nvPr>
        </p:nvSpPr>
        <p:spPr/>
        <p:txBody>
          <a:bodyPr/>
          <a:lstStyle/>
          <a:p>
            <a:r>
              <a:rPr lang="ja-JP" altLang="en-US"/>
              <a:t>目標と初日の成果</a:t>
            </a:r>
            <a:endParaRPr lang="en-US" dirty="0"/>
          </a:p>
        </p:txBody>
      </p:sp>
      <p:graphicFrame>
        <p:nvGraphicFramePr>
          <p:cNvPr id="7" name="Table 6">
            <a:extLst>
              <a:ext uri="{FF2B5EF4-FFF2-40B4-BE49-F238E27FC236}">
                <a16:creationId xmlns:a16="http://schemas.microsoft.com/office/drawing/2014/main" xmlns="" id="{DB4877B4-503F-7F46-A1B2-7E6C1050BC03}"/>
              </a:ext>
            </a:extLst>
          </p:cNvPr>
          <p:cNvGraphicFramePr>
            <a:graphicFrameLocks noGrp="1"/>
          </p:cNvGraphicFramePr>
          <p:nvPr>
            <p:extLst>
              <p:ext uri="{D42A27DB-BD31-4B8C-83A1-F6EECF244321}">
                <p14:modId xmlns:p14="http://schemas.microsoft.com/office/powerpoint/2010/main" val="2988244674"/>
              </p:ext>
            </p:extLst>
          </p:nvPr>
        </p:nvGraphicFramePr>
        <p:xfrm>
          <a:off x="838200" y="1375895"/>
          <a:ext cx="10949482" cy="4999225"/>
        </p:xfrm>
        <a:graphic>
          <a:graphicData uri="http://schemas.openxmlformats.org/drawingml/2006/table">
            <a:tbl>
              <a:tblPr firstRow="1" bandRow="1">
                <a:tableStyleId>{5940675A-B579-460E-94D1-54222C63F5DA}</a:tableStyleId>
              </a:tblPr>
              <a:tblGrid>
                <a:gridCol w="4025692">
                  <a:extLst>
                    <a:ext uri="{9D8B030D-6E8A-4147-A177-3AD203B41FA5}">
                      <a16:colId xmlns:a16="http://schemas.microsoft.com/office/drawing/2014/main" xmlns="" val="90550850"/>
                    </a:ext>
                  </a:extLst>
                </a:gridCol>
                <a:gridCol w="6923790">
                  <a:extLst>
                    <a:ext uri="{9D8B030D-6E8A-4147-A177-3AD203B41FA5}">
                      <a16:colId xmlns:a16="http://schemas.microsoft.com/office/drawing/2014/main" xmlns="" val="1934476697"/>
                    </a:ext>
                  </a:extLst>
                </a:gridCol>
              </a:tblGrid>
              <a:tr h="587209">
                <a:tc>
                  <a:txBody>
                    <a:bodyPr/>
                    <a:lstStyle/>
                    <a:p>
                      <a:pPr algn="ctr"/>
                      <a:r>
                        <a:rPr lang="ja-JP" altLang="en-US" sz="2900" dirty="0">
                          <a:latin typeface="Meiryo UI" panose="020B0604030504040204" pitchFamily="50" charset="-128"/>
                          <a:ea typeface="Meiryo UI" panose="020B0604030504040204" pitchFamily="50" charset="-128"/>
                        </a:rPr>
                        <a:t>目標</a:t>
                      </a:r>
                      <a:endParaRPr lang="en-US" sz="2900" dirty="0">
                        <a:latin typeface="Meiryo UI" panose="020B0604030504040204" pitchFamily="50" charset="-128"/>
                        <a:ea typeface="Meiryo UI" panose="020B0604030504040204" pitchFamily="50" charset="-128"/>
                      </a:endParaRPr>
                    </a:p>
                  </a:txBody>
                  <a:tcPr marL="144791" marR="144791" marT="72396" marB="72396"/>
                </a:tc>
                <a:tc>
                  <a:txBody>
                    <a:bodyPr/>
                    <a:lstStyle/>
                    <a:p>
                      <a:pPr algn="ctr"/>
                      <a:r>
                        <a:rPr lang="ja-JP" altLang="en-US" sz="2900">
                          <a:latin typeface="Meiryo UI" panose="020B0604030504040204" pitchFamily="50" charset="-128"/>
                          <a:ea typeface="Meiryo UI" panose="020B0604030504040204" pitchFamily="50" charset="-128"/>
                        </a:rPr>
                        <a:t>学習項目</a:t>
                      </a:r>
                      <a:endParaRPr lang="en-US" sz="2900" dirty="0">
                        <a:latin typeface="Meiryo UI" panose="020B0604030504040204" pitchFamily="50" charset="-128"/>
                        <a:ea typeface="Meiryo UI" panose="020B0604030504040204" pitchFamily="50" charset="-128"/>
                      </a:endParaRPr>
                    </a:p>
                  </a:txBody>
                  <a:tcPr marL="144791" marR="144791" marT="72396" marB="72396"/>
                </a:tc>
                <a:extLst>
                  <a:ext uri="{0D108BD9-81ED-4DB2-BD59-A6C34878D82A}">
                    <a16:rowId xmlns:a16="http://schemas.microsoft.com/office/drawing/2014/main" xmlns="" val="945711814"/>
                  </a:ext>
                </a:extLst>
              </a:tr>
              <a:tr h="1447911">
                <a:tc>
                  <a:txBody>
                    <a:bodyPr/>
                    <a:lstStyle/>
                    <a:p>
                      <a:r>
                        <a:rPr lang="ja-JP" altLang="en-US" sz="2900" dirty="0">
                          <a:latin typeface="Meiryo UI" panose="020B0604030504040204" pitchFamily="50" charset="-128"/>
                          <a:ea typeface="Meiryo UI" panose="020B0604030504040204" pitchFamily="50" charset="-128"/>
                        </a:rPr>
                        <a:t>動画教材の設計と開発</a:t>
                      </a:r>
                      <a:endParaRPr lang="en-US" sz="2900" dirty="0">
                        <a:latin typeface="Meiryo UI" panose="020B0604030504040204" pitchFamily="50" charset="-128"/>
                        <a:ea typeface="Meiryo UI" panose="020B0604030504040204" pitchFamily="50" charset="-128"/>
                      </a:endParaRPr>
                    </a:p>
                    <a:p>
                      <a:endParaRPr lang="en-US" sz="2900" dirty="0">
                        <a:latin typeface="Meiryo UI" panose="020B0604030504040204" pitchFamily="50" charset="-128"/>
                        <a:ea typeface="Meiryo UI" panose="020B0604030504040204" pitchFamily="50" charset="-128"/>
                      </a:endParaRPr>
                    </a:p>
                  </a:txBody>
                  <a:tcPr marL="144791" marR="144791" marT="72396" marB="72396"/>
                </a:tc>
                <a:tc>
                  <a:txBody>
                    <a:bodyPr/>
                    <a:lstStyle/>
                    <a:p>
                      <a:r>
                        <a:rPr lang="ja-JP" altLang="en-US" sz="2900" dirty="0">
                          <a:latin typeface="Meiryo UI" panose="020B0604030504040204" pitchFamily="50" charset="-128"/>
                          <a:ea typeface="Meiryo UI" panose="020B0604030504040204" pitchFamily="50" charset="-128"/>
                        </a:rPr>
                        <a:t>動画制作の手順、動画制作のポイント、撮影と共有、教材のイメージ、教材を活用しようとする態度</a:t>
                      </a:r>
                      <a:endParaRPr lang="en-US" sz="2900" dirty="0">
                        <a:latin typeface="Meiryo UI" panose="020B0604030504040204" pitchFamily="50" charset="-128"/>
                        <a:ea typeface="Meiryo UI" panose="020B0604030504040204" pitchFamily="50" charset="-128"/>
                      </a:endParaRPr>
                    </a:p>
                  </a:txBody>
                  <a:tcPr marL="144791" marR="144791" marT="72396" marB="72396"/>
                </a:tc>
                <a:extLst>
                  <a:ext uri="{0D108BD9-81ED-4DB2-BD59-A6C34878D82A}">
                    <a16:rowId xmlns:a16="http://schemas.microsoft.com/office/drawing/2014/main" xmlns="" val="3824179172"/>
                  </a:ext>
                </a:extLst>
              </a:tr>
              <a:tr h="101353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900">
                          <a:latin typeface="Meiryo UI" panose="020B0604030504040204" pitchFamily="50" charset="-128"/>
                          <a:ea typeface="Meiryo UI" panose="020B0604030504040204" pitchFamily="50" charset="-128"/>
                        </a:rPr>
                        <a:t>授業における動画教材の活用法</a:t>
                      </a:r>
                      <a:endParaRPr lang="en-US" altLang="ja-JP" sz="2900" dirty="0">
                        <a:latin typeface="Meiryo UI" panose="020B0604030504040204" pitchFamily="50" charset="-128"/>
                        <a:ea typeface="Meiryo UI" panose="020B0604030504040204" pitchFamily="50" charset="-128"/>
                      </a:endParaRPr>
                    </a:p>
                    <a:p>
                      <a:endParaRPr lang="en-US" sz="2900" dirty="0">
                        <a:latin typeface="Meiryo UI" panose="020B0604030504040204" pitchFamily="50" charset="-128"/>
                        <a:ea typeface="Meiryo UI" panose="020B0604030504040204" pitchFamily="50" charset="-128"/>
                      </a:endParaRPr>
                    </a:p>
                  </a:txBody>
                  <a:tcPr marL="144791" marR="144791" marT="72396" marB="72396"/>
                </a:tc>
                <a:tc>
                  <a:txBody>
                    <a:bodyPr/>
                    <a:lstStyle/>
                    <a:p>
                      <a:endParaRPr lang="en-US" sz="2900" dirty="0">
                        <a:latin typeface="Meiryo UI" panose="020B0604030504040204" pitchFamily="50" charset="-128"/>
                        <a:ea typeface="Meiryo UI" panose="020B0604030504040204" pitchFamily="50" charset="-128"/>
                      </a:endParaRPr>
                    </a:p>
                  </a:txBody>
                  <a:tcPr marL="144791" marR="144791" marT="72396" marB="72396"/>
                </a:tc>
                <a:extLst>
                  <a:ext uri="{0D108BD9-81ED-4DB2-BD59-A6C34878D82A}">
                    <a16:rowId xmlns:a16="http://schemas.microsoft.com/office/drawing/2014/main" xmlns="" val="1574840904"/>
                  </a:ext>
                </a:extLst>
              </a:tr>
              <a:tr h="101353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900">
                          <a:latin typeface="Meiryo UI" panose="020B0604030504040204" pitchFamily="50" charset="-128"/>
                          <a:ea typeface="Meiryo UI" panose="020B0604030504040204" pitchFamily="50" charset="-128"/>
                        </a:rPr>
                        <a:t>授業改善のための評価計画</a:t>
                      </a:r>
                      <a:endParaRPr lang="en-US" sz="2900" dirty="0">
                        <a:latin typeface="Meiryo UI" panose="020B0604030504040204" pitchFamily="50" charset="-128"/>
                        <a:ea typeface="Meiryo UI" panose="020B0604030504040204" pitchFamily="50" charset="-128"/>
                      </a:endParaRPr>
                    </a:p>
                    <a:p>
                      <a:endParaRPr lang="en-US" sz="2900" dirty="0">
                        <a:latin typeface="Meiryo UI" panose="020B0604030504040204" pitchFamily="50" charset="-128"/>
                        <a:ea typeface="Meiryo UI" panose="020B0604030504040204" pitchFamily="50" charset="-128"/>
                      </a:endParaRPr>
                    </a:p>
                  </a:txBody>
                  <a:tcPr marL="144791" marR="144791" marT="72396" marB="72396"/>
                </a:tc>
                <a:tc>
                  <a:txBody>
                    <a:bodyPr/>
                    <a:lstStyle/>
                    <a:p>
                      <a:endParaRPr lang="en-US" sz="2900" dirty="0">
                        <a:latin typeface="Meiryo UI" panose="020B0604030504040204" pitchFamily="50" charset="-128"/>
                        <a:ea typeface="Meiryo UI" panose="020B0604030504040204" pitchFamily="50" charset="-128"/>
                      </a:endParaRPr>
                    </a:p>
                  </a:txBody>
                  <a:tcPr marL="144791" marR="144791" marT="72396" marB="72396"/>
                </a:tc>
                <a:extLst>
                  <a:ext uri="{0D108BD9-81ED-4DB2-BD59-A6C34878D82A}">
                    <a16:rowId xmlns:a16="http://schemas.microsoft.com/office/drawing/2014/main" xmlns="" val="459032907"/>
                  </a:ext>
                </a:extLst>
              </a:tr>
            </a:tbl>
          </a:graphicData>
        </a:graphic>
      </p:graphicFrame>
    </p:spTree>
    <p:extLst>
      <p:ext uri="{BB962C8B-B14F-4D97-AF65-F5344CB8AC3E}">
        <p14:creationId xmlns:p14="http://schemas.microsoft.com/office/powerpoint/2010/main" val="16398161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B1E6792-7FE6-E645-9E16-85162C3AAC2B}"/>
              </a:ext>
            </a:extLst>
          </p:cNvPr>
          <p:cNvSpPr>
            <a:spLocks noGrp="1"/>
          </p:cNvSpPr>
          <p:nvPr>
            <p:ph type="title"/>
          </p:nvPr>
        </p:nvSpPr>
        <p:spPr>
          <a:xfrm>
            <a:off x="831850" y="1709738"/>
            <a:ext cx="10750550" cy="2852737"/>
          </a:xfrm>
        </p:spPr>
        <p:txBody>
          <a:bodyPr/>
          <a:lstStyle/>
          <a:p>
            <a:r>
              <a:rPr lang="en-US" altLang="ja-JP" dirty="0"/>
              <a:t>2_3 </a:t>
            </a:r>
            <a:r>
              <a:rPr lang="ja-JP" altLang="en-US"/>
              <a:t>メディアの特性と教育利用</a:t>
            </a:r>
            <a:endParaRPr lang="en-US" dirty="0"/>
          </a:p>
        </p:txBody>
      </p:sp>
      <p:sp>
        <p:nvSpPr>
          <p:cNvPr id="3" name="Text Placeholder 2">
            <a:extLst>
              <a:ext uri="{FF2B5EF4-FFF2-40B4-BE49-F238E27FC236}">
                <a16:creationId xmlns:a16="http://schemas.microsoft.com/office/drawing/2014/main" xmlns="" id="{CD043E0E-D468-A54A-AAF2-C8432D0F6791}"/>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42598860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6AE7ADC-3B2A-ED4A-95A1-7E74B1FEC8CA}"/>
              </a:ext>
            </a:extLst>
          </p:cNvPr>
          <p:cNvSpPr>
            <a:spLocks noGrp="1"/>
          </p:cNvSpPr>
          <p:nvPr>
            <p:ph type="title"/>
          </p:nvPr>
        </p:nvSpPr>
        <p:spPr>
          <a:xfrm>
            <a:off x="538843" y="203762"/>
            <a:ext cx="11054443" cy="898898"/>
          </a:xfrm>
        </p:spPr>
        <p:txBody>
          <a:bodyPr>
            <a:normAutofit fontScale="90000"/>
          </a:bodyPr>
          <a:lstStyle/>
          <a:p>
            <a:r>
              <a:rPr lang="ja-JP" altLang="en-US"/>
              <a:t>インストラクショナルデザインとテクノロジー</a:t>
            </a:r>
            <a:r>
              <a:rPr lang="en-US" altLang="ja-JP" dirty="0"/>
              <a:t>(IDT)</a:t>
            </a:r>
            <a:r>
              <a:rPr lang="ja-JP" altLang="en-US"/>
              <a:t>とは</a:t>
            </a:r>
            <a:endParaRPr lang="en-US" dirty="0"/>
          </a:p>
        </p:txBody>
      </p:sp>
      <p:sp>
        <p:nvSpPr>
          <p:cNvPr id="3" name="Content Placeholder 2">
            <a:extLst>
              <a:ext uri="{FF2B5EF4-FFF2-40B4-BE49-F238E27FC236}">
                <a16:creationId xmlns:a16="http://schemas.microsoft.com/office/drawing/2014/main" xmlns="" id="{73CD6525-093E-8346-8B6B-2B817F694D88}"/>
              </a:ext>
            </a:extLst>
          </p:cNvPr>
          <p:cNvSpPr>
            <a:spLocks noGrp="1"/>
          </p:cNvSpPr>
          <p:nvPr>
            <p:ph idx="1"/>
          </p:nvPr>
        </p:nvSpPr>
        <p:spPr>
          <a:xfrm>
            <a:off x="838200" y="1366307"/>
            <a:ext cx="4962993" cy="5020516"/>
          </a:xfrm>
        </p:spPr>
        <p:txBody>
          <a:bodyPr/>
          <a:lstStyle/>
          <a:p>
            <a:r>
              <a:rPr lang="ja-JP" altLang="ja-JP"/>
              <a:t>教育工学とは</a:t>
            </a:r>
            <a:r>
              <a:rPr lang="en-US" altLang="ja-JP" dirty="0"/>
              <a:t>, </a:t>
            </a:r>
            <a:r>
              <a:rPr lang="ja-JP" altLang="ja-JP"/>
              <a:t>適切な工学的プロセスとリソースを創造し利用し管理していくことによって</a:t>
            </a:r>
            <a:r>
              <a:rPr lang="en-US" altLang="ja-JP" dirty="0"/>
              <a:t>, </a:t>
            </a:r>
            <a:r>
              <a:rPr lang="ja-JP" altLang="ja-JP"/>
              <a:t>学習を促進しパフォーマンスを向上させるための研究と倫理的実践である</a:t>
            </a:r>
            <a:r>
              <a:rPr lang="en-US" altLang="ja-JP" dirty="0"/>
              <a:t> (AECT: Association for Educational Communications and Technology)</a:t>
            </a:r>
            <a:endParaRPr lang="ja-JP" altLang="en-US"/>
          </a:p>
          <a:p>
            <a:endParaRPr lang="en-US" dirty="0"/>
          </a:p>
        </p:txBody>
      </p:sp>
      <p:pic>
        <p:nvPicPr>
          <p:cNvPr id="4" name="図 11" descr="510P2CZy4GL._SL500_AA300_.jpg">
            <a:extLst>
              <a:ext uri="{FF2B5EF4-FFF2-40B4-BE49-F238E27FC236}">
                <a16:creationId xmlns:a16="http://schemas.microsoft.com/office/drawing/2014/main" xmlns="" id="{802A29B9-8520-C442-AD4D-5464E0543CEA}"/>
              </a:ext>
            </a:extLst>
          </p:cNvPr>
          <p:cNvPicPr>
            <a:picLocks noChangeAspect="1"/>
          </p:cNvPicPr>
          <p:nvPr/>
        </p:nvPicPr>
        <p:blipFill>
          <a:blip r:embed="rId3">
            <a:extLst>
              <a:ext uri="{28A0092B-C50C-407E-A947-70E740481C1C}">
                <a14:useLocalDpi xmlns:a14="http://schemas.microsoft.com/office/drawing/2010/main" val="0"/>
              </a:ext>
            </a:extLst>
          </a:blip>
          <a:srcRect l="14680" r="15472"/>
          <a:stretch>
            <a:fillRect/>
          </a:stretch>
        </p:blipFill>
        <p:spPr bwMode="auto">
          <a:xfrm>
            <a:off x="7060368" y="976617"/>
            <a:ext cx="3718004" cy="53202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4543946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1919A32-E48C-284D-BB15-B0C0AAB227ED}"/>
              </a:ext>
            </a:extLst>
          </p:cNvPr>
          <p:cNvSpPr>
            <a:spLocks noGrp="1"/>
          </p:cNvSpPr>
          <p:nvPr>
            <p:ph type="title"/>
          </p:nvPr>
        </p:nvSpPr>
        <p:spPr/>
        <p:txBody>
          <a:bodyPr>
            <a:normAutofit/>
          </a:bodyPr>
          <a:lstStyle/>
          <a:p>
            <a:r>
              <a:rPr lang="ja-JP" altLang="en-US"/>
              <a:t>授業で</a:t>
            </a:r>
            <a:r>
              <a:rPr lang="en-US" altLang="ja-JP" dirty="0"/>
              <a:t>ICT</a:t>
            </a:r>
            <a:r>
              <a:rPr lang="ja-JP" altLang="en-US"/>
              <a:t>を活用するためのチェックポイント</a:t>
            </a:r>
            <a:endParaRPr lang="en-US" dirty="0"/>
          </a:p>
        </p:txBody>
      </p:sp>
      <p:sp>
        <p:nvSpPr>
          <p:cNvPr id="3" name="Content Placeholder 2">
            <a:extLst>
              <a:ext uri="{FF2B5EF4-FFF2-40B4-BE49-F238E27FC236}">
                <a16:creationId xmlns:a16="http://schemas.microsoft.com/office/drawing/2014/main" xmlns="" id="{1A737CCA-1BAB-1143-AD5D-53631E1D5118}"/>
              </a:ext>
            </a:extLst>
          </p:cNvPr>
          <p:cNvSpPr>
            <a:spLocks noGrp="1"/>
          </p:cNvSpPr>
          <p:nvPr>
            <p:ph idx="1"/>
          </p:nvPr>
        </p:nvSpPr>
        <p:spPr>
          <a:xfrm>
            <a:off x="601565" y="1131894"/>
            <a:ext cx="10988870" cy="5238505"/>
          </a:xfrm>
        </p:spPr>
        <p:txBody>
          <a:bodyPr>
            <a:normAutofit fontScale="85000" lnSpcReduction="20000"/>
          </a:bodyPr>
          <a:lstStyle/>
          <a:p>
            <a:pPr marL="514350" lvl="0" indent="-514350">
              <a:lnSpc>
                <a:spcPct val="120000"/>
              </a:lnSpc>
              <a:buFont typeface="+mj-lt"/>
              <a:buAutoNum type="arabicPeriod"/>
            </a:pPr>
            <a:r>
              <a:rPr lang="en-US" dirty="0"/>
              <a:t>ICT</a:t>
            </a:r>
            <a:r>
              <a:rPr lang="ja-JP" altLang="en-US"/>
              <a:t>活用インストラクションの</a:t>
            </a:r>
            <a:r>
              <a:rPr lang="en-US" dirty="0"/>
              <a:t>3</a:t>
            </a:r>
            <a:r>
              <a:rPr lang="ja-JP" altLang="en-US"/>
              <a:t>要素（教授モード、教授方法、配信メディア）が学習を効果的にする方法で考慮されていますか</a:t>
            </a:r>
            <a:endParaRPr lang="en-US" dirty="0"/>
          </a:p>
          <a:p>
            <a:pPr marL="514350" lvl="0" indent="-514350">
              <a:lnSpc>
                <a:spcPct val="120000"/>
              </a:lnSpc>
              <a:buFont typeface="+mj-lt"/>
              <a:buAutoNum type="arabicPeriod"/>
            </a:pPr>
            <a:r>
              <a:rPr lang="ja-JP" altLang="en-US"/>
              <a:t>どのように人は学ぶのかに考慮した</a:t>
            </a:r>
            <a:r>
              <a:rPr lang="en-US" dirty="0"/>
              <a:t>ICT</a:t>
            </a:r>
            <a:r>
              <a:rPr lang="ja-JP" altLang="en-US"/>
              <a:t>活用教材となっていますか</a:t>
            </a:r>
            <a:endParaRPr lang="en-US" dirty="0"/>
          </a:p>
          <a:p>
            <a:pPr lvl="1">
              <a:lnSpc>
                <a:spcPct val="120000"/>
              </a:lnSpc>
            </a:pPr>
            <a:r>
              <a:rPr lang="ja-JP" altLang="en-US"/>
              <a:t>教授モード</a:t>
            </a:r>
            <a:r>
              <a:rPr lang="en-US" dirty="0"/>
              <a:t>(</a:t>
            </a:r>
            <a:r>
              <a:rPr lang="ja-JP" altLang="en-US"/>
              <a:t>メディア</a:t>
            </a:r>
            <a:r>
              <a:rPr lang="en-US" dirty="0"/>
              <a:t>)</a:t>
            </a:r>
            <a:r>
              <a:rPr lang="ja-JP" altLang="en-US"/>
              <a:t>は教材の学習目標に合うものを選択していますか</a:t>
            </a:r>
            <a:endParaRPr lang="en-US" dirty="0"/>
          </a:p>
          <a:p>
            <a:pPr lvl="1">
              <a:lnSpc>
                <a:spcPct val="120000"/>
              </a:lnSpc>
            </a:pPr>
            <a:r>
              <a:rPr lang="ja-JP" altLang="en-US"/>
              <a:t>人の学び（認知活動）を促進するように教授モード（メディア）を選択していますか</a:t>
            </a:r>
            <a:endParaRPr lang="en-US" dirty="0"/>
          </a:p>
          <a:p>
            <a:pPr lvl="1">
              <a:lnSpc>
                <a:spcPct val="120000"/>
              </a:lnSpc>
            </a:pPr>
            <a:r>
              <a:rPr lang="ja-JP" altLang="en-US"/>
              <a:t>学習オブジェクトの単位として長さと学習項目の分量は適当ですか</a:t>
            </a:r>
            <a:endParaRPr lang="en-US" dirty="0"/>
          </a:p>
          <a:p>
            <a:pPr lvl="1">
              <a:lnSpc>
                <a:spcPct val="120000"/>
              </a:lnSpc>
            </a:pPr>
            <a:r>
              <a:rPr lang="ja-JP" altLang="en-US"/>
              <a:t>教授モードと教授方法には、学習者の特性</a:t>
            </a:r>
            <a:r>
              <a:rPr lang="en-US" dirty="0"/>
              <a:t>(</a:t>
            </a:r>
            <a:r>
              <a:rPr lang="ja-JP" altLang="en-US"/>
              <a:t>学習スタイル、母語など</a:t>
            </a:r>
            <a:r>
              <a:rPr lang="en-US" dirty="0"/>
              <a:t>)</a:t>
            </a:r>
            <a:r>
              <a:rPr lang="ja-JP" altLang="en-US"/>
              <a:t>や既有知識を考慮されていますか</a:t>
            </a:r>
            <a:endParaRPr lang="en-US" dirty="0"/>
          </a:p>
          <a:p>
            <a:pPr lvl="1">
              <a:lnSpc>
                <a:spcPct val="120000"/>
              </a:lnSpc>
            </a:pPr>
            <a:r>
              <a:rPr lang="ja-JP" altLang="en-US"/>
              <a:t>学習に関係のない誘惑的な装飾を多く使っていませんか</a:t>
            </a:r>
            <a:endParaRPr lang="en-US" dirty="0"/>
          </a:p>
          <a:p>
            <a:pPr marL="514350" lvl="0" indent="-514350">
              <a:lnSpc>
                <a:spcPct val="120000"/>
              </a:lnSpc>
              <a:buFont typeface="+mj-lt"/>
              <a:buAutoNum type="arabicPeriod" startAt="3"/>
            </a:pPr>
            <a:r>
              <a:rPr lang="ja-JP" altLang="en-US"/>
              <a:t>学習者が、自律的に学べ、学習を制御できる工夫はありますか</a:t>
            </a:r>
            <a:endParaRPr lang="en-US" dirty="0"/>
          </a:p>
          <a:p>
            <a:pPr marL="514350" lvl="0" indent="-514350">
              <a:lnSpc>
                <a:spcPct val="120000"/>
              </a:lnSpc>
              <a:buFont typeface="+mj-lt"/>
              <a:buAutoNum type="arabicPeriod" startAt="3"/>
            </a:pPr>
            <a:r>
              <a:rPr lang="ja-JP" altLang="en-US"/>
              <a:t>学習オブジェクトの組合せは授業全体の目標を達成するのに役立ちますか</a:t>
            </a:r>
            <a:endParaRPr lang="en-US" dirty="0"/>
          </a:p>
          <a:p>
            <a:pPr marL="514350" lvl="0" indent="-514350">
              <a:lnSpc>
                <a:spcPct val="120000"/>
              </a:lnSpc>
              <a:buFont typeface="+mj-lt"/>
              <a:buAutoNum type="arabicPeriod" startAt="3"/>
            </a:pPr>
            <a:r>
              <a:rPr lang="ja-JP" altLang="en-US"/>
              <a:t>授業全体の中で、学習オブジェクトを利用した学習活動を支援する方法はありますか</a:t>
            </a:r>
            <a:endParaRPr lang="en-US" dirty="0"/>
          </a:p>
        </p:txBody>
      </p:sp>
    </p:spTree>
    <p:extLst>
      <p:ext uri="{BB962C8B-B14F-4D97-AF65-F5344CB8AC3E}">
        <p14:creationId xmlns:p14="http://schemas.microsoft.com/office/powerpoint/2010/main" val="10266437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A7B2AD4-B128-B34C-B627-FCE8FB659D52}"/>
              </a:ext>
            </a:extLst>
          </p:cNvPr>
          <p:cNvSpPr>
            <a:spLocks noGrp="1"/>
          </p:cNvSpPr>
          <p:nvPr>
            <p:ph type="title"/>
          </p:nvPr>
        </p:nvSpPr>
        <p:spPr/>
        <p:txBody>
          <a:bodyPr/>
          <a:lstStyle/>
          <a:p>
            <a:r>
              <a:rPr lang="ja-JP" altLang="en-US"/>
              <a:t>学習オブジェクトとは</a:t>
            </a:r>
            <a:endParaRPr lang="en-US" dirty="0"/>
          </a:p>
        </p:txBody>
      </p:sp>
      <p:sp>
        <p:nvSpPr>
          <p:cNvPr id="3" name="Content Placeholder 2">
            <a:extLst>
              <a:ext uri="{FF2B5EF4-FFF2-40B4-BE49-F238E27FC236}">
                <a16:creationId xmlns:a16="http://schemas.microsoft.com/office/drawing/2014/main" xmlns="" id="{12F7E878-D915-B341-B118-2FE2FA34DA82}"/>
              </a:ext>
            </a:extLst>
          </p:cNvPr>
          <p:cNvSpPr>
            <a:spLocks noGrp="1"/>
          </p:cNvSpPr>
          <p:nvPr>
            <p:ph idx="1"/>
          </p:nvPr>
        </p:nvSpPr>
        <p:spPr/>
        <p:txBody>
          <a:bodyPr/>
          <a:lstStyle/>
          <a:p>
            <a:r>
              <a:rPr lang="ja-JP" altLang="en-US"/>
              <a:t>広義：教育目標に使われるもの</a:t>
            </a:r>
            <a:endParaRPr lang="en-US" altLang="ja-JP" dirty="0"/>
          </a:p>
          <a:p>
            <a:r>
              <a:rPr lang="ja-JP" altLang="en-US"/>
              <a:t>狭義：異なる文脈でデジタル化され、自己完結している学習の「かたまり</a:t>
            </a:r>
            <a:r>
              <a:rPr lang="en-US" altLang="ja-JP" dirty="0"/>
              <a:t>(Chunk)</a:t>
            </a:r>
            <a:r>
              <a:rPr lang="ja-JP" altLang="en-US"/>
              <a:t>」</a:t>
            </a:r>
            <a:endParaRPr lang="en-US" altLang="ja-JP" dirty="0"/>
          </a:p>
          <a:p>
            <a:r>
              <a:rPr lang="en-US" altLang="ja-JP" dirty="0"/>
              <a:t>LEGO</a:t>
            </a:r>
            <a:r>
              <a:rPr lang="ja-JP" altLang="en-US"/>
              <a:t>ブロックのように、標準化された形とサイズ、互いに交換可能で、組み替えが自由</a:t>
            </a:r>
            <a:endParaRPr lang="en-US" altLang="ja-JP" dirty="0"/>
          </a:p>
          <a:p>
            <a:r>
              <a:rPr lang="ja-JP" altLang="en-US"/>
              <a:t>理想的な学習オブジェクトの特徴</a:t>
            </a:r>
            <a:endParaRPr lang="en-US" altLang="ja-JP" dirty="0"/>
          </a:p>
          <a:p>
            <a:pPr lvl="1"/>
            <a:r>
              <a:rPr lang="ja-JP" altLang="en-US"/>
              <a:t>互換性</a:t>
            </a:r>
            <a:endParaRPr lang="en-US" altLang="ja-JP" dirty="0"/>
          </a:p>
          <a:p>
            <a:pPr lvl="1"/>
            <a:r>
              <a:rPr lang="ja-JP" altLang="en-US"/>
              <a:t>柔軟性</a:t>
            </a:r>
            <a:endParaRPr lang="en-US" altLang="ja-JP" dirty="0"/>
          </a:p>
          <a:p>
            <a:pPr lvl="1"/>
            <a:r>
              <a:rPr lang="ja-JP" altLang="en-US"/>
              <a:t>再利用性</a:t>
            </a:r>
            <a:endParaRPr lang="en-US" altLang="ja-JP" dirty="0"/>
          </a:p>
          <a:p>
            <a:pPr lvl="1"/>
            <a:r>
              <a:rPr lang="ja-JP" altLang="en-US"/>
              <a:t>著作権違反をしない共有化</a:t>
            </a:r>
            <a:endParaRPr lang="en-US" dirty="0"/>
          </a:p>
          <a:p>
            <a:endParaRPr lang="en-US" altLang="ja-JP" dirty="0"/>
          </a:p>
          <a:p>
            <a:endParaRPr lang="en-US" altLang="ja-JP" dirty="0"/>
          </a:p>
        </p:txBody>
      </p:sp>
    </p:spTree>
    <p:extLst>
      <p:ext uri="{BB962C8B-B14F-4D97-AF65-F5344CB8AC3E}">
        <p14:creationId xmlns:p14="http://schemas.microsoft.com/office/powerpoint/2010/main" val="34468500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3A0818A-3CAC-A74D-86EF-CE1F80219169}"/>
              </a:ext>
            </a:extLst>
          </p:cNvPr>
          <p:cNvSpPr>
            <a:spLocks noGrp="1"/>
          </p:cNvSpPr>
          <p:nvPr>
            <p:ph type="title"/>
          </p:nvPr>
        </p:nvSpPr>
        <p:spPr/>
        <p:txBody>
          <a:bodyPr>
            <a:normAutofit/>
          </a:bodyPr>
          <a:lstStyle/>
          <a:p>
            <a:r>
              <a:rPr lang="ja-JP" altLang="en-US" sz="4000"/>
              <a:t>ポイント</a:t>
            </a:r>
            <a:r>
              <a:rPr lang="en-US" sz="4000" dirty="0"/>
              <a:t>1</a:t>
            </a:r>
            <a:br>
              <a:rPr lang="en-US" sz="4000" dirty="0"/>
            </a:br>
            <a:r>
              <a:rPr lang="en-US" sz="4000" u="sng" dirty="0"/>
              <a:t>ICT</a:t>
            </a:r>
            <a:r>
              <a:rPr lang="ja-JP" altLang="en-US" sz="4000" u="sng"/>
              <a:t>活用インストラクションの</a:t>
            </a:r>
            <a:r>
              <a:rPr lang="en-US" sz="4000" u="sng" dirty="0"/>
              <a:t>3</a:t>
            </a:r>
            <a:r>
              <a:rPr lang="ja-JP" altLang="en-US" sz="4000" u="sng"/>
              <a:t>要素</a:t>
            </a:r>
            <a:r>
              <a:rPr lang="ja-JP" altLang="en-US" sz="4000"/>
              <a:t>（教授モード、教授方法、配信メディア）が学習を効果的にする方法で考慮されていますか</a:t>
            </a:r>
            <a:endParaRPr lang="en-US" sz="4000" dirty="0"/>
          </a:p>
        </p:txBody>
      </p:sp>
      <p:sp>
        <p:nvSpPr>
          <p:cNvPr id="3" name="Content Placeholder 2">
            <a:extLst>
              <a:ext uri="{FF2B5EF4-FFF2-40B4-BE49-F238E27FC236}">
                <a16:creationId xmlns:a16="http://schemas.microsoft.com/office/drawing/2014/main" xmlns="" id="{F4239F98-932A-8B4F-9800-14447F761EAB}"/>
              </a:ext>
            </a:extLst>
          </p:cNvPr>
          <p:cNvSpPr>
            <a:spLocks noGrp="1"/>
          </p:cNvSpPr>
          <p:nvPr>
            <p:ph type="body" idx="1"/>
          </p:nvPr>
        </p:nvSpPr>
        <p:spPr/>
        <p:txBody>
          <a:bodyPr/>
          <a:lstStyle/>
          <a:p>
            <a:pPr marL="0" indent="0">
              <a:buNone/>
            </a:pPr>
            <a:endParaRPr lang="en-US" dirty="0"/>
          </a:p>
        </p:txBody>
      </p:sp>
    </p:spTree>
    <p:extLst>
      <p:ext uri="{BB962C8B-B14F-4D97-AF65-F5344CB8AC3E}">
        <p14:creationId xmlns:p14="http://schemas.microsoft.com/office/powerpoint/2010/main" val="37139109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2F0AB2F9-E280-3447-9114-C9466ACC8933}"/>
              </a:ext>
            </a:extLst>
          </p:cNvPr>
          <p:cNvSpPr>
            <a:spLocks noGrp="1"/>
          </p:cNvSpPr>
          <p:nvPr>
            <p:ph type="title"/>
          </p:nvPr>
        </p:nvSpPr>
        <p:spPr/>
        <p:txBody>
          <a:bodyPr/>
          <a:lstStyle/>
          <a:p>
            <a:r>
              <a:rPr lang="en-US" dirty="0"/>
              <a:t>ICT</a:t>
            </a:r>
            <a:r>
              <a:rPr lang="ja-JP" altLang="en-US"/>
              <a:t>活用インストラクションの</a:t>
            </a:r>
            <a:r>
              <a:rPr lang="en-US" altLang="ja-JP" dirty="0"/>
              <a:t>3</a:t>
            </a:r>
            <a:r>
              <a:rPr lang="ja-JP" altLang="en-US"/>
              <a:t>要素</a:t>
            </a:r>
            <a:endParaRPr lang="en-US" dirty="0"/>
          </a:p>
        </p:txBody>
      </p:sp>
      <p:graphicFrame>
        <p:nvGraphicFramePr>
          <p:cNvPr id="12" name="Table 11">
            <a:extLst>
              <a:ext uri="{FF2B5EF4-FFF2-40B4-BE49-F238E27FC236}">
                <a16:creationId xmlns:a16="http://schemas.microsoft.com/office/drawing/2014/main" xmlns="" id="{7E180423-4378-7C4A-B79D-A257CA8CAED3}"/>
              </a:ext>
            </a:extLst>
          </p:cNvPr>
          <p:cNvGraphicFramePr>
            <a:graphicFrameLocks noGrp="1"/>
          </p:cNvGraphicFramePr>
          <p:nvPr>
            <p:extLst>
              <p:ext uri="{D42A27DB-BD31-4B8C-83A1-F6EECF244321}">
                <p14:modId xmlns:p14="http://schemas.microsoft.com/office/powerpoint/2010/main" val="3315610069"/>
              </p:ext>
            </p:extLst>
          </p:nvPr>
        </p:nvGraphicFramePr>
        <p:xfrm>
          <a:off x="838200" y="1783080"/>
          <a:ext cx="10515600" cy="3291840"/>
        </p:xfrm>
        <a:graphic>
          <a:graphicData uri="http://schemas.openxmlformats.org/drawingml/2006/table">
            <a:tbl>
              <a:tblPr firstRow="1" bandRow="1">
                <a:tableStyleId>{5940675A-B579-460E-94D1-54222C63F5DA}</a:tableStyleId>
              </a:tblPr>
              <a:tblGrid>
                <a:gridCol w="2262809">
                  <a:extLst>
                    <a:ext uri="{9D8B030D-6E8A-4147-A177-3AD203B41FA5}">
                      <a16:colId xmlns:a16="http://schemas.microsoft.com/office/drawing/2014/main" xmlns="" val="2456956400"/>
                    </a:ext>
                  </a:extLst>
                </a:gridCol>
                <a:gridCol w="4747591">
                  <a:extLst>
                    <a:ext uri="{9D8B030D-6E8A-4147-A177-3AD203B41FA5}">
                      <a16:colId xmlns:a16="http://schemas.microsoft.com/office/drawing/2014/main" xmlns="" val="1127463040"/>
                    </a:ext>
                  </a:extLst>
                </a:gridCol>
                <a:gridCol w="3505200">
                  <a:extLst>
                    <a:ext uri="{9D8B030D-6E8A-4147-A177-3AD203B41FA5}">
                      <a16:colId xmlns:a16="http://schemas.microsoft.com/office/drawing/2014/main" xmlns="" val="3175638277"/>
                    </a:ext>
                  </a:extLst>
                </a:gridCol>
              </a:tblGrid>
              <a:tr h="370840">
                <a:tc>
                  <a:txBody>
                    <a:bodyPr/>
                    <a:lstStyle/>
                    <a:p>
                      <a:pPr algn="ctr"/>
                      <a:r>
                        <a:rPr lang="ja-JP" altLang="en-US" sz="2400">
                          <a:latin typeface="Meiryo UI" panose="020B0604030504040204" pitchFamily="34" charset="-128"/>
                          <a:ea typeface="Meiryo UI" panose="020B0604030504040204" pitchFamily="34" charset="-128"/>
                        </a:rPr>
                        <a:t>構成要素</a:t>
                      </a:r>
                      <a:endParaRPr lang="en-US" sz="2400" dirty="0">
                        <a:latin typeface="Meiryo UI" panose="020B0604030504040204" pitchFamily="34" charset="-128"/>
                        <a:ea typeface="Meiryo UI" panose="020B0604030504040204" pitchFamily="34" charset="-128"/>
                      </a:endParaRPr>
                    </a:p>
                  </a:txBody>
                  <a:tcPr/>
                </a:tc>
                <a:tc>
                  <a:txBody>
                    <a:bodyPr/>
                    <a:lstStyle/>
                    <a:p>
                      <a:pPr algn="ctr"/>
                      <a:r>
                        <a:rPr lang="ja-JP" altLang="en-US" sz="2400">
                          <a:latin typeface="Meiryo UI" panose="020B0604030504040204" pitchFamily="34" charset="-128"/>
                          <a:ea typeface="Meiryo UI" panose="020B0604030504040204" pitchFamily="34" charset="-128"/>
                        </a:rPr>
                        <a:t>説明</a:t>
                      </a:r>
                      <a:endParaRPr lang="en-US" sz="2400" dirty="0">
                        <a:latin typeface="Meiryo UI" panose="020B0604030504040204" pitchFamily="34" charset="-128"/>
                        <a:ea typeface="Meiryo UI" panose="020B0604030504040204" pitchFamily="34" charset="-128"/>
                      </a:endParaRPr>
                    </a:p>
                  </a:txBody>
                  <a:tcPr/>
                </a:tc>
                <a:tc>
                  <a:txBody>
                    <a:bodyPr/>
                    <a:lstStyle/>
                    <a:p>
                      <a:pPr algn="ctr"/>
                      <a:r>
                        <a:rPr lang="ja-JP" altLang="en-US" sz="2400">
                          <a:latin typeface="Meiryo UI" panose="020B0604030504040204" pitchFamily="34" charset="-128"/>
                          <a:ea typeface="Meiryo UI" panose="020B0604030504040204" pitchFamily="34" charset="-128"/>
                        </a:rPr>
                        <a:t>例</a:t>
                      </a:r>
                      <a:endParaRPr lang="en-US" sz="2400" dirty="0">
                        <a:latin typeface="Meiryo UI" panose="020B0604030504040204" pitchFamily="34" charset="-128"/>
                        <a:ea typeface="Meiryo UI" panose="020B0604030504040204" pitchFamily="34" charset="-128"/>
                      </a:endParaRPr>
                    </a:p>
                  </a:txBody>
                  <a:tcPr/>
                </a:tc>
                <a:extLst>
                  <a:ext uri="{0D108BD9-81ED-4DB2-BD59-A6C34878D82A}">
                    <a16:rowId xmlns:a16="http://schemas.microsoft.com/office/drawing/2014/main" xmlns="" val="1759386475"/>
                  </a:ext>
                </a:extLst>
              </a:tr>
              <a:tr h="370840">
                <a:tc>
                  <a:txBody>
                    <a:bodyPr/>
                    <a:lstStyle/>
                    <a:p>
                      <a:r>
                        <a:rPr lang="ja-JP" altLang="en-US" sz="2400">
                          <a:latin typeface="Meiryo UI" panose="020B0604030504040204" pitchFamily="34" charset="-128"/>
                          <a:ea typeface="Meiryo UI" panose="020B0604030504040204" pitchFamily="34" charset="-128"/>
                        </a:rPr>
                        <a:t>教授モード</a:t>
                      </a:r>
                      <a:endParaRPr lang="en-US" sz="2400" dirty="0">
                        <a:latin typeface="Meiryo UI" panose="020B0604030504040204" pitchFamily="34" charset="-128"/>
                        <a:ea typeface="Meiryo UI" panose="020B0604030504040204" pitchFamily="34" charset="-128"/>
                      </a:endParaRPr>
                    </a:p>
                  </a:txBody>
                  <a:tcPr/>
                </a:tc>
                <a:tc>
                  <a:txBody>
                    <a:bodyPr/>
                    <a:lstStyle/>
                    <a:p>
                      <a:r>
                        <a:rPr lang="ja-JP" altLang="en-US" sz="2400">
                          <a:latin typeface="Meiryo UI" panose="020B0604030504040204" pitchFamily="34" charset="-128"/>
                          <a:ea typeface="Meiryo UI" panose="020B0604030504040204" pitchFamily="34" charset="-128"/>
                        </a:rPr>
                        <a:t>すべての教授における基本的なコミュニケーション要素：画像</a:t>
                      </a:r>
                      <a:r>
                        <a:rPr lang="en-US" altLang="ja-JP" sz="2400" dirty="0">
                          <a:latin typeface="Meiryo UI" panose="020B0604030504040204" pitchFamily="34" charset="-128"/>
                          <a:ea typeface="Meiryo UI" panose="020B0604030504040204" pitchFamily="34" charset="-128"/>
                        </a:rPr>
                        <a:t>, </a:t>
                      </a:r>
                      <a:r>
                        <a:rPr lang="ja-JP" altLang="en-US" sz="2400">
                          <a:latin typeface="Meiryo UI" panose="020B0604030504040204" pitchFamily="34" charset="-128"/>
                          <a:ea typeface="Meiryo UI" panose="020B0604030504040204" pitchFamily="34" charset="-128"/>
                        </a:rPr>
                        <a:t>テキスト</a:t>
                      </a:r>
                      <a:r>
                        <a:rPr lang="en-US" altLang="ja-JP" sz="2400" dirty="0">
                          <a:latin typeface="Meiryo UI" panose="020B0604030504040204" pitchFamily="34" charset="-128"/>
                          <a:ea typeface="Meiryo UI" panose="020B0604030504040204" pitchFamily="34" charset="-128"/>
                        </a:rPr>
                        <a:t>, </a:t>
                      </a:r>
                      <a:r>
                        <a:rPr lang="ja-JP" altLang="en-US" sz="2400">
                          <a:latin typeface="Meiryo UI" panose="020B0604030504040204" pitchFamily="34" charset="-128"/>
                          <a:ea typeface="Meiryo UI" panose="020B0604030504040204" pitchFamily="34" charset="-128"/>
                        </a:rPr>
                        <a:t>音声など</a:t>
                      </a:r>
                      <a:endParaRPr lang="en-US" sz="2400" dirty="0">
                        <a:latin typeface="Meiryo UI" panose="020B0604030504040204" pitchFamily="34" charset="-128"/>
                        <a:ea typeface="Meiryo UI" panose="020B0604030504040204" pitchFamily="34" charset="-128"/>
                      </a:endParaRPr>
                    </a:p>
                  </a:txBody>
                  <a:tcPr/>
                </a:tc>
                <a:tc>
                  <a:txBody>
                    <a:bodyPr/>
                    <a:lstStyle/>
                    <a:p>
                      <a:r>
                        <a:rPr lang="ja-JP" altLang="en-US" sz="2400">
                          <a:latin typeface="Meiryo UI" panose="020B0604030504040204" pitchFamily="34" charset="-128"/>
                          <a:ea typeface="Meiryo UI" panose="020B0604030504040204" pitchFamily="34" charset="-128"/>
                        </a:rPr>
                        <a:t>線画</a:t>
                      </a:r>
                      <a:r>
                        <a:rPr lang="en-US" altLang="ja-JP" sz="2400" dirty="0">
                          <a:latin typeface="Meiryo UI" panose="020B0604030504040204" pitchFamily="34" charset="-128"/>
                          <a:ea typeface="Meiryo UI" panose="020B0604030504040204" pitchFamily="34" charset="-128"/>
                        </a:rPr>
                        <a:t>, </a:t>
                      </a:r>
                      <a:r>
                        <a:rPr lang="ja-JP" altLang="en-US" sz="2400">
                          <a:latin typeface="Meiryo UI" panose="020B0604030504040204" pitchFamily="34" charset="-128"/>
                          <a:ea typeface="Meiryo UI" panose="020B0604030504040204" pitchFamily="34" charset="-128"/>
                        </a:rPr>
                        <a:t>アニメーション</a:t>
                      </a:r>
                      <a:endParaRPr lang="en-US" altLang="ja-JP" sz="2400" dirty="0">
                        <a:latin typeface="Meiryo UI" panose="020B0604030504040204" pitchFamily="34" charset="-128"/>
                        <a:ea typeface="Meiryo UI" panose="020B0604030504040204" pitchFamily="34" charset="-128"/>
                      </a:endParaRPr>
                    </a:p>
                    <a:p>
                      <a:r>
                        <a:rPr lang="ja-JP" altLang="en-US" sz="2400">
                          <a:latin typeface="Meiryo UI" panose="020B0604030504040204" pitchFamily="34" charset="-128"/>
                          <a:ea typeface="Meiryo UI" panose="020B0604030504040204" pitchFamily="34" charset="-128"/>
                        </a:rPr>
                        <a:t>音声によるナレーション</a:t>
                      </a:r>
                      <a:r>
                        <a:rPr lang="en-US" altLang="ja-JP" sz="2400" dirty="0">
                          <a:latin typeface="Meiryo UI" panose="020B0604030504040204" pitchFamily="34" charset="-128"/>
                          <a:ea typeface="Meiryo UI" panose="020B0604030504040204" pitchFamily="34" charset="-128"/>
                        </a:rPr>
                        <a:t>,</a:t>
                      </a:r>
                    </a:p>
                    <a:p>
                      <a:r>
                        <a:rPr lang="ja-JP" altLang="en-US" sz="2400">
                          <a:latin typeface="Meiryo UI" panose="020B0604030504040204" pitchFamily="34" charset="-128"/>
                          <a:ea typeface="Meiryo UI" panose="020B0604030504040204" pitchFamily="34" charset="-128"/>
                        </a:rPr>
                        <a:t>テキスト</a:t>
                      </a:r>
                      <a:r>
                        <a:rPr lang="en-US" altLang="ja-JP" sz="2400" dirty="0">
                          <a:latin typeface="Meiryo UI" panose="020B0604030504040204" pitchFamily="34" charset="-128"/>
                          <a:ea typeface="Meiryo UI" panose="020B0604030504040204" pitchFamily="34" charset="-128"/>
                        </a:rPr>
                        <a:t>, </a:t>
                      </a:r>
                      <a:r>
                        <a:rPr lang="ja-JP" altLang="en-US" sz="2400">
                          <a:latin typeface="Meiryo UI" panose="020B0604030504040204" pitchFamily="34" charset="-128"/>
                          <a:ea typeface="Meiryo UI" panose="020B0604030504040204" pitchFamily="34" charset="-128"/>
                        </a:rPr>
                        <a:t>動画</a:t>
                      </a:r>
                      <a:endParaRPr lang="en-US" sz="2400" dirty="0">
                        <a:latin typeface="Meiryo UI" panose="020B0604030504040204" pitchFamily="34" charset="-128"/>
                        <a:ea typeface="Meiryo UI" panose="020B0604030504040204" pitchFamily="34" charset="-128"/>
                      </a:endParaRPr>
                    </a:p>
                  </a:txBody>
                  <a:tcPr/>
                </a:tc>
                <a:extLst>
                  <a:ext uri="{0D108BD9-81ED-4DB2-BD59-A6C34878D82A}">
                    <a16:rowId xmlns:a16="http://schemas.microsoft.com/office/drawing/2014/main" xmlns="" val="1163155963"/>
                  </a:ext>
                </a:extLst>
              </a:tr>
              <a:tr h="370840">
                <a:tc>
                  <a:txBody>
                    <a:bodyPr/>
                    <a:lstStyle/>
                    <a:p>
                      <a:r>
                        <a:rPr lang="ja-JP" altLang="en-US" sz="2400">
                          <a:latin typeface="Meiryo UI" panose="020B0604030504040204" pitchFamily="34" charset="-128"/>
                          <a:ea typeface="Meiryo UI" panose="020B0604030504040204" pitchFamily="34" charset="-128"/>
                        </a:rPr>
                        <a:t>教授方法</a:t>
                      </a:r>
                      <a:endParaRPr lang="en-US" sz="2400" dirty="0">
                        <a:latin typeface="Meiryo UI" panose="020B0604030504040204" pitchFamily="34" charset="-128"/>
                        <a:ea typeface="Meiryo UI" panose="020B0604030504040204" pitchFamily="34" charset="-128"/>
                      </a:endParaRPr>
                    </a:p>
                  </a:txBody>
                  <a:tcPr/>
                </a:tc>
                <a:tc>
                  <a:txBody>
                    <a:bodyPr/>
                    <a:lstStyle/>
                    <a:p>
                      <a:r>
                        <a:rPr lang="ja-JP" altLang="en-US" sz="2400">
                          <a:latin typeface="Meiryo UI" panose="020B0604030504040204" pitchFamily="34" charset="-128"/>
                          <a:ea typeface="Meiryo UI" panose="020B0604030504040204" pitchFamily="34" charset="-128"/>
                        </a:rPr>
                        <a:t>選択・整理・統合という学習プロセスを円滑化するための教授的要素</a:t>
                      </a:r>
                      <a:endParaRPr lang="en-US" sz="2400" dirty="0">
                        <a:latin typeface="Meiryo UI" panose="020B0604030504040204" pitchFamily="34" charset="-128"/>
                        <a:ea typeface="Meiryo UI" panose="020B0604030504040204" pitchFamily="34" charset="-128"/>
                      </a:endParaRPr>
                    </a:p>
                  </a:txBody>
                  <a:tcPr/>
                </a:tc>
                <a:tc>
                  <a:txBody>
                    <a:bodyPr/>
                    <a:lstStyle/>
                    <a:p>
                      <a:r>
                        <a:rPr lang="ja-JP" altLang="en-US" sz="2400">
                          <a:latin typeface="Meiryo UI" panose="020B0604030504040204" pitchFamily="34" charset="-128"/>
                          <a:ea typeface="Meiryo UI" panose="020B0604030504040204" pitchFamily="34" charset="-128"/>
                        </a:rPr>
                        <a:t>例示</a:t>
                      </a:r>
                      <a:r>
                        <a:rPr lang="en-US" altLang="ja-JP" sz="2400" dirty="0">
                          <a:latin typeface="Meiryo UI" panose="020B0604030504040204" pitchFamily="34" charset="-128"/>
                          <a:ea typeface="Meiryo UI" panose="020B0604030504040204" pitchFamily="34" charset="-128"/>
                        </a:rPr>
                        <a:t>, </a:t>
                      </a:r>
                      <a:r>
                        <a:rPr lang="ja-JP" altLang="en-US" sz="2400">
                          <a:latin typeface="Meiryo UI" panose="020B0604030504040204" pitchFamily="34" charset="-128"/>
                          <a:ea typeface="Meiryo UI" panose="020B0604030504040204" pitchFamily="34" charset="-128"/>
                        </a:rPr>
                        <a:t>練習</a:t>
                      </a:r>
                      <a:r>
                        <a:rPr lang="en-US" altLang="ja-JP" sz="2400" dirty="0">
                          <a:latin typeface="Meiryo UI" panose="020B0604030504040204" pitchFamily="34" charset="-128"/>
                          <a:ea typeface="Meiryo UI" panose="020B0604030504040204" pitchFamily="34" charset="-128"/>
                        </a:rPr>
                        <a:t>, </a:t>
                      </a:r>
                      <a:r>
                        <a:rPr lang="ja-JP" altLang="en-US" sz="2400">
                          <a:latin typeface="Meiryo UI" panose="020B0604030504040204" pitchFamily="34" charset="-128"/>
                          <a:ea typeface="Meiryo UI" panose="020B0604030504040204" pitchFamily="34" charset="-128"/>
                        </a:rPr>
                        <a:t>類推</a:t>
                      </a:r>
                      <a:r>
                        <a:rPr lang="en-US" altLang="ja-JP" sz="2400" dirty="0">
                          <a:latin typeface="Meiryo UI" panose="020B0604030504040204" pitchFamily="34" charset="-128"/>
                          <a:ea typeface="Meiryo UI" panose="020B0604030504040204" pitchFamily="34" charset="-128"/>
                        </a:rPr>
                        <a:t>, </a:t>
                      </a:r>
                      <a:r>
                        <a:rPr lang="ja-JP" altLang="en-US" sz="2400">
                          <a:latin typeface="Meiryo UI" panose="020B0604030504040204" pitchFamily="34" charset="-128"/>
                          <a:ea typeface="Meiryo UI" panose="020B0604030504040204" pitchFamily="34" charset="-128"/>
                        </a:rPr>
                        <a:t>フィードバック</a:t>
                      </a:r>
                      <a:endParaRPr lang="en-US" sz="2400" dirty="0">
                        <a:latin typeface="Meiryo UI" panose="020B0604030504040204" pitchFamily="34" charset="-128"/>
                        <a:ea typeface="Meiryo UI" panose="020B0604030504040204" pitchFamily="34" charset="-128"/>
                      </a:endParaRPr>
                    </a:p>
                  </a:txBody>
                  <a:tcPr/>
                </a:tc>
                <a:extLst>
                  <a:ext uri="{0D108BD9-81ED-4DB2-BD59-A6C34878D82A}">
                    <a16:rowId xmlns:a16="http://schemas.microsoft.com/office/drawing/2014/main" xmlns="" val="3126169398"/>
                  </a:ext>
                </a:extLst>
              </a:tr>
              <a:tr h="370840">
                <a:tc>
                  <a:txBody>
                    <a:bodyPr/>
                    <a:lstStyle/>
                    <a:p>
                      <a:r>
                        <a:rPr lang="ja-JP" altLang="en-US" sz="2400">
                          <a:latin typeface="Meiryo UI" panose="020B0604030504040204" pitchFamily="34" charset="-128"/>
                          <a:ea typeface="Meiryo UI" panose="020B0604030504040204" pitchFamily="34" charset="-128"/>
                        </a:rPr>
                        <a:t>配信メディア</a:t>
                      </a:r>
                      <a:endParaRPr lang="en-US" sz="2400" dirty="0">
                        <a:latin typeface="Meiryo UI" panose="020B0604030504040204" pitchFamily="34" charset="-128"/>
                        <a:ea typeface="Meiryo UI" panose="020B0604030504040204" pitchFamily="34" charset="-128"/>
                      </a:endParaRPr>
                    </a:p>
                  </a:txBody>
                  <a:tcPr/>
                </a:tc>
                <a:tc>
                  <a:txBody>
                    <a:bodyPr/>
                    <a:lstStyle/>
                    <a:p>
                      <a:r>
                        <a:rPr lang="ja-JP" altLang="en-US" sz="2400">
                          <a:latin typeface="Meiryo UI" panose="020B0604030504040204" pitchFamily="34" charset="-128"/>
                          <a:ea typeface="Meiryo UI" panose="020B0604030504040204" pitchFamily="34" charset="-128"/>
                        </a:rPr>
                        <a:t>教授を配信・提供する手段</a:t>
                      </a:r>
                      <a:endParaRPr lang="en-US" sz="2400" dirty="0">
                        <a:latin typeface="Meiryo UI" panose="020B0604030504040204" pitchFamily="34" charset="-128"/>
                        <a:ea typeface="Meiryo UI" panose="020B0604030504040204" pitchFamily="34" charset="-128"/>
                      </a:endParaRPr>
                    </a:p>
                  </a:txBody>
                  <a:tcPr/>
                </a:tc>
                <a:tc>
                  <a:txBody>
                    <a:bodyPr/>
                    <a:lstStyle/>
                    <a:p>
                      <a:r>
                        <a:rPr lang="ja-JP" altLang="en-US" sz="2400">
                          <a:latin typeface="Meiryo UI" panose="020B0604030504040204" pitchFamily="34" charset="-128"/>
                          <a:ea typeface="Meiryo UI" panose="020B0604030504040204" pitchFamily="34" charset="-128"/>
                        </a:rPr>
                        <a:t>インストラクタ</a:t>
                      </a:r>
                      <a:r>
                        <a:rPr lang="en-US" altLang="ja-JP" sz="2400" dirty="0">
                          <a:latin typeface="Meiryo UI" panose="020B0604030504040204" pitchFamily="34" charset="-128"/>
                          <a:ea typeface="Meiryo UI" panose="020B0604030504040204" pitchFamily="34" charset="-128"/>
                        </a:rPr>
                        <a:t>, </a:t>
                      </a:r>
                      <a:r>
                        <a:rPr lang="ja-JP" altLang="en-US" sz="2400">
                          <a:latin typeface="Meiryo UI" panose="020B0604030504040204" pitchFamily="34" charset="-128"/>
                          <a:ea typeface="Meiryo UI" panose="020B0604030504040204" pitchFamily="34" charset="-128"/>
                        </a:rPr>
                        <a:t>コンピュータ</a:t>
                      </a:r>
                      <a:r>
                        <a:rPr lang="en-US" altLang="ja-JP" sz="2400" dirty="0">
                          <a:latin typeface="Meiryo UI" panose="020B0604030504040204" pitchFamily="34" charset="-128"/>
                          <a:ea typeface="Meiryo UI" panose="020B0604030504040204" pitchFamily="34" charset="-128"/>
                        </a:rPr>
                        <a:t>, </a:t>
                      </a:r>
                      <a:r>
                        <a:rPr lang="ja-JP" altLang="en-US" sz="2400">
                          <a:latin typeface="Meiryo UI" panose="020B0604030504040204" pitchFamily="34" charset="-128"/>
                          <a:ea typeface="Meiryo UI" panose="020B0604030504040204" pitchFamily="34" charset="-128"/>
                        </a:rPr>
                        <a:t>本</a:t>
                      </a:r>
                      <a:endParaRPr lang="en-US" sz="2400" dirty="0">
                        <a:latin typeface="Meiryo UI" panose="020B0604030504040204" pitchFamily="34" charset="-128"/>
                        <a:ea typeface="Meiryo UI" panose="020B0604030504040204" pitchFamily="34" charset="-128"/>
                      </a:endParaRPr>
                    </a:p>
                  </a:txBody>
                  <a:tcPr/>
                </a:tc>
                <a:extLst>
                  <a:ext uri="{0D108BD9-81ED-4DB2-BD59-A6C34878D82A}">
                    <a16:rowId xmlns:a16="http://schemas.microsoft.com/office/drawing/2014/main" xmlns="" val="3283125816"/>
                  </a:ext>
                </a:extLst>
              </a:tr>
            </a:tbl>
          </a:graphicData>
        </a:graphic>
      </p:graphicFrame>
      <p:sp>
        <p:nvSpPr>
          <p:cNvPr id="5" name="TextBox 4">
            <a:extLst>
              <a:ext uri="{FF2B5EF4-FFF2-40B4-BE49-F238E27FC236}">
                <a16:creationId xmlns:a16="http://schemas.microsoft.com/office/drawing/2014/main" xmlns="" id="{AF3F002A-373A-FC47-A930-FA1CD553946B}"/>
              </a:ext>
            </a:extLst>
          </p:cNvPr>
          <p:cNvSpPr txBox="1"/>
          <p:nvPr/>
        </p:nvSpPr>
        <p:spPr>
          <a:xfrm>
            <a:off x="5143501" y="5755340"/>
            <a:ext cx="6896100" cy="923330"/>
          </a:xfrm>
          <a:prstGeom prst="rect">
            <a:avLst/>
          </a:prstGeom>
          <a:noFill/>
        </p:spPr>
        <p:txBody>
          <a:bodyPr wrap="square" rtlCol="0">
            <a:spAutoFit/>
          </a:bodyPr>
          <a:lstStyle/>
          <a:p>
            <a:r>
              <a:rPr lang="ja-JP" altLang="en-US" dirty="0">
                <a:latin typeface="Meiryo UI" panose="020B0604030504040204" pitchFamily="50" charset="-128"/>
                <a:ea typeface="Meiryo UI" panose="020B0604030504040204" pitchFamily="50" charset="-128"/>
              </a:rPr>
              <a:t>鈴木・合田</a:t>
            </a:r>
            <a:r>
              <a:rPr lang="en-US" altLang="ja-JP" dirty="0">
                <a:latin typeface="Meiryo UI" panose="020B0604030504040204" pitchFamily="50" charset="-128"/>
                <a:ea typeface="Meiryo UI" panose="020B0604030504040204" pitchFamily="50" charset="-128"/>
              </a:rPr>
              <a:t> </a:t>
            </a:r>
            <a:r>
              <a:rPr lang="ja-JP" altLang="en-US" dirty="0">
                <a:latin typeface="Meiryo UI" panose="020B0604030504040204" pitchFamily="50" charset="-128"/>
                <a:ea typeface="Meiryo UI" panose="020B0604030504040204" pitchFamily="50" charset="-128"/>
              </a:rPr>
              <a:t>監訳</a:t>
            </a:r>
            <a:r>
              <a:rPr lang="en-US" altLang="ja-JP" dirty="0">
                <a:latin typeface="Meiryo UI" panose="020B0604030504040204" pitchFamily="50" charset="-128"/>
                <a:ea typeface="Meiryo UI" panose="020B0604030504040204" pitchFamily="50" charset="-128"/>
              </a:rPr>
              <a:t>. </a:t>
            </a:r>
            <a:r>
              <a:rPr lang="ja-JP" altLang="en-US" dirty="0">
                <a:latin typeface="Meiryo UI" panose="020B0604030504040204" pitchFamily="50" charset="-128"/>
                <a:ea typeface="Meiryo UI" panose="020B0604030504040204" pitchFamily="50" charset="-128"/>
              </a:rPr>
              <a:t>リーサー・デンプシー編著</a:t>
            </a:r>
            <a:r>
              <a:rPr lang="en-US" altLang="ja-JP" dirty="0">
                <a:latin typeface="Meiryo UI" panose="020B0604030504040204" pitchFamily="50" charset="-128"/>
                <a:ea typeface="Meiryo UI" panose="020B0604030504040204" pitchFamily="50" charset="-128"/>
              </a:rPr>
              <a:t>. (2013)</a:t>
            </a:r>
          </a:p>
          <a:p>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インストラクショナルデザインとテクノロジー</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北大路書房</a:t>
            </a:r>
            <a:r>
              <a:rPr lang="en-US" altLang="ja-JP" dirty="0">
                <a:latin typeface="Meiryo UI" panose="020B0604030504040204" pitchFamily="50" charset="-128"/>
                <a:ea typeface="Meiryo UI" panose="020B0604030504040204" pitchFamily="50" charset="-128"/>
              </a:rPr>
              <a:t>. </a:t>
            </a:r>
          </a:p>
          <a:p>
            <a:r>
              <a:rPr lang="en-US" altLang="ja-JP" dirty="0">
                <a:latin typeface="Meiryo UI" panose="020B0604030504040204" pitchFamily="50" charset="-128"/>
                <a:ea typeface="Meiryo UI" panose="020B0604030504040204" pitchFamily="50" charset="-128"/>
              </a:rPr>
              <a:t>p. 552</a:t>
            </a:r>
            <a:r>
              <a:rPr lang="ja-JP" altLang="en-US" dirty="0" err="1">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表</a:t>
            </a:r>
            <a:r>
              <a:rPr lang="en-US" altLang="ja-JP" dirty="0">
                <a:latin typeface="Meiryo UI" panose="020B0604030504040204" pitchFamily="50" charset="-128"/>
                <a:ea typeface="Meiryo UI" panose="020B0604030504040204" pitchFamily="50" charset="-128"/>
              </a:rPr>
              <a:t>32.1</a:t>
            </a:r>
            <a:r>
              <a:rPr lang="ja-JP" altLang="en-US" dirty="0">
                <a:latin typeface="Meiryo UI" panose="020B0604030504040204" pitchFamily="50" charset="-128"/>
                <a:ea typeface="Meiryo UI" panose="020B0604030504040204" pitchFamily="50" charset="-128"/>
              </a:rPr>
              <a:t>から改変</a:t>
            </a:r>
            <a:r>
              <a:rPr lang="en-US" altLang="ja-JP" dirty="0">
                <a:latin typeface="Meiryo UI" panose="020B0604030504040204" pitchFamily="50" charset="-128"/>
                <a:ea typeface="Meiryo UI" panose="020B0604030504040204" pitchFamily="50" charset="-128"/>
              </a:rPr>
              <a:t>.</a:t>
            </a:r>
            <a:endParaRPr 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9876893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3A0818A-3CAC-A74D-86EF-CE1F80219169}"/>
              </a:ext>
            </a:extLst>
          </p:cNvPr>
          <p:cNvSpPr>
            <a:spLocks noGrp="1"/>
          </p:cNvSpPr>
          <p:nvPr>
            <p:ph type="title"/>
          </p:nvPr>
        </p:nvSpPr>
        <p:spPr/>
        <p:txBody>
          <a:bodyPr>
            <a:normAutofit fontScale="90000"/>
          </a:bodyPr>
          <a:lstStyle/>
          <a:p>
            <a:pPr lvl="0">
              <a:lnSpc>
                <a:spcPct val="120000"/>
              </a:lnSpc>
            </a:pPr>
            <a:r>
              <a:rPr lang="en-US" altLang="ja-JP" sz="4000" dirty="0"/>
              <a:t/>
            </a:r>
            <a:br>
              <a:rPr lang="en-US" altLang="ja-JP" sz="4000" dirty="0"/>
            </a:br>
            <a:r>
              <a:rPr lang="ja-JP" altLang="en-US" sz="4000"/>
              <a:t>ポイント</a:t>
            </a:r>
            <a:r>
              <a:rPr lang="en-US" altLang="ja-JP" sz="4000" dirty="0"/>
              <a:t>2</a:t>
            </a:r>
            <a:br>
              <a:rPr lang="en-US" altLang="ja-JP" sz="4000" dirty="0"/>
            </a:br>
            <a:r>
              <a:rPr lang="ja-JP" altLang="en-US" sz="4000"/>
              <a:t>どのように人は学ぶのかに考慮した</a:t>
            </a:r>
            <a:r>
              <a:rPr lang="en-US" sz="4000" dirty="0"/>
              <a:t>ICT</a:t>
            </a:r>
            <a:r>
              <a:rPr lang="ja-JP" altLang="en-US" sz="4000"/>
              <a:t>活用教材となっていますか</a:t>
            </a:r>
            <a:endParaRPr lang="en-US" sz="4000" dirty="0"/>
          </a:p>
        </p:txBody>
      </p:sp>
      <p:sp>
        <p:nvSpPr>
          <p:cNvPr id="3" name="Content Placeholder 2">
            <a:extLst>
              <a:ext uri="{FF2B5EF4-FFF2-40B4-BE49-F238E27FC236}">
                <a16:creationId xmlns:a16="http://schemas.microsoft.com/office/drawing/2014/main" xmlns="" id="{F4239F98-932A-8B4F-9800-14447F761EAB}"/>
              </a:ext>
            </a:extLst>
          </p:cNvPr>
          <p:cNvSpPr>
            <a:spLocks noGrp="1"/>
          </p:cNvSpPr>
          <p:nvPr>
            <p:ph type="body" idx="1"/>
          </p:nvPr>
        </p:nvSpPr>
        <p:spPr/>
        <p:txBody>
          <a:bodyPr/>
          <a:lstStyle/>
          <a:p>
            <a:pPr marL="0" indent="0">
              <a:buNone/>
            </a:pPr>
            <a:endParaRPr lang="en-US" dirty="0"/>
          </a:p>
        </p:txBody>
      </p:sp>
    </p:spTree>
    <p:extLst>
      <p:ext uri="{BB962C8B-B14F-4D97-AF65-F5344CB8AC3E}">
        <p14:creationId xmlns:p14="http://schemas.microsoft.com/office/powerpoint/2010/main" val="2026048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8D63A4C3-F2DB-8B4C-B1AE-A1B6B3F809DD}"/>
              </a:ext>
            </a:extLst>
          </p:cNvPr>
          <p:cNvSpPr>
            <a:spLocks noGrp="1"/>
          </p:cNvSpPr>
          <p:nvPr>
            <p:ph type="title"/>
          </p:nvPr>
        </p:nvSpPr>
        <p:spPr/>
        <p:txBody>
          <a:bodyPr/>
          <a:lstStyle/>
          <a:p>
            <a:r>
              <a:rPr lang="ja-JP" altLang="en-US"/>
              <a:t>ポイント</a:t>
            </a:r>
            <a:r>
              <a:rPr lang="en-US" altLang="ja-JP" dirty="0"/>
              <a:t>2</a:t>
            </a:r>
            <a:r>
              <a:rPr lang="ja-JP" altLang="en-US"/>
              <a:t>で考慮すべきこと</a:t>
            </a:r>
            <a:endParaRPr lang="en-US" dirty="0"/>
          </a:p>
        </p:txBody>
      </p:sp>
      <p:sp>
        <p:nvSpPr>
          <p:cNvPr id="5" name="Content Placeholder 4">
            <a:extLst>
              <a:ext uri="{FF2B5EF4-FFF2-40B4-BE49-F238E27FC236}">
                <a16:creationId xmlns:a16="http://schemas.microsoft.com/office/drawing/2014/main" xmlns="" id="{48080458-AB71-FD4E-B1D1-196EA2A8B95F}"/>
              </a:ext>
            </a:extLst>
          </p:cNvPr>
          <p:cNvSpPr>
            <a:spLocks noGrp="1"/>
          </p:cNvSpPr>
          <p:nvPr>
            <p:ph idx="1"/>
          </p:nvPr>
        </p:nvSpPr>
        <p:spPr/>
        <p:txBody>
          <a:bodyPr/>
          <a:lstStyle/>
          <a:p>
            <a:pPr marL="457200" indent="-457200">
              <a:lnSpc>
                <a:spcPct val="120000"/>
              </a:lnSpc>
              <a:buFont typeface="+mj-lt"/>
              <a:buAutoNum type="arabicPeriod"/>
            </a:pPr>
            <a:r>
              <a:rPr lang="ja-JP" altLang="en-US"/>
              <a:t>教授モード</a:t>
            </a:r>
            <a:r>
              <a:rPr lang="en-US" dirty="0"/>
              <a:t>(</a:t>
            </a:r>
            <a:r>
              <a:rPr lang="ja-JP" altLang="en-US"/>
              <a:t>メディア</a:t>
            </a:r>
            <a:r>
              <a:rPr lang="en-US" dirty="0"/>
              <a:t>)</a:t>
            </a:r>
            <a:r>
              <a:rPr lang="ja-JP" altLang="en-US"/>
              <a:t>は教材の学習目標に合うものを選択していますか</a:t>
            </a:r>
            <a:endParaRPr lang="en-US" dirty="0"/>
          </a:p>
          <a:p>
            <a:pPr marL="457200" indent="-457200">
              <a:lnSpc>
                <a:spcPct val="120000"/>
              </a:lnSpc>
              <a:buFont typeface="+mj-lt"/>
              <a:buAutoNum type="arabicPeriod"/>
            </a:pPr>
            <a:r>
              <a:rPr lang="ja-JP" altLang="en-US"/>
              <a:t>人の学び（認知活動）を促進するように教授モード（メディア）を選択していますか</a:t>
            </a:r>
            <a:endParaRPr lang="en-US" dirty="0"/>
          </a:p>
          <a:p>
            <a:pPr marL="457200" indent="-457200">
              <a:lnSpc>
                <a:spcPct val="120000"/>
              </a:lnSpc>
              <a:buFont typeface="+mj-lt"/>
              <a:buAutoNum type="arabicPeriod"/>
            </a:pPr>
            <a:r>
              <a:rPr lang="ja-JP" altLang="en-US"/>
              <a:t>学習オブジェクトの単位として長さと学習項目の分量は適当ですか</a:t>
            </a:r>
            <a:endParaRPr lang="en-US" dirty="0"/>
          </a:p>
          <a:p>
            <a:pPr marL="457200" indent="-457200">
              <a:lnSpc>
                <a:spcPct val="120000"/>
              </a:lnSpc>
              <a:buFont typeface="+mj-lt"/>
              <a:buAutoNum type="arabicPeriod"/>
            </a:pPr>
            <a:r>
              <a:rPr lang="ja-JP" altLang="en-US"/>
              <a:t>教授モードと教授方法には、学習者の特性</a:t>
            </a:r>
            <a:r>
              <a:rPr lang="en-US" dirty="0"/>
              <a:t>(</a:t>
            </a:r>
            <a:r>
              <a:rPr lang="ja-JP" altLang="en-US"/>
              <a:t>学習スタイル、母語など</a:t>
            </a:r>
            <a:r>
              <a:rPr lang="en-US" dirty="0"/>
              <a:t>)</a:t>
            </a:r>
            <a:r>
              <a:rPr lang="ja-JP" altLang="en-US"/>
              <a:t>や既有知識を考慮されていますか</a:t>
            </a:r>
            <a:endParaRPr lang="en-US" dirty="0"/>
          </a:p>
          <a:p>
            <a:pPr marL="457200" indent="-457200">
              <a:lnSpc>
                <a:spcPct val="120000"/>
              </a:lnSpc>
              <a:buFont typeface="+mj-lt"/>
              <a:buAutoNum type="arabicPeriod"/>
            </a:pPr>
            <a:r>
              <a:rPr lang="ja-JP" altLang="en-US"/>
              <a:t>学習に関係のない誘惑的な装飾を多く使っていませんか</a:t>
            </a:r>
            <a:endParaRPr lang="en-US" dirty="0"/>
          </a:p>
          <a:p>
            <a:endParaRPr lang="en-US" dirty="0"/>
          </a:p>
        </p:txBody>
      </p:sp>
    </p:spTree>
    <p:extLst>
      <p:ext uri="{BB962C8B-B14F-4D97-AF65-F5344CB8AC3E}">
        <p14:creationId xmlns:p14="http://schemas.microsoft.com/office/powerpoint/2010/main" val="5579693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DABA6D3-9459-4342-BAD5-74B5EE78AF88}"/>
              </a:ext>
            </a:extLst>
          </p:cNvPr>
          <p:cNvSpPr>
            <a:spLocks noGrp="1"/>
          </p:cNvSpPr>
          <p:nvPr>
            <p:ph type="title"/>
          </p:nvPr>
        </p:nvSpPr>
        <p:spPr/>
        <p:txBody>
          <a:bodyPr>
            <a:normAutofit/>
          </a:bodyPr>
          <a:lstStyle/>
          <a:p>
            <a:r>
              <a:rPr lang="en-US" sz="4800" dirty="0"/>
              <a:t>2_1</a:t>
            </a:r>
            <a:r>
              <a:rPr lang="ja-JP" altLang="en-US" sz="4800" dirty="0"/>
              <a:t>教授モード</a:t>
            </a:r>
            <a:r>
              <a:rPr lang="en-US" sz="4800" dirty="0"/>
              <a:t>(</a:t>
            </a:r>
            <a:r>
              <a:rPr lang="ja-JP" altLang="en-US" sz="4800" dirty="0"/>
              <a:t>メディア</a:t>
            </a:r>
            <a:r>
              <a:rPr lang="en-US" sz="4800" dirty="0"/>
              <a:t>)</a:t>
            </a:r>
            <a:r>
              <a:rPr lang="ja-JP" altLang="en-US" sz="4800" dirty="0"/>
              <a:t>は教材の学習目標に合うものを選択していますか</a:t>
            </a:r>
            <a:endParaRPr lang="en-US" sz="4800" dirty="0"/>
          </a:p>
        </p:txBody>
      </p:sp>
      <p:sp>
        <p:nvSpPr>
          <p:cNvPr id="3" name="Content Placeholder 2">
            <a:extLst>
              <a:ext uri="{FF2B5EF4-FFF2-40B4-BE49-F238E27FC236}">
                <a16:creationId xmlns:a16="http://schemas.microsoft.com/office/drawing/2014/main" xmlns="" id="{FEAFD41C-6901-024A-AA33-D654915F1B19}"/>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753675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FF3FB93-68E0-434C-B442-05B4F4DA52C3}"/>
              </a:ext>
            </a:extLst>
          </p:cNvPr>
          <p:cNvSpPr>
            <a:spLocks noGrp="1"/>
          </p:cNvSpPr>
          <p:nvPr>
            <p:ph type="title"/>
          </p:nvPr>
        </p:nvSpPr>
        <p:spPr/>
        <p:txBody>
          <a:bodyPr>
            <a:normAutofit fontScale="90000"/>
          </a:bodyPr>
          <a:lstStyle/>
          <a:p>
            <a:r>
              <a:rPr lang="ja-JP" altLang="en-US"/>
              <a:t>学習オブジェクトの種類</a:t>
            </a:r>
            <a:r>
              <a:rPr lang="en-US" altLang="ja-JP" dirty="0"/>
              <a:t/>
            </a:r>
            <a:br>
              <a:rPr lang="en-US" altLang="ja-JP" dirty="0"/>
            </a:br>
            <a:r>
              <a:rPr lang="ja-JP" altLang="en-US"/>
              <a:t>ブルームの分類学との対応</a:t>
            </a:r>
            <a:endParaRPr lang="en-US" dirty="0"/>
          </a:p>
        </p:txBody>
      </p:sp>
      <p:graphicFrame>
        <p:nvGraphicFramePr>
          <p:cNvPr id="4" name="Table 3">
            <a:extLst>
              <a:ext uri="{FF2B5EF4-FFF2-40B4-BE49-F238E27FC236}">
                <a16:creationId xmlns:a16="http://schemas.microsoft.com/office/drawing/2014/main" xmlns="" id="{9146B881-BAE4-E248-839A-70AD164BE85D}"/>
              </a:ext>
            </a:extLst>
          </p:cNvPr>
          <p:cNvGraphicFramePr>
            <a:graphicFrameLocks noGrp="1"/>
          </p:cNvGraphicFramePr>
          <p:nvPr>
            <p:extLst>
              <p:ext uri="{D42A27DB-BD31-4B8C-83A1-F6EECF244321}">
                <p14:modId xmlns:p14="http://schemas.microsoft.com/office/powerpoint/2010/main" val="93996892"/>
              </p:ext>
            </p:extLst>
          </p:nvPr>
        </p:nvGraphicFramePr>
        <p:xfrm>
          <a:off x="838200" y="1934528"/>
          <a:ext cx="10515600" cy="3851987"/>
        </p:xfrm>
        <a:graphic>
          <a:graphicData uri="http://schemas.openxmlformats.org/drawingml/2006/table">
            <a:tbl>
              <a:tblPr firstRow="1" bandRow="1">
                <a:tableStyleId>{F5AB1C69-6EDB-4FF4-983F-18BD219EF322}</a:tableStyleId>
              </a:tblPr>
              <a:tblGrid>
                <a:gridCol w="5273040">
                  <a:extLst>
                    <a:ext uri="{9D8B030D-6E8A-4147-A177-3AD203B41FA5}">
                      <a16:colId xmlns:a16="http://schemas.microsoft.com/office/drawing/2014/main" xmlns="" val="3504527282"/>
                    </a:ext>
                  </a:extLst>
                </a:gridCol>
                <a:gridCol w="1112520">
                  <a:extLst>
                    <a:ext uri="{9D8B030D-6E8A-4147-A177-3AD203B41FA5}">
                      <a16:colId xmlns:a16="http://schemas.microsoft.com/office/drawing/2014/main" xmlns="" val="2904984143"/>
                    </a:ext>
                  </a:extLst>
                </a:gridCol>
                <a:gridCol w="1021080">
                  <a:extLst>
                    <a:ext uri="{9D8B030D-6E8A-4147-A177-3AD203B41FA5}">
                      <a16:colId xmlns:a16="http://schemas.microsoft.com/office/drawing/2014/main" xmlns="" val="3231683250"/>
                    </a:ext>
                  </a:extLst>
                </a:gridCol>
                <a:gridCol w="1021080">
                  <a:extLst>
                    <a:ext uri="{9D8B030D-6E8A-4147-A177-3AD203B41FA5}">
                      <a16:colId xmlns:a16="http://schemas.microsoft.com/office/drawing/2014/main" xmlns="" val="1992724528"/>
                    </a:ext>
                  </a:extLst>
                </a:gridCol>
                <a:gridCol w="1097280">
                  <a:extLst>
                    <a:ext uri="{9D8B030D-6E8A-4147-A177-3AD203B41FA5}">
                      <a16:colId xmlns:a16="http://schemas.microsoft.com/office/drawing/2014/main" xmlns="" val="1583850242"/>
                    </a:ext>
                  </a:extLst>
                </a:gridCol>
                <a:gridCol w="990600">
                  <a:extLst>
                    <a:ext uri="{9D8B030D-6E8A-4147-A177-3AD203B41FA5}">
                      <a16:colId xmlns:a16="http://schemas.microsoft.com/office/drawing/2014/main" xmlns="" val="1295586542"/>
                    </a:ext>
                  </a:extLst>
                </a:gridCol>
              </a:tblGrid>
              <a:tr h="473829">
                <a:tc>
                  <a:txBody>
                    <a:bodyPr/>
                    <a:lstStyle/>
                    <a:p>
                      <a:endParaRPr lang="en-US" sz="2300" dirty="0"/>
                    </a:p>
                  </a:txBody>
                  <a:tcPr marL="116835" marR="116835" marT="58417" marB="58417"/>
                </a:tc>
                <a:tc>
                  <a:txBody>
                    <a:bodyPr/>
                    <a:lstStyle/>
                    <a:p>
                      <a:r>
                        <a:rPr lang="ja-JP" altLang="en-US" sz="2300"/>
                        <a:t>知識</a:t>
                      </a:r>
                      <a:endParaRPr lang="en-US" sz="2300" dirty="0"/>
                    </a:p>
                  </a:txBody>
                  <a:tcPr marL="116835" marR="116835" marT="58417" marB="58417"/>
                </a:tc>
                <a:tc>
                  <a:txBody>
                    <a:bodyPr/>
                    <a:lstStyle/>
                    <a:p>
                      <a:r>
                        <a:rPr lang="ja-JP" altLang="en-US" sz="2300"/>
                        <a:t>理解</a:t>
                      </a:r>
                      <a:endParaRPr lang="en-US" sz="2300" dirty="0"/>
                    </a:p>
                  </a:txBody>
                  <a:tcPr marL="116835" marR="116835" marT="58417" marB="58417"/>
                </a:tc>
                <a:tc>
                  <a:txBody>
                    <a:bodyPr/>
                    <a:lstStyle/>
                    <a:p>
                      <a:r>
                        <a:rPr lang="ja-JP" altLang="en-US" sz="2300"/>
                        <a:t>応用</a:t>
                      </a:r>
                      <a:endParaRPr lang="en-US" sz="2300" dirty="0"/>
                    </a:p>
                  </a:txBody>
                  <a:tcPr marL="116835" marR="116835" marT="58417" marB="58417"/>
                </a:tc>
                <a:tc>
                  <a:txBody>
                    <a:bodyPr/>
                    <a:lstStyle/>
                    <a:p>
                      <a:r>
                        <a:rPr lang="ja-JP" altLang="en-US" sz="2300"/>
                        <a:t>分析</a:t>
                      </a:r>
                      <a:endParaRPr lang="en-US" sz="2300" dirty="0"/>
                    </a:p>
                  </a:txBody>
                  <a:tcPr marL="116835" marR="116835" marT="58417" marB="58417"/>
                </a:tc>
                <a:tc>
                  <a:txBody>
                    <a:bodyPr/>
                    <a:lstStyle/>
                    <a:p>
                      <a:r>
                        <a:rPr lang="ja-JP" altLang="en-US" sz="2300"/>
                        <a:t>評価</a:t>
                      </a:r>
                      <a:endParaRPr lang="en-US" sz="2300" dirty="0"/>
                    </a:p>
                  </a:txBody>
                  <a:tcPr marL="116835" marR="116835" marT="58417" marB="58417"/>
                </a:tc>
                <a:extLst>
                  <a:ext uri="{0D108BD9-81ED-4DB2-BD59-A6C34878D82A}">
                    <a16:rowId xmlns:a16="http://schemas.microsoft.com/office/drawing/2014/main" xmlns="" val="2542287647"/>
                  </a:ext>
                </a:extLst>
              </a:tr>
              <a:tr h="473829">
                <a:tc>
                  <a:txBody>
                    <a:bodyPr/>
                    <a:lstStyle/>
                    <a:p>
                      <a:r>
                        <a:rPr lang="ja-JP" altLang="en-US" sz="2400">
                          <a:latin typeface="+mn-ea"/>
                          <a:ea typeface="+mn-ea"/>
                        </a:rPr>
                        <a:t>提示オブジェクト</a:t>
                      </a:r>
                      <a:endParaRPr lang="en-US" altLang="ja-JP" sz="2400" dirty="0">
                        <a:latin typeface="+mn-ea"/>
                        <a:ea typeface="+mn-ea"/>
                      </a:endParaRPr>
                    </a:p>
                  </a:txBody>
                  <a:tcPr marL="116835" marR="116835" marT="58417" marB="58417"/>
                </a:tc>
                <a:tc>
                  <a:txBody>
                    <a:bodyPr/>
                    <a:lstStyle/>
                    <a:p>
                      <a:r>
                        <a:rPr lang="en-US" sz="2300" dirty="0"/>
                        <a:t>X</a:t>
                      </a:r>
                    </a:p>
                  </a:txBody>
                  <a:tcPr marL="116835" marR="116835" marT="58417" marB="58417"/>
                </a:tc>
                <a:tc>
                  <a:txBody>
                    <a:bodyPr/>
                    <a:lstStyle/>
                    <a:p>
                      <a:r>
                        <a:rPr lang="en-US" sz="2300" dirty="0"/>
                        <a:t>X</a:t>
                      </a:r>
                    </a:p>
                  </a:txBody>
                  <a:tcPr marL="116835" marR="116835" marT="58417" marB="58417"/>
                </a:tc>
                <a:tc>
                  <a:txBody>
                    <a:bodyPr/>
                    <a:lstStyle/>
                    <a:p>
                      <a:r>
                        <a:rPr lang="en-US" sz="2300" dirty="0"/>
                        <a:t>X</a:t>
                      </a:r>
                    </a:p>
                  </a:txBody>
                  <a:tcPr marL="116835" marR="116835" marT="58417" marB="58417"/>
                </a:tc>
                <a:tc>
                  <a:txBody>
                    <a:bodyPr/>
                    <a:lstStyle/>
                    <a:p>
                      <a:endParaRPr lang="en-US" sz="2300" dirty="0"/>
                    </a:p>
                  </a:txBody>
                  <a:tcPr marL="116835" marR="116835" marT="58417" marB="58417"/>
                </a:tc>
                <a:tc>
                  <a:txBody>
                    <a:bodyPr/>
                    <a:lstStyle/>
                    <a:p>
                      <a:endParaRPr lang="en-US" sz="2300"/>
                    </a:p>
                  </a:txBody>
                  <a:tcPr marL="116835" marR="116835" marT="58417" marB="58417"/>
                </a:tc>
                <a:extLst>
                  <a:ext uri="{0D108BD9-81ED-4DB2-BD59-A6C34878D82A}">
                    <a16:rowId xmlns:a16="http://schemas.microsoft.com/office/drawing/2014/main" xmlns="" val="2308568915"/>
                  </a:ext>
                </a:extLst>
              </a:tr>
              <a:tr h="473829">
                <a:tc>
                  <a:txBody>
                    <a:bodyPr/>
                    <a:lstStyle/>
                    <a:p>
                      <a:r>
                        <a:rPr lang="ja-JP" altLang="en-US" sz="2400">
                          <a:latin typeface="+mn-ea"/>
                          <a:ea typeface="+mn-ea"/>
                        </a:rPr>
                        <a:t>練習オブジェクト</a:t>
                      </a:r>
                      <a:endParaRPr lang="en-US" sz="2400" dirty="0">
                        <a:latin typeface="+mn-ea"/>
                        <a:ea typeface="+mn-ea"/>
                      </a:endParaRPr>
                    </a:p>
                  </a:txBody>
                  <a:tcPr marL="116835" marR="116835" marT="58417" marB="58417"/>
                </a:tc>
                <a:tc>
                  <a:txBody>
                    <a:bodyPr/>
                    <a:lstStyle/>
                    <a:p>
                      <a:r>
                        <a:rPr lang="en-US" sz="2300" dirty="0"/>
                        <a:t>X</a:t>
                      </a:r>
                    </a:p>
                  </a:txBody>
                  <a:tcPr marL="116835" marR="116835" marT="58417" marB="58417"/>
                </a:tc>
                <a:tc>
                  <a:txBody>
                    <a:bodyPr/>
                    <a:lstStyle/>
                    <a:p>
                      <a:r>
                        <a:rPr lang="en-US" sz="2300" dirty="0"/>
                        <a:t>X</a:t>
                      </a:r>
                    </a:p>
                  </a:txBody>
                  <a:tcPr marL="116835" marR="116835" marT="58417" marB="58417"/>
                </a:tc>
                <a:tc>
                  <a:txBody>
                    <a:bodyPr/>
                    <a:lstStyle/>
                    <a:p>
                      <a:r>
                        <a:rPr lang="en-US" sz="2300" dirty="0"/>
                        <a:t>X</a:t>
                      </a:r>
                    </a:p>
                  </a:txBody>
                  <a:tcPr marL="116835" marR="116835" marT="58417" marB="58417"/>
                </a:tc>
                <a:tc>
                  <a:txBody>
                    <a:bodyPr/>
                    <a:lstStyle/>
                    <a:p>
                      <a:r>
                        <a:rPr lang="en-US" sz="2300" dirty="0"/>
                        <a:t>X</a:t>
                      </a:r>
                    </a:p>
                  </a:txBody>
                  <a:tcPr marL="116835" marR="116835" marT="58417" marB="58417"/>
                </a:tc>
                <a:tc>
                  <a:txBody>
                    <a:bodyPr/>
                    <a:lstStyle/>
                    <a:p>
                      <a:endParaRPr lang="en-US" sz="2300"/>
                    </a:p>
                  </a:txBody>
                  <a:tcPr marL="116835" marR="116835" marT="58417" marB="58417"/>
                </a:tc>
                <a:extLst>
                  <a:ext uri="{0D108BD9-81ED-4DB2-BD59-A6C34878D82A}">
                    <a16:rowId xmlns:a16="http://schemas.microsoft.com/office/drawing/2014/main" xmlns="" val="489356026"/>
                  </a:ext>
                </a:extLst>
              </a:tr>
              <a:tr h="473829">
                <a:tc>
                  <a:txBody>
                    <a:bodyPr/>
                    <a:lstStyle/>
                    <a:p>
                      <a:r>
                        <a:rPr lang="ja-JP" altLang="en-US" sz="2400">
                          <a:latin typeface="+mn-ea"/>
                          <a:ea typeface="+mn-ea"/>
                        </a:rPr>
                        <a:t>シミュレーションオブジェクト</a:t>
                      </a:r>
                      <a:endParaRPr lang="en-US" altLang="ja-JP" sz="2400" dirty="0">
                        <a:latin typeface="+mn-ea"/>
                        <a:ea typeface="+mn-ea"/>
                      </a:endParaRPr>
                    </a:p>
                  </a:txBody>
                  <a:tcPr marL="116835" marR="116835" marT="58417" marB="58417"/>
                </a:tc>
                <a:tc>
                  <a:txBody>
                    <a:bodyPr/>
                    <a:lstStyle/>
                    <a:p>
                      <a:endParaRPr lang="en-US" sz="2300"/>
                    </a:p>
                  </a:txBody>
                  <a:tcPr marL="116835" marR="116835" marT="58417" marB="58417"/>
                </a:tc>
                <a:tc>
                  <a:txBody>
                    <a:bodyPr/>
                    <a:lstStyle/>
                    <a:p>
                      <a:r>
                        <a:rPr lang="en-US" sz="2300" dirty="0"/>
                        <a:t>X</a:t>
                      </a:r>
                    </a:p>
                  </a:txBody>
                  <a:tcPr marL="116835" marR="116835" marT="58417" marB="58417"/>
                </a:tc>
                <a:tc>
                  <a:txBody>
                    <a:bodyPr/>
                    <a:lstStyle/>
                    <a:p>
                      <a:r>
                        <a:rPr lang="en-US" sz="2300" dirty="0"/>
                        <a:t>X</a:t>
                      </a:r>
                    </a:p>
                  </a:txBody>
                  <a:tcPr marL="116835" marR="116835" marT="58417" marB="58417"/>
                </a:tc>
                <a:tc>
                  <a:txBody>
                    <a:bodyPr/>
                    <a:lstStyle/>
                    <a:p>
                      <a:endParaRPr lang="en-US" sz="2300" dirty="0"/>
                    </a:p>
                  </a:txBody>
                  <a:tcPr marL="116835" marR="116835" marT="58417" marB="58417"/>
                </a:tc>
                <a:tc>
                  <a:txBody>
                    <a:bodyPr/>
                    <a:lstStyle/>
                    <a:p>
                      <a:endParaRPr lang="en-US" sz="2300"/>
                    </a:p>
                  </a:txBody>
                  <a:tcPr marL="116835" marR="116835" marT="58417" marB="58417"/>
                </a:tc>
                <a:extLst>
                  <a:ext uri="{0D108BD9-81ED-4DB2-BD59-A6C34878D82A}">
                    <a16:rowId xmlns:a16="http://schemas.microsoft.com/office/drawing/2014/main" xmlns="" val="961202460"/>
                  </a:ext>
                </a:extLst>
              </a:tr>
              <a:tr h="473829">
                <a:tc>
                  <a:txBody>
                    <a:bodyPr/>
                    <a:lstStyle/>
                    <a:p>
                      <a:r>
                        <a:rPr lang="ja-JP" altLang="en-US" sz="2400">
                          <a:latin typeface="+mn-ea"/>
                          <a:ea typeface="+mn-ea"/>
                        </a:rPr>
                        <a:t>概念モデル</a:t>
                      </a:r>
                      <a:endParaRPr lang="en-US" sz="2400" dirty="0">
                        <a:latin typeface="+mn-ea"/>
                        <a:ea typeface="+mn-ea"/>
                      </a:endParaRPr>
                    </a:p>
                  </a:txBody>
                  <a:tcPr marL="116835" marR="116835" marT="58417" marB="58417"/>
                </a:tc>
                <a:tc>
                  <a:txBody>
                    <a:bodyPr/>
                    <a:lstStyle/>
                    <a:p>
                      <a:endParaRPr lang="en-US" sz="2300"/>
                    </a:p>
                  </a:txBody>
                  <a:tcPr marL="116835" marR="116835" marT="58417" marB="58417"/>
                </a:tc>
                <a:tc>
                  <a:txBody>
                    <a:bodyPr/>
                    <a:lstStyle/>
                    <a:p>
                      <a:r>
                        <a:rPr lang="en-US" sz="2300" dirty="0"/>
                        <a:t>X</a:t>
                      </a:r>
                    </a:p>
                  </a:txBody>
                  <a:tcPr marL="116835" marR="116835" marT="58417" marB="58417"/>
                </a:tc>
                <a:tc>
                  <a:txBody>
                    <a:bodyPr/>
                    <a:lstStyle/>
                    <a:p>
                      <a:r>
                        <a:rPr lang="en-US" sz="2300" dirty="0"/>
                        <a:t>X</a:t>
                      </a:r>
                    </a:p>
                  </a:txBody>
                  <a:tcPr marL="116835" marR="116835" marT="58417" marB="58417"/>
                </a:tc>
                <a:tc>
                  <a:txBody>
                    <a:bodyPr/>
                    <a:lstStyle/>
                    <a:p>
                      <a:r>
                        <a:rPr lang="en-US" sz="2300" dirty="0"/>
                        <a:t>X</a:t>
                      </a:r>
                    </a:p>
                  </a:txBody>
                  <a:tcPr marL="116835" marR="116835" marT="58417" marB="58417"/>
                </a:tc>
                <a:tc>
                  <a:txBody>
                    <a:bodyPr/>
                    <a:lstStyle/>
                    <a:p>
                      <a:endParaRPr lang="en-US" sz="2300"/>
                    </a:p>
                  </a:txBody>
                  <a:tcPr marL="116835" marR="116835" marT="58417" marB="58417"/>
                </a:tc>
                <a:extLst>
                  <a:ext uri="{0D108BD9-81ED-4DB2-BD59-A6C34878D82A}">
                    <a16:rowId xmlns:a16="http://schemas.microsoft.com/office/drawing/2014/main" xmlns="" val="3525643463"/>
                  </a:ext>
                </a:extLst>
              </a:tr>
              <a:tr h="473829">
                <a:tc>
                  <a:txBody>
                    <a:bodyPr/>
                    <a:lstStyle/>
                    <a:p>
                      <a:r>
                        <a:rPr lang="ja-JP" altLang="en-US" sz="2400">
                          <a:latin typeface="+mn-ea"/>
                          <a:ea typeface="+mn-ea"/>
                        </a:rPr>
                        <a:t>情報オブジェクト</a:t>
                      </a:r>
                      <a:endParaRPr lang="en-US" sz="2400" dirty="0">
                        <a:latin typeface="+mn-ea"/>
                        <a:ea typeface="+mn-ea"/>
                      </a:endParaRPr>
                    </a:p>
                  </a:txBody>
                  <a:tcPr marL="116835" marR="116835" marT="58417" marB="58417"/>
                </a:tc>
                <a:tc>
                  <a:txBody>
                    <a:bodyPr/>
                    <a:lstStyle/>
                    <a:p>
                      <a:r>
                        <a:rPr lang="en-US" sz="2300" dirty="0"/>
                        <a:t>X</a:t>
                      </a:r>
                    </a:p>
                  </a:txBody>
                  <a:tcPr marL="116835" marR="116835" marT="58417" marB="58417"/>
                </a:tc>
                <a:tc>
                  <a:txBody>
                    <a:bodyPr/>
                    <a:lstStyle/>
                    <a:p>
                      <a:r>
                        <a:rPr lang="en-US" sz="2300" dirty="0"/>
                        <a:t>X</a:t>
                      </a:r>
                    </a:p>
                  </a:txBody>
                  <a:tcPr marL="116835" marR="116835" marT="58417" marB="58417"/>
                </a:tc>
                <a:tc>
                  <a:txBody>
                    <a:bodyPr/>
                    <a:lstStyle/>
                    <a:p>
                      <a:endParaRPr lang="en-US" sz="2300" dirty="0"/>
                    </a:p>
                  </a:txBody>
                  <a:tcPr marL="116835" marR="116835" marT="58417" marB="58417"/>
                </a:tc>
                <a:tc>
                  <a:txBody>
                    <a:bodyPr/>
                    <a:lstStyle/>
                    <a:p>
                      <a:endParaRPr lang="en-US" sz="2300" dirty="0"/>
                    </a:p>
                  </a:txBody>
                  <a:tcPr marL="116835" marR="116835" marT="58417" marB="58417"/>
                </a:tc>
                <a:tc>
                  <a:txBody>
                    <a:bodyPr/>
                    <a:lstStyle/>
                    <a:p>
                      <a:endParaRPr lang="en-US" sz="2300"/>
                    </a:p>
                  </a:txBody>
                  <a:tcPr marL="116835" marR="116835" marT="58417" marB="58417"/>
                </a:tc>
                <a:extLst>
                  <a:ext uri="{0D108BD9-81ED-4DB2-BD59-A6C34878D82A}">
                    <a16:rowId xmlns:a16="http://schemas.microsoft.com/office/drawing/2014/main" xmlns="" val="1489135173"/>
                  </a:ext>
                </a:extLst>
              </a:tr>
              <a:tr h="473829">
                <a:tc>
                  <a:txBody>
                    <a:bodyPr/>
                    <a:lstStyle/>
                    <a:p>
                      <a:r>
                        <a:rPr lang="hi-IN" sz="2400" kern="1200" dirty="0">
                          <a:solidFill>
                            <a:schemeClr val="dk1"/>
                          </a:solidFill>
                          <a:effectLst/>
                          <a:latin typeface="+mn-ea"/>
                          <a:ea typeface="+mn-ea"/>
                          <a:cs typeface="+mn-cs"/>
                        </a:rPr>
                        <a:t>文脈的表現</a:t>
                      </a:r>
                      <a:r>
                        <a:rPr lang="en-US" sz="2400" dirty="0">
                          <a:effectLst/>
                          <a:latin typeface="+mn-ea"/>
                          <a:ea typeface="+mn-ea"/>
                        </a:rPr>
                        <a:t> </a:t>
                      </a:r>
                      <a:endParaRPr lang="en-US" sz="2400" dirty="0">
                        <a:latin typeface="+mn-ea"/>
                        <a:ea typeface="+mn-ea"/>
                      </a:endParaRPr>
                    </a:p>
                  </a:txBody>
                  <a:tcPr marL="116835" marR="116835" marT="58417" marB="58417"/>
                </a:tc>
                <a:tc>
                  <a:txBody>
                    <a:bodyPr/>
                    <a:lstStyle/>
                    <a:p>
                      <a:endParaRPr lang="en-US" sz="2300"/>
                    </a:p>
                  </a:txBody>
                  <a:tcPr marL="116835" marR="116835" marT="58417" marB="58417"/>
                </a:tc>
                <a:tc>
                  <a:txBody>
                    <a:bodyPr/>
                    <a:lstStyle/>
                    <a:p>
                      <a:endParaRPr lang="en-US" sz="2300" dirty="0"/>
                    </a:p>
                  </a:txBody>
                  <a:tcPr marL="116835" marR="116835" marT="58417" marB="58417"/>
                </a:tc>
                <a:tc>
                  <a:txBody>
                    <a:bodyPr/>
                    <a:lstStyle/>
                    <a:p>
                      <a:r>
                        <a:rPr lang="en-US" sz="2300" dirty="0"/>
                        <a:t>X</a:t>
                      </a:r>
                    </a:p>
                  </a:txBody>
                  <a:tcPr marL="116835" marR="116835" marT="58417" marB="58417"/>
                </a:tc>
                <a:tc>
                  <a:txBody>
                    <a:bodyPr/>
                    <a:lstStyle/>
                    <a:p>
                      <a:r>
                        <a:rPr lang="en-US" sz="2300" dirty="0"/>
                        <a:t>X</a:t>
                      </a:r>
                    </a:p>
                  </a:txBody>
                  <a:tcPr marL="116835" marR="116835" marT="58417" marB="58417"/>
                </a:tc>
                <a:tc>
                  <a:txBody>
                    <a:bodyPr/>
                    <a:lstStyle/>
                    <a:p>
                      <a:r>
                        <a:rPr lang="en-US" sz="2300" dirty="0"/>
                        <a:t>X</a:t>
                      </a:r>
                    </a:p>
                  </a:txBody>
                  <a:tcPr marL="116835" marR="116835" marT="58417" marB="58417"/>
                </a:tc>
                <a:extLst>
                  <a:ext uri="{0D108BD9-81ED-4DB2-BD59-A6C34878D82A}">
                    <a16:rowId xmlns:a16="http://schemas.microsoft.com/office/drawing/2014/main" xmlns="" val="2882430193"/>
                  </a:ext>
                </a:extLst>
              </a:tr>
              <a:tr h="4738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i-IN" sz="2400" kern="1200" dirty="0">
                          <a:solidFill>
                            <a:schemeClr val="dk1"/>
                          </a:solidFill>
                          <a:effectLst/>
                          <a:latin typeface="+mn-ea"/>
                          <a:ea typeface="+mn-ea"/>
                          <a:cs typeface="+mn-cs"/>
                        </a:rPr>
                        <a:t>物語オブジェクト</a:t>
                      </a:r>
                      <a:endParaRPr lang="en-US" sz="2400" kern="1200" dirty="0">
                        <a:solidFill>
                          <a:schemeClr val="dk1"/>
                        </a:solidFill>
                        <a:effectLst/>
                        <a:latin typeface="+mn-ea"/>
                        <a:ea typeface="+mn-ea"/>
                        <a:cs typeface="+mn-cs"/>
                      </a:endParaRPr>
                    </a:p>
                  </a:txBody>
                  <a:tcPr marL="116835" marR="116835" marT="58417" marB="58417"/>
                </a:tc>
                <a:tc>
                  <a:txBody>
                    <a:bodyPr/>
                    <a:lstStyle/>
                    <a:p>
                      <a:endParaRPr lang="en-US" sz="2300"/>
                    </a:p>
                  </a:txBody>
                  <a:tcPr marL="116835" marR="116835" marT="58417" marB="58417"/>
                </a:tc>
                <a:tc>
                  <a:txBody>
                    <a:bodyPr/>
                    <a:lstStyle/>
                    <a:p>
                      <a:endParaRPr lang="en-US" sz="2300"/>
                    </a:p>
                  </a:txBody>
                  <a:tcPr marL="116835" marR="116835" marT="58417" marB="58417"/>
                </a:tc>
                <a:tc>
                  <a:txBody>
                    <a:bodyPr/>
                    <a:lstStyle/>
                    <a:p>
                      <a:endParaRPr lang="en-US" sz="2300"/>
                    </a:p>
                  </a:txBody>
                  <a:tcPr marL="116835" marR="116835" marT="58417" marB="58417"/>
                </a:tc>
                <a:tc>
                  <a:txBody>
                    <a:bodyPr/>
                    <a:lstStyle/>
                    <a:p>
                      <a:r>
                        <a:rPr lang="en-US" sz="2300" dirty="0"/>
                        <a:t>X</a:t>
                      </a:r>
                    </a:p>
                  </a:txBody>
                  <a:tcPr marL="116835" marR="116835" marT="58417" marB="58417"/>
                </a:tc>
                <a:tc>
                  <a:txBody>
                    <a:bodyPr/>
                    <a:lstStyle/>
                    <a:p>
                      <a:r>
                        <a:rPr lang="en-US" sz="2300" dirty="0"/>
                        <a:t>X</a:t>
                      </a:r>
                    </a:p>
                  </a:txBody>
                  <a:tcPr marL="116835" marR="116835" marT="58417" marB="58417"/>
                </a:tc>
                <a:extLst>
                  <a:ext uri="{0D108BD9-81ED-4DB2-BD59-A6C34878D82A}">
                    <a16:rowId xmlns:a16="http://schemas.microsoft.com/office/drawing/2014/main" xmlns="" val="1141791104"/>
                  </a:ext>
                </a:extLst>
              </a:tr>
            </a:tbl>
          </a:graphicData>
        </a:graphic>
      </p:graphicFrame>
      <p:sp>
        <p:nvSpPr>
          <p:cNvPr id="6" name="TextBox 5">
            <a:extLst>
              <a:ext uri="{FF2B5EF4-FFF2-40B4-BE49-F238E27FC236}">
                <a16:creationId xmlns:a16="http://schemas.microsoft.com/office/drawing/2014/main" xmlns="" id="{FCD22725-6681-4F4B-8253-BEEE349763AB}"/>
              </a:ext>
            </a:extLst>
          </p:cNvPr>
          <p:cNvSpPr txBox="1"/>
          <p:nvPr/>
        </p:nvSpPr>
        <p:spPr>
          <a:xfrm>
            <a:off x="4813300" y="5972052"/>
            <a:ext cx="7378700" cy="646331"/>
          </a:xfrm>
          <a:prstGeom prst="rect">
            <a:avLst/>
          </a:prstGeom>
          <a:noFill/>
        </p:spPr>
        <p:txBody>
          <a:bodyPr wrap="square" rtlCol="0">
            <a:spAutoFit/>
          </a:bodyPr>
          <a:lstStyle/>
          <a:p>
            <a:r>
              <a:rPr lang="ja-JP" altLang="en-US" dirty="0">
                <a:latin typeface="Meiryo UI" panose="020B0604030504040204" pitchFamily="50" charset="-128"/>
                <a:ea typeface="Meiryo UI" panose="020B0604030504040204" pitchFamily="50" charset="-128"/>
              </a:rPr>
              <a:t>鈴木・合田</a:t>
            </a:r>
            <a:r>
              <a:rPr lang="en-US" altLang="ja-JP" dirty="0">
                <a:latin typeface="Meiryo UI" panose="020B0604030504040204" pitchFamily="50" charset="-128"/>
                <a:ea typeface="Meiryo UI" panose="020B0604030504040204" pitchFamily="50" charset="-128"/>
              </a:rPr>
              <a:t> </a:t>
            </a:r>
            <a:r>
              <a:rPr lang="ja-JP" altLang="en-US" dirty="0">
                <a:latin typeface="Meiryo UI" panose="020B0604030504040204" pitchFamily="50" charset="-128"/>
                <a:ea typeface="Meiryo UI" panose="020B0604030504040204" pitchFamily="50" charset="-128"/>
              </a:rPr>
              <a:t>監訳</a:t>
            </a:r>
            <a:r>
              <a:rPr lang="en-US" altLang="ja-JP" dirty="0">
                <a:latin typeface="Meiryo UI" panose="020B0604030504040204" pitchFamily="50" charset="-128"/>
                <a:ea typeface="Meiryo UI" panose="020B0604030504040204" pitchFamily="50" charset="-128"/>
              </a:rPr>
              <a:t>. </a:t>
            </a:r>
            <a:r>
              <a:rPr lang="ja-JP" altLang="en-US" dirty="0">
                <a:latin typeface="Meiryo UI" panose="020B0604030504040204" pitchFamily="50" charset="-128"/>
                <a:ea typeface="Meiryo UI" panose="020B0604030504040204" pitchFamily="50" charset="-128"/>
              </a:rPr>
              <a:t>リーサー・デンプシー編著</a:t>
            </a:r>
            <a:r>
              <a:rPr lang="en-US" altLang="ja-JP" dirty="0">
                <a:latin typeface="Meiryo UI" panose="020B0604030504040204" pitchFamily="50" charset="-128"/>
                <a:ea typeface="Meiryo UI" panose="020B0604030504040204" pitchFamily="50" charset="-128"/>
              </a:rPr>
              <a:t>. (2013)</a:t>
            </a:r>
          </a:p>
          <a:p>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インストラクショナルデザインとテクノロジー</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北大路書房</a:t>
            </a:r>
            <a:r>
              <a:rPr lang="en-US" altLang="ja-JP" dirty="0">
                <a:latin typeface="Meiryo UI" panose="020B0604030504040204" pitchFamily="50" charset="-128"/>
                <a:ea typeface="Meiryo UI" panose="020B0604030504040204" pitchFamily="50" charset="-128"/>
              </a:rPr>
              <a:t>. p. 521</a:t>
            </a:r>
            <a:endParaRPr 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0717442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393290" y="498590"/>
            <a:ext cx="6096000" cy="584775"/>
          </a:xfrm>
          <a:prstGeom prst="rect">
            <a:avLst/>
          </a:prstGeom>
        </p:spPr>
        <p:txBody>
          <a:bodyPr>
            <a:spAutoFit/>
          </a:bodyPr>
          <a:lstStyle/>
          <a:p>
            <a:r>
              <a:rPr lang="ja-JP" altLang="en-US" sz="3200" b="1" u="sng">
                <a:latin typeface="Meiryo UI" panose="020B0604030504040204" pitchFamily="50" charset="-128"/>
                <a:ea typeface="Meiryo UI" panose="020B0604030504040204" pitchFamily="50" charset="-128"/>
              </a:rPr>
              <a:t>研修</a:t>
            </a:r>
            <a:r>
              <a:rPr lang="en-US" altLang="ja-JP" sz="3200" b="1" u="sng" dirty="0">
                <a:latin typeface="Meiryo UI" panose="020B0604030504040204" pitchFamily="50" charset="-128"/>
                <a:ea typeface="Meiryo UI" panose="020B0604030504040204" pitchFamily="50" charset="-128"/>
              </a:rPr>
              <a:t>2</a:t>
            </a:r>
            <a:r>
              <a:rPr lang="ja-JP" altLang="en-US" sz="3200" b="1" u="sng">
                <a:latin typeface="Meiryo UI" panose="020B0604030504040204" pitchFamily="50" charset="-128"/>
                <a:ea typeface="Meiryo UI" panose="020B0604030504040204" pitchFamily="50" charset="-128"/>
              </a:rPr>
              <a:t>日目</a:t>
            </a:r>
            <a:r>
              <a:rPr lang="ja-JP" altLang="en-US" sz="3200" b="1" u="sng" dirty="0">
                <a:latin typeface="Meiryo UI" panose="020B0604030504040204" pitchFamily="50" charset="-128"/>
                <a:ea typeface="Meiryo UI" panose="020B0604030504040204" pitchFamily="50" charset="-128"/>
              </a:rPr>
              <a:t>の目標</a:t>
            </a:r>
          </a:p>
        </p:txBody>
      </p:sp>
      <p:sp>
        <p:nvSpPr>
          <p:cNvPr id="5" name="正方形/長方形 4"/>
          <p:cNvSpPr/>
          <p:nvPr/>
        </p:nvSpPr>
        <p:spPr>
          <a:xfrm>
            <a:off x="490971" y="1343585"/>
            <a:ext cx="10992465" cy="707886"/>
          </a:xfrm>
          <a:prstGeom prst="rect">
            <a:avLst/>
          </a:prstGeom>
        </p:spPr>
        <p:txBody>
          <a:bodyPr wrap="square">
            <a:spAutoFit/>
          </a:bodyPr>
          <a:lstStyle/>
          <a:p>
            <a:r>
              <a:rPr lang="ja-JP" altLang="en-US" sz="4000" dirty="0">
                <a:latin typeface="Meiryo UI" panose="020B0604030504040204" pitchFamily="34" charset="-128"/>
                <a:ea typeface="Meiryo UI" panose="020B0604030504040204" pitchFamily="34" charset="-128"/>
              </a:rPr>
              <a:t>①授業における動画教材の活用法を説明できる</a:t>
            </a:r>
            <a:endParaRPr lang="en-US" altLang="ja-JP" sz="4000" dirty="0">
              <a:latin typeface="Meiryo UI" panose="020B0604030504040204" pitchFamily="34" charset="-128"/>
              <a:ea typeface="Meiryo UI" panose="020B0604030504040204" pitchFamily="34" charset="-128"/>
            </a:endParaRPr>
          </a:p>
        </p:txBody>
      </p:sp>
      <p:sp>
        <p:nvSpPr>
          <p:cNvPr id="6" name="正方形/長方形 5"/>
          <p:cNvSpPr/>
          <p:nvPr/>
        </p:nvSpPr>
        <p:spPr>
          <a:xfrm>
            <a:off x="462116" y="3131903"/>
            <a:ext cx="11267768" cy="1446550"/>
          </a:xfrm>
          <a:prstGeom prst="rect">
            <a:avLst/>
          </a:prstGeom>
        </p:spPr>
        <p:txBody>
          <a:bodyPr wrap="square">
            <a:spAutoFit/>
          </a:bodyPr>
          <a:lstStyle/>
          <a:p>
            <a:r>
              <a:rPr lang="ja-JP" altLang="en-US" sz="4000" dirty="0">
                <a:latin typeface="Meiryo UI" panose="020B0604030504040204" pitchFamily="34" charset="-128"/>
                <a:ea typeface="Meiryo UI" panose="020B0604030504040204" pitchFamily="34" charset="-128"/>
              </a:rPr>
              <a:t>②授業改善のための評価計画を立てることができる</a:t>
            </a:r>
            <a:endParaRPr lang="en-US" sz="4000" dirty="0">
              <a:latin typeface="Meiryo UI" panose="020B0604030504040204" pitchFamily="34" charset="-128"/>
              <a:ea typeface="Meiryo UI" panose="020B0604030504040204" pitchFamily="34" charset="-128"/>
            </a:endParaRPr>
          </a:p>
          <a:p>
            <a:endParaRPr lang="ja-JP" altLang="en-US" sz="4800" dirty="0">
              <a:latin typeface="Meiryo UI" panose="020B0604030504040204" pitchFamily="34" charset="-128"/>
              <a:ea typeface="Meiryo UI" panose="020B0604030504040204" pitchFamily="34" charset="-128"/>
            </a:endParaRPr>
          </a:p>
        </p:txBody>
      </p:sp>
      <p:sp>
        <p:nvSpPr>
          <p:cNvPr id="7" name="正方形/長方形 6"/>
          <p:cNvSpPr/>
          <p:nvPr/>
        </p:nvSpPr>
        <p:spPr>
          <a:xfrm>
            <a:off x="462116" y="5190673"/>
            <a:ext cx="11267768" cy="707886"/>
          </a:xfrm>
          <a:prstGeom prst="rect">
            <a:avLst/>
          </a:prstGeom>
        </p:spPr>
        <p:txBody>
          <a:bodyPr wrap="square">
            <a:spAutoFit/>
          </a:bodyPr>
          <a:lstStyle/>
          <a:p>
            <a:r>
              <a:rPr lang="ja-JP" altLang="en-US" sz="4000" dirty="0">
                <a:latin typeface="Meiryo UI" panose="020B0604030504040204" pitchFamily="50" charset="-128"/>
                <a:ea typeface="Meiryo UI" panose="020B0604030504040204" pitchFamily="50" charset="-128"/>
              </a:rPr>
              <a:t>③自分の授業で活用したいと考える</a:t>
            </a:r>
          </a:p>
        </p:txBody>
      </p:sp>
    </p:spTree>
    <p:extLst>
      <p:ext uri="{BB962C8B-B14F-4D97-AF65-F5344CB8AC3E}">
        <p14:creationId xmlns:p14="http://schemas.microsoft.com/office/powerpoint/2010/main" val="337721369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5335067-BD78-A840-B517-23BBE594BB4E}"/>
              </a:ext>
            </a:extLst>
          </p:cNvPr>
          <p:cNvSpPr>
            <a:spLocks noGrp="1"/>
          </p:cNvSpPr>
          <p:nvPr>
            <p:ph type="title"/>
          </p:nvPr>
        </p:nvSpPr>
        <p:spPr/>
        <p:txBody>
          <a:bodyPr/>
          <a:lstStyle/>
          <a:p>
            <a:r>
              <a:rPr lang="ja-JP" altLang="en-US"/>
              <a:t>ブルームスの教育目標のタキソノミー</a:t>
            </a:r>
            <a:endParaRPr lang="en-US" dirty="0"/>
          </a:p>
        </p:txBody>
      </p:sp>
      <p:pic>
        <p:nvPicPr>
          <p:cNvPr id="7" name="Content Placeholder 6">
            <a:extLst>
              <a:ext uri="{FF2B5EF4-FFF2-40B4-BE49-F238E27FC236}">
                <a16:creationId xmlns:a16="http://schemas.microsoft.com/office/drawing/2014/main" xmlns="" id="{CFA09DC1-9935-E34D-9FF0-3CA6BDCAAA5C}"/>
              </a:ext>
            </a:extLst>
          </p:cNvPr>
          <p:cNvPicPr>
            <a:picLocks noGrp="1" noChangeAspect="1"/>
          </p:cNvPicPr>
          <p:nvPr>
            <p:ph idx="1"/>
          </p:nvPr>
        </p:nvPicPr>
        <p:blipFill>
          <a:blip r:embed="rId3"/>
          <a:stretch>
            <a:fillRect/>
          </a:stretch>
        </p:blipFill>
        <p:spPr>
          <a:xfrm>
            <a:off x="181731" y="1621187"/>
            <a:ext cx="12010269" cy="3615626"/>
          </a:xfrm>
        </p:spPr>
      </p:pic>
      <p:sp>
        <p:nvSpPr>
          <p:cNvPr id="8" name="TextBox 7">
            <a:extLst>
              <a:ext uri="{FF2B5EF4-FFF2-40B4-BE49-F238E27FC236}">
                <a16:creationId xmlns:a16="http://schemas.microsoft.com/office/drawing/2014/main" xmlns="" id="{DC41ACD0-4851-C641-948B-E5AA5C3E801D}"/>
              </a:ext>
            </a:extLst>
          </p:cNvPr>
          <p:cNvSpPr txBox="1"/>
          <p:nvPr/>
        </p:nvSpPr>
        <p:spPr>
          <a:xfrm>
            <a:off x="4559300" y="6207262"/>
            <a:ext cx="7539243" cy="369332"/>
          </a:xfrm>
          <a:prstGeom prst="rect">
            <a:avLst/>
          </a:prstGeom>
          <a:noFill/>
        </p:spPr>
        <p:txBody>
          <a:bodyPr wrap="none" rtlCol="0">
            <a:spAutoFit/>
          </a:bodyPr>
          <a:lstStyle/>
          <a:p>
            <a:r>
              <a:rPr lang="en-US" dirty="0"/>
              <a:t>http://</a:t>
            </a:r>
            <a:r>
              <a:rPr lang="en-US" dirty="0" err="1"/>
              <a:t>www.gsis.kumamoto-u.ac.jp</a:t>
            </a:r>
            <a:r>
              <a:rPr lang="en-US" dirty="0"/>
              <a:t>/</a:t>
            </a:r>
            <a:r>
              <a:rPr lang="en-US" dirty="0" err="1"/>
              <a:t>opencourses</a:t>
            </a:r>
            <a:r>
              <a:rPr lang="en-US" dirty="0"/>
              <a:t>/pf/2Block/04/04-1_text.html</a:t>
            </a:r>
          </a:p>
        </p:txBody>
      </p:sp>
    </p:spTree>
    <p:extLst>
      <p:ext uri="{BB962C8B-B14F-4D97-AF65-F5344CB8AC3E}">
        <p14:creationId xmlns:p14="http://schemas.microsoft.com/office/powerpoint/2010/main" val="178112412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E23ADC5-5764-434C-B185-364E1208860F}"/>
              </a:ext>
            </a:extLst>
          </p:cNvPr>
          <p:cNvSpPr>
            <a:spLocks noGrp="1"/>
          </p:cNvSpPr>
          <p:nvPr>
            <p:ph type="title"/>
          </p:nvPr>
        </p:nvSpPr>
        <p:spPr/>
        <p:txBody>
          <a:bodyPr/>
          <a:lstStyle/>
          <a:p>
            <a:r>
              <a:rPr lang="ja-JP" altLang="en-US"/>
              <a:t>学習オブジェクトのタイプ</a:t>
            </a:r>
            <a:r>
              <a:rPr lang="en-US" altLang="ja-JP" dirty="0"/>
              <a:t>(1/3)</a:t>
            </a:r>
            <a:endParaRPr lang="en-US" dirty="0"/>
          </a:p>
        </p:txBody>
      </p:sp>
      <p:sp>
        <p:nvSpPr>
          <p:cNvPr id="3" name="Content Placeholder 2">
            <a:extLst>
              <a:ext uri="{FF2B5EF4-FFF2-40B4-BE49-F238E27FC236}">
                <a16:creationId xmlns:a16="http://schemas.microsoft.com/office/drawing/2014/main" xmlns="" id="{BCB6F38B-D49F-5C4A-9A78-2BA74F3D5D8B}"/>
              </a:ext>
            </a:extLst>
          </p:cNvPr>
          <p:cNvSpPr>
            <a:spLocks noGrp="1"/>
          </p:cNvSpPr>
          <p:nvPr>
            <p:ph idx="1"/>
          </p:nvPr>
        </p:nvSpPr>
        <p:spPr/>
        <p:txBody>
          <a:bodyPr>
            <a:normAutofit fontScale="92500"/>
          </a:bodyPr>
          <a:lstStyle/>
          <a:p>
            <a:r>
              <a:rPr lang="hi-IN" b="1" i="1" dirty="0"/>
              <a:t>提示オブジェクト</a:t>
            </a:r>
            <a:endParaRPr lang="en-US" b="1" i="1" dirty="0"/>
          </a:p>
          <a:p>
            <a:pPr lvl="1"/>
            <a:r>
              <a:rPr lang="hi-IN" dirty="0"/>
              <a:t>特定のコンテンツや教科に関することを発信（例：ダイアグラムや授業の流れ）</a:t>
            </a:r>
            <a:endParaRPr lang="en-US" dirty="0"/>
          </a:p>
          <a:p>
            <a:pPr lvl="1"/>
            <a:r>
              <a:rPr lang="hi-IN" dirty="0"/>
              <a:t>学習者が記述することや特定する活動の支援に優れた方法</a:t>
            </a:r>
            <a:endParaRPr lang="en-US" dirty="0"/>
          </a:p>
          <a:p>
            <a:r>
              <a:rPr lang="hi-IN" b="1" i="1" dirty="0"/>
              <a:t>練習オブジェクト</a:t>
            </a:r>
            <a:endParaRPr lang="en-US" b="1" i="1" dirty="0"/>
          </a:p>
          <a:p>
            <a:pPr lvl="1"/>
            <a:r>
              <a:rPr lang="hi-IN" dirty="0"/>
              <a:t>手順の練習ができるようなフィードバック付きスキルやドリル（例：</a:t>
            </a:r>
            <a:r>
              <a:rPr lang="ja-JP" altLang="en-US"/>
              <a:t>道具を使って測定</a:t>
            </a:r>
            <a:r>
              <a:rPr lang="hi-IN" dirty="0"/>
              <a:t>）</a:t>
            </a:r>
            <a:endParaRPr lang="en-US" dirty="0"/>
          </a:p>
          <a:p>
            <a:pPr lvl="1"/>
            <a:r>
              <a:rPr lang="hi-IN" dirty="0"/>
              <a:t>学習者は知識を応用するようになる</a:t>
            </a:r>
            <a:endParaRPr lang="en-US" dirty="0"/>
          </a:p>
          <a:p>
            <a:pPr lvl="1"/>
            <a:r>
              <a:rPr lang="hi-IN" dirty="0"/>
              <a:t>学習者が協調し、互いの手順をレビューし、どの手順がよいかを評価するようにもなる</a:t>
            </a:r>
            <a:endParaRPr lang="en-US" dirty="0"/>
          </a:p>
          <a:p>
            <a:r>
              <a:rPr lang="hi-IN" b="1" i="1" dirty="0"/>
              <a:t>シミュレーションオブジェクト</a:t>
            </a:r>
            <a:endParaRPr lang="en-US" b="1" i="1" dirty="0"/>
          </a:p>
          <a:p>
            <a:pPr lvl="1"/>
            <a:r>
              <a:rPr lang="hi-IN" dirty="0"/>
              <a:t>これは一般的に、現実世界のプロセス、または活動（例：フライト・シミュレータ）</a:t>
            </a:r>
            <a:endParaRPr lang="en-US" dirty="0"/>
          </a:p>
          <a:p>
            <a:pPr lvl="1"/>
            <a:r>
              <a:rPr lang="hi-IN" dirty="0"/>
              <a:t>概念の応用が可能</a:t>
            </a:r>
            <a:endParaRPr lang="en-US" dirty="0"/>
          </a:p>
          <a:p>
            <a:pPr lvl="1"/>
            <a:r>
              <a:rPr lang="hi-IN" dirty="0"/>
              <a:t>プロセスにおける自分自身の理解について批評・分析することや、ある決定や行動の結果について評価することも可能</a:t>
            </a:r>
            <a:endParaRPr lang="en-US" dirty="0"/>
          </a:p>
          <a:p>
            <a:pPr marL="0" indent="0">
              <a:buNone/>
            </a:pPr>
            <a:endParaRPr lang="en-US" dirty="0"/>
          </a:p>
        </p:txBody>
      </p:sp>
      <p:sp>
        <p:nvSpPr>
          <p:cNvPr id="4" name="TextBox 3">
            <a:extLst>
              <a:ext uri="{FF2B5EF4-FFF2-40B4-BE49-F238E27FC236}">
                <a16:creationId xmlns:a16="http://schemas.microsoft.com/office/drawing/2014/main" xmlns="" id="{81018E76-5A31-8841-B0CF-44EDCD27B99D}"/>
              </a:ext>
            </a:extLst>
          </p:cNvPr>
          <p:cNvSpPr txBox="1"/>
          <p:nvPr/>
        </p:nvSpPr>
        <p:spPr>
          <a:xfrm>
            <a:off x="4889501" y="6068947"/>
            <a:ext cx="6896100" cy="646331"/>
          </a:xfrm>
          <a:prstGeom prst="rect">
            <a:avLst/>
          </a:prstGeom>
          <a:noFill/>
        </p:spPr>
        <p:txBody>
          <a:bodyPr wrap="square" rtlCol="0">
            <a:spAutoFit/>
          </a:bodyPr>
          <a:lstStyle/>
          <a:p>
            <a:r>
              <a:rPr lang="ja-JP" altLang="en-US" dirty="0">
                <a:latin typeface="Meiryo UI" panose="020B0604030504040204" pitchFamily="50" charset="-128"/>
                <a:ea typeface="Meiryo UI" panose="020B0604030504040204" pitchFamily="50" charset="-128"/>
              </a:rPr>
              <a:t>鈴木・合田</a:t>
            </a:r>
            <a:r>
              <a:rPr lang="en-US" altLang="ja-JP" dirty="0">
                <a:latin typeface="Meiryo UI" panose="020B0604030504040204" pitchFamily="50" charset="-128"/>
                <a:ea typeface="Meiryo UI" panose="020B0604030504040204" pitchFamily="50" charset="-128"/>
              </a:rPr>
              <a:t> </a:t>
            </a:r>
            <a:r>
              <a:rPr lang="ja-JP" altLang="en-US" dirty="0">
                <a:latin typeface="Meiryo UI" panose="020B0604030504040204" pitchFamily="50" charset="-128"/>
                <a:ea typeface="Meiryo UI" panose="020B0604030504040204" pitchFamily="50" charset="-128"/>
              </a:rPr>
              <a:t>監訳</a:t>
            </a:r>
            <a:r>
              <a:rPr lang="en-US" altLang="ja-JP" dirty="0">
                <a:latin typeface="Meiryo UI" panose="020B0604030504040204" pitchFamily="50" charset="-128"/>
                <a:ea typeface="Meiryo UI" panose="020B0604030504040204" pitchFamily="50" charset="-128"/>
              </a:rPr>
              <a:t>. </a:t>
            </a:r>
            <a:r>
              <a:rPr lang="ja-JP" altLang="en-US" dirty="0">
                <a:latin typeface="Meiryo UI" panose="020B0604030504040204" pitchFamily="50" charset="-128"/>
                <a:ea typeface="Meiryo UI" panose="020B0604030504040204" pitchFamily="50" charset="-128"/>
              </a:rPr>
              <a:t>リーサー・デンプシー編著</a:t>
            </a:r>
            <a:r>
              <a:rPr lang="en-US" altLang="ja-JP" dirty="0">
                <a:latin typeface="Meiryo UI" panose="020B0604030504040204" pitchFamily="50" charset="-128"/>
                <a:ea typeface="Meiryo UI" panose="020B0604030504040204" pitchFamily="50" charset="-128"/>
              </a:rPr>
              <a:t>. (2013)</a:t>
            </a:r>
          </a:p>
          <a:p>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インストラクショナルデザインとテクノロジー</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北大路書房</a:t>
            </a:r>
            <a:r>
              <a:rPr lang="en-US" altLang="ja-JP" dirty="0">
                <a:latin typeface="Meiryo UI" panose="020B0604030504040204" pitchFamily="50" charset="-128"/>
                <a:ea typeface="Meiryo UI" panose="020B0604030504040204" pitchFamily="50" charset="-128"/>
              </a:rPr>
              <a:t>. </a:t>
            </a:r>
            <a:endParaRPr 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6193235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5A2B386-4F3B-E042-8E9F-2562CCD8709E}"/>
              </a:ext>
            </a:extLst>
          </p:cNvPr>
          <p:cNvSpPr>
            <a:spLocks noGrp="1"/>
          </p:cNvSpPr>
          <p:nvPr>
            <p:ph type="title"/>
          </p:nvPr>
        </p:nvSpPr>
        <p:spPr/>
        <p:txBody>
          <a:bodyPr/>
          <a:lstStyle/>
          <a:p>
            <a:r>
              <a:rPr lang="ja-JP" altLang="en-US"/>
              <a:t>学習オブジェクトのタイプ</a:t>
            </a:r>
            <a:r>
              <a:rPr lang="en-US" altLang="ja-JP" dirty="0"/>
              <a:t>(2/3)</a:t>
            </a:r>
            <a:endParaRPr lang="en-US" dirty="0"/>
          </a:p>
        </p:txBody>
      </p:sp>
      <p:sp>
        <p:nvSpPr>
          <p:cNvPr id="3" name="Content Placeholder 2">
            <a:extLst>
              <a:ext uri="{FF2B5EF4-FFF2-40B4-BE49-F238E27FC236}">
                <a16:creationId xmlns:a16="http://schemas.microsoft.com/office/drawing/2014/main" xmlns="" id="{C22DED0B-9C2E-9544-95BC-E4796EE02491}"/>
              </a:ext>
            </a:extLst>
          </p:cNvPr>
          <p:cNvSpPr>
            <a:spLocks noGrp="1"/>
          </p:cNvSpPr>
          <p:nvPr>
            <p:ph idx="1"/>
          </p:nvPr>
        </p:nvSpPr>
        <p:spPr/>
        <p:txBody>
          <a:bodyPr>
            <a:normAutofit/>
          </a:bodyPr>
          <a:lstStyle/>
          <a:p>
            <a:r>
              <a:rPr lang="hi-IN" b="1" i="1" dirty="0"/>
              <a:t>概念モデル</a:t>
            </a:r>
            <a:endParaRPr lang="en-US" b="1" i="1" dirty="0"/>
          </a:p>
          <a:p>
            <a:pPr lvl="1"/>
            <a:r>
              <a:rPr lang="hi-IN" dirty="0"/>
              <a:t>コア概念や教科に関する複雑な表象（例：エコシステムの略図）</a:t>
            </a:r>
            <a:endParaRPr lang="en-US" dirty="0"/>
          </a:p>
          <a:p>
            <a:pPr lvl="1"/>
            <a:r>
              <a:rPr lang="hi-IN" dirty="0"/>
              <a:t>特定する、記述する、評価する、要素をリストする、関係を議論する、関係を推測するために使</a:t>
            </a:r>
            <a:r>
              <a:rPr lang="ja-JP" altLang="en-US"/>
              <a:t>われる</a:t>
            </a:r>
            <a:endParaRPr lang="en-US" dirty="0"/>
          </a:p>
          <a:p>
            <a:r>
              <a:rPr lang="hi-IN" b="1" i="1" dirty="0"/>
              <a:t>情報オブジェクト</a:t>
            </a:r>
            <a:endParaRPr lang="en-US" b="1" i="1" dirty="0"/>
          </a:p>
          <a:p>
            <a:pPr lvl="1"/>
            <a:r>
              <a:rPr lang="hi-IN" dirty="0"/>
              <a:t>システム的な方法により整理された情報（例：台風の種別で、風速の変化や、属性、他のタイプ</a:t>
            </a:r>
            <a:r>
              <a:rPr lang="ja-JP" altLang="en-US"/>
              <a:t>を</a:t>
            </a:r>
            <a:r>
              <a:rPr lang="hi-IN" dirty="0"/>
              <a:t>表示）</a:t>
            </a:r>
            <a:endParaRPr lang="en-US" dirty="0"/>
          </a:p>
          <a:p>
            <a:pPr lvl="1"/>
            <a:r>
              <a:rPr lang="hi-IN" dirty="0"/>
              <a:t>特定する、記述する、機能を説明する、分類する、またはランク付けをするために使</a:t>
            </a:r>
            <a:r>
              <a:rPr lang="ja-JP" altLang="en-US"/>
              <a:t>われる</a:t>
            </a:r>
            <a:endParaRPr lang="en-US" dirty="0"/>
          </a:p>
        </p:txBody>
      </p:sp>
      <p:sp>
        <p:nvSpPr>
          <p:cNvPr id="5" name="TextBox 4">
            <a:extLst>
              <a:ext uri="{FF2B5EF4-FFF2-40B4-BE49-F238E27FC236}">
                <a16:creationId xmlns:a16="http://schemas.microsoft.com/office/drawing/2014/main" xmlns="" id="{0C23D8F8-AD1F-E944-97EE-C7AFAA8A7341}"/>
              </a:ext>
            </a:extLst>
          </p:cNvPr>
          <p:cNvSpPr txBox="1"/>
          <p:nvPr/>
        </p:nvSpPr>
        <p:spPr>
          <a:xfrm>
            <a:off x="4889501" y="6068947"/>
            <a:ext cx="6896100" cy="646331"/>
          </a:xfrm>
          <a:prstGeom prst="rect">
            <a:avLst/>
          </a:prstGeom>
          <a:noFill/>
        </p:spPr>
        <p:txBody>
          <a:bodyPr wrap="square" rtlCol="0">
            <a:spAutoFit/>
          </a:bodyPr>
          <a:lstStyle/>
          <a:p>
            <a:r>
              <a:rPr lang="ja-JP" altLang="en-US" dirty="0">
                <a:latin typeface="Meiryo UI" panose="020B0604030504040204" pitchFamily="50" charset="-128"/>
                <a:ea typeface="Meiryo UI" panose="020B0604030504040204" pitchFamily="50" charset="-128"/>
              </a:rPr>
              <a:t>鈴木・合田</a:t>
            </a:r>
            <a:r>
              <a:rPr lang="en-US" altLang="ja-JP" dirty="0">
                <a:latin typeface="Meiryo UI" panose="020B0604030504040204" pitchFamily="50" charset="-128"/>
                <a:ea typeface="Meiryo UI" panose="020B0604030504040204" pitchFamily="50" charset="-128"/>
              </a:rPr>
              <a:t> </a:t>
            </a:r>
            <a:r>
              <a:rPr lang="ja-JP" altLang="en-US" dirty="0">
                <a:latin typeface="Meiryo UI" panose="020B0604030504040204" pitchFamily="50" charset="-128"/>
                <a:ea typeface="Meiryo UI" panose="020B0604030504040204" pitchFamily="50" charset="-128"/>
              </a:rPr>
              <a:t>監訳</a:t>
            </a:r>
            <a:r>
              <a:rPr lang="en-US" altLang="ja-JP" dirty="0">
                <a:latin typeface="Meiryo UI" panose="020B0604030504040204" pitchFamily="50" charset="-128"/>
                <a:ea typeface="Meiryo UI" panose="020B0604030504040204" pitchFamily="50" charset="-128"/>
              </a:rPr>
              <a:t>. </a:t>
            </a:r>
            <a:r>
              <a:rPr lang="ja-JP" altLang="en-US" dirty="0">
                <a:latin typeface="Meiryo UI" panose="020B0604030504040204" pitchFamily="50" charset="-128"/>
                <a:ea typeface="Meiryo UI" panose="020B0604030504040204" pitchFamily="50" charset="-128"/>
              </a:rPr>
              <a:t>リーサー・デンプシー編著</a:t>
            </a:r>
            <a:r>
              <a:rPr lang="en-US" altLang="ja-JP" dirty="0">
                <a:latin typeface="Meiryo UI" panose="020B0604030504040204" pitchFamily="50" charset="-128"/>
                <a:ea typeface="Meiryo UI" panose="020B0604030504040204" pitchFamily="50" charset="-128"/>
              </a:rPr>
              <a:t>. (2013)</a:t>
            </a:r>
          </a:p>
          <a:p>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インストラクショナルデザインとテクノロジー</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北大路書房</a:t>
            </a:r>
            <a:r>
              <a:rPr lang="en-US" altLang="ja-JP" dirty="0">
                <a:latin typeface="Meiryo UI" panose="020B0604030504040204" pitchFamily="50" charset="-128"/>
                <a:ea typeface="Meiryo UI" panose="020B0604030504040204" pitchFamily="50" charset="-128"/>
              </a:rPr>
              <a:t>. </a:t>
            </a:r>
            <a:endParaRPr 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24263308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5A2B386-4F3B-E042-8E9F-2562CCD8709E}"/>
              </a:ext>
            </a:extLst>
          </p:cNvPr>
          <p:cNvSpPr>
            <a:spLocks noGrp="1"/>
          </p:cNvSpPr>
          <p:nvPr>
            <p:ph type="title"/>
          </p:nvPr>
        </p:nvSpPr>
        <p:spPr/>
        <p:txBody>
          <a:bodyPr/>
          <a:lstStyle/>
          <a:p>
            <a:r>
              <a:rPr lang="ja-JP" altLang="en-US"/>
              <a:t>学習オブジェクトのタイプ</a:t>
            </a:r>
            <a:r>
              <a:rPr lang="en-US" altLang="ja-JP" dirty="0"/>
              <a:t>(3/3)</a:t>
            </a:r>
            <a:endParaRPr lang="en-US" dirty="0"/>
          </a:p>
        </p:txBody>
      </p:sp>
      <p:sp>
        <p:nvSpPr>
          <p:cNvPr id="3" name="Content Placeholder 2">
            <a:extLst>
              <a:ext uri="{FF2B5EF4-FFF2-40B4-BE49-F238E27FC236}">
                <a16:creationId xmlns:a16="http://schemas.microsoft.com/office/drawing/2014/main" xmlns="" id="{C22DED0B-9C2E-9544-95BC-E4796EE02491}"/>
              </a:ext>
            </a:extLst>
          </p:cNvPr>
          <p:cNvSpPr>
            <a:spLocks noGrp="1"/>
          </p:cNvSpPr>
          <p:nvPr>
            <p:ph idx="1"/>
          </p:nvPr>
        </p:nvSpPr>
        <p:spPr/>
        <p:txBody>
          <a:bodyPr>
            <a:normAutofit/>
          </a:bodyPr>
          <a:lstStyle/>
          <a:p>
            <a:r>
              <a:rPr lang="hi-IN" b="1" i="1" dirty="0"/>
              <a:t>文脈的表象</a:t>
            </a:r>
            <a:endParaRPr lang="en-US" b="1" i="1" dirty="0"/>
          </a:p>
          <a:p>
            <a:pPr lvl="1"/>
            <a:r>
              <a:rPr lang="hi-IN" dirty="0"/>
              <a:t>現実世界のシナリオ内に情報を位置づける（例：火山爆発や流れに溶岩の種類を位置づける）</a:t>
            </a:r>
            <a:endParaRPr lang="en-US" dirty="0"/>
          </a:p>
          <a:p>
            <a:pPr lvl="1"/>
            <a:r>
              <a:rPr lang="ja-JP" altLang="en-US"/>
              <a:t>処理する</a:t>
            </a:r>
            <a:r>
              <a:rPr lang="hi-IN" dirty="0"/>
              <a:t>、反応を議論する、メカニズムや説明を提案する、考えられ得る多様な仮説を検討する、そして、データを分析するために使われる。</a:t>
            </a:r>
            <a:endParaRPr lang="en-US" dirty="0"/>
          </a:p>
          <a:p>
            <a:r>
              <a:rPr lang="hi-IN" b="1" i="1" dirty="0"/>
              <a:t>物語オブジェクト（</a:t>
            </a:r>
            <a:r>
              <a:rPr lang="en-US" b="1" i="1" dirty="0"/>
              <a:t>Narrative object</a:t>
            </a:r>
            <a:r>
              <a:rPr lang="hi-IN" b="1" i="1" dirty="0"/>
              <a:t>）</a:t>
            </a:r>
            <a:endParaRPr lang="en-US" b="1" i="1" dirty="0"/>
          </a:p>
          <a:p>
            <a:pPr lvl="1"/>
            <a:r>
              <a:rPr lang="hi-IN" dirty="0"/>
              <a:t>物語を語るため、ケーススタディーを説明するため、または因果の変化や時系列を記述するための、画像と同期テキスト、そして、時には音声も統合するビデオやアニメーション表現</a:t>
            </a:r>
            <a:endParaRPr lang="en-US" dirty="0"/>
          </a:p>
          <a:p>
            <a:pPr lvl="1"/>
            <a:r>
              <a:rPr lang="hi-IN" dirty="0"/>
              <a:t>物語オブジェクトは、批判的に因果関係を評価する、関係性に気づく、情報を統合する、批判する、競合的・代替的な説明や物語を作り出す、経験や既有知識を共有する、知識を現状の問題へ適用することを支援する</a:t>
            </a:r>
            <a:r>
              <a:rPr lang="en-US" dirty="0"/>
              <a:t> </a:t>
            </a:r>
          </a:p>
        </p:txBody>
      </p:sp>
      <p:sp>
        <p:nvSpPr>
          <p:cNvPr id="5" name="TextBox 4">
            <a:extLst>
              <a:ext uri="{FF2B5EF4-FFF2-40B4-BE49-F238E27FC236}">
                <a16:creationId xmlns:a16="http://schemas.microsoft.com/office/drawing/2014/main" xmlns="" id="{CF592DCE-E2B9-604B-A8EA-8047680F8AB4}"/>
              </a:ext>
            </a:extLst>
          </p:cNvPr>
          <p:cNvSpPr txBox="1"/>
          <p:nvPr/>
        </p:nvSpPr>
        <p:spPr>
          <a:xfrm>
            <a:off x="4889501" y="6068947"/>
            <a:ext cx="6896100" cy="646331"/>
          </a:xfrm>
          <a:prstGeom prst="rect">
            <a:avLst/>
          </a:prstGeom>
          <a:noFill/>
        </p:spPr>
        <p:txBody>
          <a:bodyPr wrap="square" rtlCol="0">
            <a:spAutoFit/>
          </a:bodyPr>
          <a:lstStyle/>
          <a:p>
            <a:r>
              <a:rPr lang="ja-JP" altLang="en-US" dirty="0">
                <a:latin typeface="Meiryo UI" panose="020B0604030504040204" pitchFamily="50" charset="-128"/>
                <a:ea typeface="Meiryo UI" panose="020B0604030504040204" pitchFamily="50" charset="-128"/>
              </a:rPr>
              <a:t>鈴木・合田</a:t>
            </a:r>
            <a:r>
              <a:rPr lang="en-US" altLang="ja-JP" dirty="0">
                <a:latin typeface="Meiryo UI" panose="020B0604030504040204" pitchFamily="50" charset="-128"/>
                <a:ea typeface="Meiryo UI" panose="020B0604030504040204" pitchFamily="50" charset="-128"/>
              </a:rPr>
              <a:t> </a:t>
            </a:r>
            <a:r>
              <a:rPr lang="ja-JP" altLang="en-US" dirty="0">
                <a:latin typeface="Meiryo UI" panose="020B0604030504040204" pitchFamily="50" charset="-128"/>
                <a:ea typeface="Meiryo UI" panose="020B0604030504040204" pitchFamily="50" charset="-128"/>
              </a:rPr>
              <a:t>監訳</a:t>
            </a:r>
            <a:r>
              <a:rPr lang="en-US" altLang="ja-JP" dirty="0">
                <a:latin typeface="Meiryo UI" panose="020B0604030504040204" pitchFamily="50" charset="-128"/>
                <a:ea typeface="Meiryo UI" panose="020B0604030504040204" pitchFamily="50" charset="-128"/>
              </a:rPr>
              <a:t>. </a:t>
            </a:r>
            <a:r>
              <a:rPr lang="ja-JP" altLang="en-US" dirty="0">
                <a:latin typeface="Meiryo UI" panose="020B0604030504040204" pitchFamily="50" charset="-128"/>
                <a:ea typeface="Meiryo UI" panose="020B0604030504040204" pitchFamily="50" charset="-128"/>
              </a:rPr>
              <a:t>リーサー・デンプシー編著</a:t>
            </a:r>
            <a:r>
              <a:rPr lang="en-US" altLang="ja-JP" dirty="0">
                <a:latin typeface="Meiryo UI" panose="020B0604030504040204" pitchFamily="50" charset="-128"/>
                <a:ea typeface="Meiryo UI" panose="020B0604030504040204" pitchFamily="50" charset="-128"/>
              </a:rPr>
              <a:t>. (2013)</a:t>
            </a:r>
          </a:p>
          <a:p>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インストラクショナルデザインとテクノロジー</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北大路書房</a:t>
            </a:r>
            <a:r>
              <a:rPr lang="en-US" altLang="ja-JP" dirty="0">
                <a:latin typeface="Meiryo UI" panose="020B0604030504040204" pitchFamily="50" charset="-128"/>
                <a:ea typeface="Meiryo UI" panose="020B0604030504040204" pitchFamily="50" charset="-128"/>
              </a:rPr>
              <a:t>. </a:t>
            </a:r>
            <a:endParaRPr 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72765330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E0DFC57B-8CB8-5640-A5F5-3B32B8DE1EC6}"/>
              </a:ext>
            </a:extLst>
          </p:cNvPr>
          <p:cNvSpPr>
            <a:spLocks noGrp="1"/>
          </p:cNvSpPr>
          <p:nvPr>
            <p:ph type="title"/>
          </p:nvPr>
        </p:nvSpPr>
        <p:spPr/>
        <p:txBody>
          <a:bodyPr>
            <a:normAutofit/>
          </a:bodyPr>
          <a:lstStyle/>
          <a:p>
            <a:r>
              <a:rPr lang="en-US" altLang="ja-JP" sz="4800" dirty="0">
                <a:latin typeface="Meiryo UI" panose="020B0604030504040204" pitchFamily="50" charset="-128"/>
                <a:ea typeface="Meiryo UI" panose="020B0604030504040204" pitchFamily="50" charset="-128"/>
              </a:rPr>
              <a:t>2_2 </a:t>
            </a:r>
            <a:r>
              <a:rPr lang="ja-JP" altLang="en-US" sz="4800" dirty="0">
                <a:latin typeface="Meiryo UI" panose="020B0604030504040204" pitchFamily="50" charset="-128"/>
                <a:ea typeface="Meiryo UI" panose="020B0604030504040204" pitchFamily="50" charset="-128"/>
              </a:rPr>
              <a:t>人の学び（認知活動）を促進するように教授モード（メディア）を選択していますか</a:t>
            </a:r>
            <a:endParaRPr lang="en-US" sz="4800" dirty="0">
              <a:latin typeface="Meiryo UI" panose="020B0604030504040204" pitchFamily="50" charset="-128"/>
              <a:ea typeface="Meiryo UI" panose="020B0604030504040204" pitchFamily="50" charset="-128"/>
            </a:endParaRPr>
          </a:p>
        </p:txBody>
      </p:sp>
      <p:sp>
        <p:nvSpPr>
          <p:cNvPr id="5" name="Text Placeholder 4">
            <a:extLst>
              <a:ext uri="{FF2B5EF4-FFF2-40B4-BE49-F238E27FC236}">
                <a16:creationId xmlns:a16="http://schemas.microsoft.com/office/drawing/2014/main" xmlns="" id="{B5402353-DBC9-DE46-9118-360A698A0AE1}"/>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58905081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ChangeArrowheads="1"/>
          </p:cNvSpPr>
          <p:nvPr>
            <p:ph type="title"/>
          </p:nvPr>
        </p:nvSpPr>
        <p:spPr>
          <a:xfrm>
            <a:off x="430420" y="392460"/>
            <a:ext cx="11648660" cy="1143000"/>
          </a:xfrm>
        </p:spPr>
        <p:txBody>
          <a:bodyPr>
            <a:normAutofit/>
          </a:bodyPr>
          <a:lstStyle/>
          <a:p>
            <a:r>
              <a:rPr lang="ja-JP" altLang="en-US" dirty="0">
                <a:latin typeface="Meiryo UI" panose="020B0604030504040204" pitchFamily="50" charset="-128"/>
                <a:ea typeface="Meiryo UI" panose="020B0604030504040204" pitchFamily="50" charset="-128"/>
              </a:rPr>
              <a:t>メディアの組み合わせと学習効果</a:t>
            </a:r>
          </a:p>
        </p:txBody>
      </p:sp>
      <p:sp>
        <p:nvSpPr>
          <p:cNvPr id="104451" name="Rectangle 3"/>
          <p:cNvSpPr>
            <a:spLocks noGrp="1" noChangeArrowheads="1"/>
          </p:cNvSpPr>
          <p:nvPr>
            <p:ph type="body" idx="1"/>
          </p:nvPr>
        </p:nvSpPr>
        <p:spPr>
          <a:xfrm>
            <a:off x="1774825" y="1955680"/>
            <a:ext cx="8642350" cy="918711"/>
          </a:xfrm>
          <a:solidFill>
            <a:schemeClr val="tx2">
              <a:lumMod val="40000"/>
              <a:lumOff val="60000"/>
              <a:alpha val="56000"/>
            </a:schemeClr>
          </a:solidFill>
        </p:spPr>
        <p:txBody>
          <a:bodyPr>
            <a:normAutofit/>
          </a:bodyPr>
          <a:lstStyle/>
          <a:p>
            <a:pPr algn="ctr">
              <a:buFontTx/>
              <a:buNone/>
              <a:defRPr/>
            </a:pPr>
            <a:r>
              <a:rPr lang="ja-JP" altLang="en-US" dirty="0">
                <a:latin typeface="Trebuchet MS" charset="0"/>
                <a:ea typeface="HG丸ｺﾞｼｯｸM-PRO" charset="0"/>
              </a:rPr>
              <a:t>　</a:t>
            </a:r>
            <a:r>
              <a:rPr lang="ja-JP" altLang="en-US" dirty="0">
                <a:latin typeface="Meiryo UI" panose="020B0604030504040204" pitchFamily="50" charset="-128"/>
                <a:ea typeface="Meiryo UI" panose="020B0604030504040204" pitchFamily="50" charset="-128"/>
              </a:rPr>
              <a:t>よくデザインされ、複数の教授モード</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メディア</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を用いている教材は、より学習を支援する。</a:t>
            </a:r>
          </a:p>
        </p:txBody>
      </p:sp>
      <p:sp>
        <p:nvSpPr>
          <p:cNvPr id="37892" name="Text Box 6"/>
          <p:cNvSpPr txBox="1">
            <a:spLocks noChangeArrowheads="1"/>
          </p:cNvSpPr>
          <p:nvPr/>
        </p:nvSpPr>
        <p:spPr bwMode="auto">
          <a:xfrm>
            <a:off x="1312101" y="3742698"/>
            <a:ext cx="3086862" cy="13849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charset="0"/>
                <a:cs typeface="ＭＳ Ｐゴシック" charset="0"/>
              </a:defRPr>
            </a:lvl1pPr>
            <a:lvl2pPr marL="742950" indent="-285750">
              <a:defRPr kumimoji="1" sz="2400">
                <a:solidFill>
                  <a:schemeClr val="tx1"/>
                </a:solidFill>
                <a:latin typeface="Arial" charset="0"/>
                <a:ea typeface="ＭＳ Ｐゴシック" charset="0"/>
              </a:defRPr>
            </a:lvl2pPr>
            <a:lvl3pPr marL="1143000" indent="-228600">
              <a:defRPr kumimoji="1" sz="2400">
                <a:solidFill>
                  <a:schemeClr val="tx1"/>
                </a:solidFill>
                <a:latin typeface="Arial" charset="0"/>
                <a:ea typeface="ＭＳ Ｐゴシック" charset="0"/>
              </a:defRPr>
            </a:lvl3pPr>
            <a:lvl4pPr marL="1600200" indent="-228600">
              <a:defRPr kumimoji="1" sz="2400">
                <a:solidFill>
                  <a:schemeClr val="tx1"/>
                </a:solidFill>
                <a:latin typeface="Arial" charset="0"/>
                <a:ea typeface="ＭＳ Ｐゴシック" charset="0"/>
              </a:defRPr>
            </a:lvl4pPr>
            <a:lvl5pPr marL="2057400" indent="-228600">
              <a:defRPr kumimoji="1" sz="2400">
                <a:solidFill>
                  <a:schemeClr val="tx1"/>
                </a:solidFill>
                <a:latin typeface="Arial" charset="0"/>
                <a:ea typeface="ＭＳ Ｐゴシック" charset="0"/>
              </a:defRPr>
            </a:lvl5pPr>
            <a:lvl6pPr marL="2514600" indent="-228600" fontAlgn="base">
              <a:spcBef>
                <a:spcPct val="0"/>
              </a:spcBef>
              <a:spcAft>
                <a:spcPct val="0"/>
              </a:spcAft>
              <a:defRPr kumimoji="1" sz="2400">
                <a:solidFill>
                  <a:schemeClr val="tx1"/>
                </a:solidFill>
                <a:latin typeface="Arial" charset="0"/>
                <a:ea typeface="ＭＳ Ｐゴシック" charset="0"/>
              </a:defRPr>
            </a:lvl6pPr>
            <a:lvl7pPr marL="2971800" indent="-228600" fontAlgn="base">
              <a:spcBef>
                <a:spcPct val="0"/>
              </a:spcBef>
              <a:spcAft>
                <a:spcPct val="0"/>
              </a:spcAft>
              <a:defRPr kumimoji="1" sz="2400">
                <a:solidFill>
                  <a:schemeClr val="tx1"/>
                </a:solidFill>
                <a:latin typeface="Arial" charset="0"/>
                <a:ea typeface="ＭＳ Ｐゴシック" charset="0"/>
              </a:defRPr>
            </a:lvl7pPr>
            <a:lvl8pPr marL="3429000" indent="-228600" fontAlgn="base">
              <a:spcBef>
                <a:spcPct val="0"/>
              </a:spcBef>
              <a:spcAft>
                <a:spcPct val="0"/>
              </a:spcAft>
              <a:defRPr kumimoji="1" sz="2400">
                <a:solidFill>
                  <a:schemeClr val="tx1"/>
                </a:solidFill>
                <a:latin typeface="Arial" charset="0"/>
                <a:ea typeface="ＭＳ Ｐゴシック" charset="0"/>
              </a:defRPr>
            </a:lvl8pPr>
            <a:lvl9pPr marL="3886200" indent="-228600" fontAlgn="base">
              <a:spcBef>
                <a:spcPct val="0"/>
              </a:spcBef>
              <a:spcAft>
                <a:spcPct val="0"/>
              </a:spcAft>
              <a:defRPr kumimoji="1" sz="2400">
                <a:solidFill>
                  <a:schemeClr val="tx1"/>
                </a:solidFill>
                <a:latin typeface="Arial" charset="0"/>
                <a:ea typeface="ＭＳ Ｐゴシック" charset="0"/>
              </a:defRPr>
            </a:lvl9pPr>
          </a:lstStyle>
          <a:p>
            <a:pPr algn="ctr"/>
            <a:r>
              <a:rPr lang="ja-JP" altLang="en-US" sz="2800" dirty="0">
                <a:latin typeface="Meiryo UI" panose="020B0604030504040204" pitchFamily="50" charset="-128"/>
                <a:ea typeface="Meiryo UI" panose="020B0604030504040204" pitchFamily="50" charset="-128"/>
                <a:cs typeface="HG丸ｺﾞｼｯｸM-PRO" charset="0"/>
              </a:rPr>
              <a:t>左脳　</a:t>
            </a:r>
          </a:p>
          <a:p>
            <a:r>
              <a:rPr lang="ja-JP" altLang="en-US" sz="2800" dirty="0">
                <a:latin typeface="Meiryo UI" panose="020B0604030504040204" pitchFamily="50" charset="-128"/>
                <a:ea typeface="Meiryo UI" panose="020B0604030504040204" pitchFamily="50" charset="-128"/>
                <a:cs typeface="HG丸ｺﾞｼｯｸM-PRO" charset="0"/>
              </a:rPr>
              <a:t>文字情報を処理　</a:t>
            </a:r>
          </a:p>
          <a:p>
            <a:r>
              <a:rPr lang="ja-JP" altLang="en-US" sz="2800" dirty="0">
                <a:latin typeface="Meiryo UI" panose="020B0604030504040204" pitchFamily="50" charset="-128"/>
                <a:ea typeface="Meiryo UI" panose="020B0604030504040204" pitchFamily="50" charset="-128"/>
                <a:cs typeface="HG丸ｺﾞｼｯｸM-PRO" charset="0"/>
              </a:rPr>
              <a:t>（例：テキスト）</a:t>
            </a:r>
          </a:p>
        </p:txBody>
      </p:sp>
      <p:sp>
        <p:nvSpPr>
          <p:cNvPr id="37893" name="Text Box 7"/>
          <p:cNvSpPr txBox="1">
            <a:spLocks noChangeArrowheads="1"/>
          </p:cNvSpPr>
          <p:nvPr/>
        </p:nvSpPr>
        <p:spPr bwMode="auto">
          <a:xfrm>
            <a:off x="7381875" y="3746701"/>
            <a:ext cx="4148964" cy="13849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charset="0"/>
                <a:cs typeface="ＭＳ Ｐゴシック" charset="0"/>
              </a:defRPr>
            </a:lvl1pPr>
            <a:lvl2pPr marL="742950" indent="-285750">
              <a:defRPr kumimoji="1" sz="2400">
                <a:solidFill>
                  <a:schemeClr val="tx1"/>
                </a:solidFill>
                <a:latin typeface="Arial" charset="0"/>
                <a:ea typeface="ＭＳ Ｐゴシック" charset="0"/>
              </a:defRPr>
            </a:lvl2pPr>
            <a:lvl3pPr marL="1143000" indent="-228600">
              <a:defRPr kumimoji="1" sz="2400">
                <a:solidFill>
                  <a:schemeClr val="tx1"/>
                </a:solidFill>
                <a:latin typeface="Arial" charset="0"/>
                <a:ea typeface="ＭＳ Ｐゴシック" charset="0"/>
              </a:defRPr>
            </a:lvl3pPr>
            <a:lvl4pPr marL="1600200" indent="-228600">
              <a:defRPr kumimoji="1" sz="2400">
                <a:solidFill>
                  <a:schemeClr val="tx1"/>
                </a:solidFill>
                <a:latin typeface="Arial" charset="0"/>
                <a:ea typeface="ＭＳ Ｐゴシック" charset="0"/>
              </a:defRPr>
            </a:lvl4pPr>
            <a:lvl5pPr marL="2057400" indent="-228600">
              <a:defRPr kumimoji="1" sz="2400">
                <a:solidFill>
                  <a:schemeClr val="tx1"/>
                </a:solidFill>
                <a:latin typeface="Arial" charset="0"/>
                <a:ea typeface="ＭＳ Ｐゴシック" charset="0"/>
              </a:defRPr>
            </a:lvl5pPr>
            <a:lvl6pPr marL="2514600" indent="-228600" fontAlgn="base">
              <a:spcBef>
                <a:spcPct val="0"/>
              </a:spcBef>
              <a:spcAft>
                <a:spcPct val="0"/>
              </a:spcAft>
              <a:defRPr kumimoji="1" sz="2400">
                <a:solidFill>
                  <a:schemeClr val="tx1"/>
                </a:solidFill>
                <a:latin typeface="Arial" charset="0"/>
                <a:ea typeface="ＭＳ Ｐゴシック" charset="0"/>
              </a:defRPr>
            </a:lvl6pPr>
            <a:lvl7pPr marL="2971800" indent="-228600" fontAlgn="base">
              <a:spcBef>
                <a:spcPct val="0"/>
              </a:spcBef>
              <a:spcAft>
                <a:spcPct val="0"/>
              </a:spcAft>
              <a:defRPr kumimoji="1" sz="2400">
                <a:solidFill>
                  <a:schemeClr val="tx1"/>
                </a:solidFill>
                <a:latin typeface="Arial" charset="0"/>
                <a:ea typeface="ＭＳ Ｐゴシック" charset="0"/>
              </a:defRPr>
            </a:lvl7pPr>
            <a:lvl8pPr marL="3429000" indent="-228600" fontAlgn="base">
              <a:spcBef>
                <a:spcPct val="0"/>
              </a:spcBef>
              <a:spcAft>
                <a:spcPct val="0"/>
              </a:spcAft>
              <a:defRPr kumimoji="1" sz="2400">
                <a:solidFill>
                  <a:schemeClr val="tx1"/>
                </a:solidFill>
                <a:latin typeface="Arial" charset="0"/>
                <a:ea typeface="ＭＳ Ｐゴシック" charset="0"/>
              </a:defRPr>
            </a:lvl8pPr>
            <a:lvl9pPr marL="3886200" indent="-228600" fontAlgn="base">
              <a:spcBef>
                <a:spcPct val="0"/>
              </a:spcBef>
              <a:spcAft>
                <a:spcPct val="0"/>
              </a:spcAft>
              <a:defRPr kumimoji="1" sz="2400">
                <a:solidFill>
                  <a:schemeClr val="tx1"/>
                </a:solidFill>
                <a:latin typeface="Arial" charset="0"/>
                <a:ea typeface="ＭＳ Ｐゴシック" charset="0"/>
              </a:defRPr>
            </a:lvl9pPr>
          </a:lstStyle>
          <a:p>
            <a:pPr algn="ctr"/>
            <a:r>
              <a:rPr lang="ja-JP" altLang="en-US" sz="2800" dirty="0">
                <a:latin typeface="Meiryo UI" panose="020B0604030504040204" pitchFamily="50" charset="-128"/>
                <a:ea typeface="Meiryo UI" panose="020B0604030504040204" pitchFamily="50" charset="-128"/>
                <a:cs typeface="HG丸ｺﾞｼｯｸM-PRO" charset="0"/>
              </a:rPr>
              <a:t>右脳　</a:t>
            </a:r>
          </a:p>
          <a:p>
            <a:r>
              <a:rPr lang="ja-JP" altLang="en-US" sz="2800" dirty="0">
                <a:latin typeface="Meiryo UI" panose="020B0604030504040204" pitchFamily="50" charset="-128"/>
                <a:ea typeface="Meiryo UI" panose="020B0604030504040204" pitchFamily="50" charset="-128"/>
                <a:cs typeface="HG丸ｺﾞｼｯｸM-PRO" charset="0"/>
              </a:rPr>
              <a:t>視覚イメージ処理　</a:t>
            </a:r>
          </a:p>
          <a:p>
            <a:r>
              <a:rPr lang="ja-JP" altLang="en-US" sz="2800" dirty="0">
                <a:latin typeface="Meiryo UI" panose="020B0604030504040204" pitchFamily="50" charset="-128"/>
                <a:ea typeface="Meiryo UI" panose="020B0604030504040204" pitchFamily="50" charset="-128"/>
                <a:cs typeface="HG丸ｺﾞｼｯｸM-PRO" charset="0"/>
              </a:rPr>
              <a:t>（例：グラフィックス）</a:t>
            </a:r>
          </a:p>
        </p:txBody>
      </p:sp>
      <p:sp>
        <p:nvSpPr>
          <p:cNvPr id="37894" name="Text Box 8"/>
          <p:cNvSpPr txBox="1">
            <a:spLocks noChangeArrowheads="1"/>
          </p:cNvSpPr>
          <p:nvPr/>
        </p:nvSpPr>
        <p:spPr bwMode="auto">
          <a:xfrm>
            <a:off x="4203700" y="5738813"/>
            <a:ext cx="1841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kumimoji="1" sz="2400">
                <a:solidFill>
                  <a:schemeClr val="tx1"/>
                </a:solidFill>
                <a:latin typeface="Arial" charset="0"/>
                <a:ea typeface="ＭＳ Ｐゴシック" charset="0"/>
                <a:cs typeface="ＭＳ Ｐゴシック" charset="0"/>
              </a:defRPr>
            </a:lvl1pPr>
            <a:lvl2pPr marL="742950" indent="-285750">
              <a:defRPr kumimoji="1" sz="2400">
                <a:solidFill>
                  <a:schemeClr val="tx1"/>
                </a:solidFill>
                <a:latin typeface="Arial" charset="0"/>
                <a:ea typeface="ＭＳ Ｐゴシック" charset="0"/>
              </a:defRPr>
            </a:lvl2pPr>
            <a:lvl3pPr marL="1143000" indent="-228600">
              <a:defRPr kumimoji="1" sz="2400">
                <a:solidFill>
                  <a:schemeClr val="tx1"/>
                </a:solidFill>
                <a:latin typeface="Arial" charset="0"/>
                <a:ea typeface="ＭＳ Ｐゴシック" charset="0"/>
              </a:defRPr>
            </a:lvl3pPr>
            <a:lvl4pPr marL="1600200" indent="-228600">
              <a:defRPr kumimoji="1" sz="2400">
                <a:solidFill>
                  <a:schemeClr val="tx1"/>
                </a:solidFill>
                <a:latin typeface="Arial" charset="0"/>
                <a:ea typeface="ＭＳ Ｐゴシック" charset="0"/>
              </a:defRPr>
            </a:lvl4pPr>
            <a:lvl5pPr marL="2057400" indent="-228600">
              <a:defRPr kumimoji="1" sz="2400">
                <a:solidFill>
                  <a:schemeClr val="tx1"/>
                </a:solidFill>
                <a:latin typeface="Arial" charset="0"/>
                <a:ea typeface="ＭＳ Ｐゴシック" charset="0"/>
              </a:defRPr>
            </a:lvl5pPr>
            <a:lvl6pPr marL="2514600" indent="-228600" fontAlgn="base">
              <a:spcBef>
                <a:spcPct val="0"/>
              </a:spcBef>
              <a:spcAft>
                <a:spcPct val="0"/>
              </a:spcAft>
              <a:defRPr kumimoji="1" sz="2400">
                <a:solidFill>
                  <a:schemeClr val="tx1"/>
                </a:solidFill>
                <a:latin typeface="Arial" charset="0"/>
                <a:ea typeface="ＭＳ Ｐゴシック" charset="0"/>
              </a:defRPr>
            </a:lvl6pPr>
            <a:lvl7pPr marL="2971800" indent="-228600" fontAlgn="base">
              <a:spcBef>
                <a:spcPct val="0"/>
              </a:spcBef>
              <a:spcAft>
                <a:spcPct val="0"/>
              </a:spcAft>
              <a:defRPr kumimoji="1" sz="2400">
                <a:solidFill>
                  <a:schemeClr val="tx1"/>
                </a:solidFill>
                <a:latin typeface="Arial" charset="0"/>
                <a:ea typeface="ＭＳ Ｐゴシック" charset="0"/>
              </a:defRPr>
            </a:lvl7pPr>
            <a:lvl8pPr marL="3429000" indent="-228600" fontAlgn="base">
              <a:spcBef>
                <a:spcPct val="0"/>
              </a:spcBef>
              <a:spcAft>
                <a:spcPct val="0"/>
              </a:spcAft>
              <a:defRPr kumimoji="1" sz="2400">
                <a:solidFill>
                  <a:schemeClr val="tx1"/>
                </a:solidFill>
                <a:latin typeface="Arial" charset="0"/>
                <a:ea typeface="ＭＳ Ｐゴシック" charset="0"/>
              </a:defRPr>
            </a:lvl8pPr>
            <a:lvl9pPr marL="3886200" indent="-228600" fontAlgn="base">
              <a:spcBef>
                <a:spcPct val="0"/>
              </a:spcBef>
              <a:spcAft>
                <a:spcPct val="0"/>
              </a:spcAft>
              <a:defRPr kumimoji="1" sz="2400">
                <a:solidFill>
                  <a:schemeClr val="tx1"/>
                </a:solidFill>
                <a:latin typeface="Arial" charset="0"/>
                <a:ea typeface="ＭＳ Ｐゴシック" charset="0"/>
              </a:defRPr>
            </a:lvl9pPr>
          </a:lstStyle>
          <a:p>
            <a:endParaRPr lang="ja-JP" altLang="en-US" sz="1800">
              <a:latin typeface="Trebuchet MS" charset="0"/>
              <a:ea typeface="HG丸ｺﾞｼｯｸM-PRO" charset="0"/>
              <a:cs typeface="HG丸ｺﾞｼｯｸM-PRO" charset="0"/>
            </a:endParaRPr>
          </a:p>
        </p:txBody>
      </p:sp>
      <p:sp>
        <p:nvSpPr>
          <p:cNvPr id="37895" name="Text Box 9"/>
          <p:cNvSpPr txBox="1">
            <a:spLocks noChangeArrowheads="1"/>
          </p:cNvSpPr>
          <p:nvPr/>
        </p:nvSpPr>
        <p:spPr bwMode="auto">
          <a:xfrm>
            <a:off x="4362192" y="5863808"/>
            <a:ext cx="3214341"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kumimoji="1" sz="2400">
                <a:solidFill>
                  <a:schemeClr val="tx1"/>
                </a:solidFill>
                <a:latin typeface="Arial" charset="0"/>
                <a:ea typeface="ＭＳ Ｐゴシック" charset="0"/>
                <a:cs typeface="ＭＳ Ｐゴシック" charset="0"/>
              </a:defRPr>
            </a:lvl1pPr>
            <a:lvl2pPr marL="742950" indent="-285750">
              <a:defRPr kumimoji="1" sz="2400">
                <a:solidFill>
                  <a:schemeClr val="tx1"/>
                </a:solidFill>
                <a:latin typeface="Arial" charset="0"/>
                <a:ea typeface="ＭＳ Ｐゴシック" charset="0"/>
              </a:defRPr>
            </a:lvl2pPr>
            <a:lvl3pPr marL="1143000" indent="-228600">
              <a:defRPr kumimoji="1" sz="2400">
                <a:solidFill>
                  <a:schemeClr val="tx1"/>
                </a:solidFill>
                <a:latin typeface="Arial" charset="0"/>
                <a:ea typeface="ＭＳ Ｐゴシック" charset="0"/>
              </a:defRPr>
            </a:lvl3pPr>
            <a:lvl4pPr marL="1600200" indent="-228600">
              <a:defRPr kumimoji="1" sz="2400">
                <a:solidFill>
                  <a:schemeClr val="tx1"/>
                </a:solidFill>
                <a:latin typeface="Arial" charset="0"/>
                <a:ea typeface="ＭＳ Ｐゴシック" charset="0"/>
              </a:defRPr>
            </a:lvl4pPr>
            <a:lvl5pPr marL="2057400" indent="-228600">
              <a:defRPr kumimoji="1" sz="2400">
                <a:solidFill>
                  <a:schemeClr val="tx1"/>
                </a:solidFill>
                <a:latin typeface="Arial" charset="0"/>
                <a:ea typeface="ＭＳ Ｐゴシック" charset="0"/>
              </a:defRPr>
            </a:lvl5pPr>
            <a:lvl6pPr marL="2514600" indent="-228600" fontAlgn="base">
              <a:spcBef>
                <a:spcPct val="0"/>
              </a:spcBef>
              <a:spcAft>
                <a:spcPct val="0"/>
              </a:spcAft>
              <a:defRPr kumimoji="1" sz="2400">
                <a:solidFill>
                  <a:schemeClr val="tx1"/>
                </a:solidFill>
                <a:latin typeface="Arial" charset="0"/>
                <a:ea typeface="ＭＳ Ｐゴシック" charset="0"/>
              </a:defRPr>
            </a:lvl6pPr>
            <a:lvl7pPr marL="2971800" indent="-228600" fontAlgn="base">
              <a:spcBef>
                <a:spcPct val="0"/>
              </a:spcBef>
              <a:spcAft>
                <a:spcPct val="0"/>
              </a:spcAft>
              <a:defRPr kumimoji="1" sz="2400">
                <a:solidFill>
                  <a:schemeClr val="tx1"/>
                </a:solidFill>
                <a:latin typeface="Arial" charset="0"/>
                <a:ea typeface="ＭＳ Ｐゴシック" charset="0"/>
              </a:defRPr>
            </a:lvl7pPr>
            <a:lvl8pPr marL="3429000" indent="-228600" fontAlgn="base">
              <a:spcBef>
                <a:spcPct val="0"/>
              </a:spcBef>
              <a:spcAft>
                <a:spcPct val="0"/>
              </a:spcAft>
              <a:defRPr kumimoji="1" sz="2400">
                <a:solidFill>
                  <a:schemeClr val="tx1"/>
                </a:solidFill>
                <a:latin typeface="Arial" charset="0"/>
                <a:ea typeface="ＭＳ Ｐゴシック" charset="0"/>
              </a:defRPr>
            </a:lvl8pPr>
            <a:lvl9pPr marL="3886200" indent="-228600" fontAlgn="base">
              <a:spcBef>
                <a:spcPct val="0"/>
              </a:spcBef>
              <a:spcAft>
                <a:spcPct val="0"/>
              </a:spcAft>
              <a:defRPr kumimoji="1" sz="2400">
                <a:solidFill>
                  <a:schemeClr val="tx1"/>
                </a:solidFill>
                <a:latin typeface="Arial" charset="0"/>
                <a:ea typeface="ＭＳ Ｐゴシック" charset="0"/>
              </a:defRPr>
            </a:lvl9pPr>
          </a:lstStyle>
          <a:p>
            <a:r>
              <a:rPr lang="ja-JP" altLang="en-US" sz="3200" dirty="0">
                <a:latin typeface="Meiryo UI" panose="020B0604030504040204" pitchFamily="50" charset="-128"/>
                <a:ea typeface="Meiryo UI" panose="020B0604030504040204" pitchFamily="50" charset="-128"/>
                <a:cs typeface="HG丸ｺﾞｼｯｸM-PRO" charset="0"/>
              </a:rPr>
              <a:t>学習と記憶を促進</a:t>
            </a:r>
          </a:p>
        </p:txBody>
      </p:sp>
      <p:grpSp>
        <p:nvGrpSpPr>
          <p:cNvPr id="2" name="Group 1">
            <a:extLst>
              <a:ext uri="{FF2B5EF4-FFF2-40B4-BE49-F238E27FC236}">
                <a16:creationId xmlns:a16="http://schemas.microsoft.com/office/drawing/2014/main" xmlns="" id="{CBF4C12C-4F6A-8F4F-B574-51FB3BB8CC0C}"/>
              </a:ext>
            </a:extLst>
          </p:cNvPr>
          <p:cNvGrpSpPr/>
          <p:nvPr/>
        </p:nvGrpSpPr>
        <p:grpSpPr>
          <a:xfrm>
            <a:off x="4851401" y="3294611"/>
            <a:ext cx="2252663" cy="2252662"/>
            <a:chOff x="4851401" y="2976563"/>
            <a:chExt cx="2252663" cy="2252662"/>
          </a:xfrm>
        </p:grpSpPr>
        <p:pic>
          <p:nvPicPr>
            <p:cNvPr id="37891" name="Picture 4" descr="MCj0339222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43564" y="2976564"/>
              <a:ext cx="904875" cy="904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7896" name="AutoShape 4"/>
            <p:cNvSpPr>
              <a:spLocks noChangeAspect="1" noChangeArrowheads="1" noTextEdit="1"/>
            </p:cNvSpPr>
            <p:nvPr/>
          </p:nvSpPr>
          <p:spPr bwMode="auto">
            <a:xfrm>
              <a:off x="4851401" y="2976563"/>
              <a:ext cx="2252663" cy="2252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ja-JP" altLang="en-US"/>
            </a:p>
          </p:txBody>
        </p:sp>
        <p:sp>
          <p:nvSpPr>
            <p:cNvPr id="6150" name="Freeform 6"/>
            <p:cNvSpPr>
              <a:spLocks/>
            </p:cNvSpPr>
            <p:nvPr/>
          </p:nvSpPr>
          <p:spPr bwMode="auto">
            <a:xfrm>
              <a:off x="4908551" y="3071814"/>
              <a:ext cx="2092325" cy="2098675"/>
            </a:xfrm>
            <a:custGeom>
              <a:avLst/>
              <a:gdLst/>
              <a:ahLst/>
              <a:cxnLst>
                <a:cxn ang="0">
                  <a:pos x="135" y="1322"/>
                </a:cxn>
                <a:cxn ang="0">
                  <a:pos x="107" y="1319"/>
                </a:cxn>
                <a:cxn ang="0">
                  <a:pos x="82" y="1312"/>
                </a:cxn>
                <a:cxn ang="0">
                  <a:pos x="59" y="1299"/>
                </a:cxn>
                <a:cxn ang="0">
                  <a:pos x="40" y="1283"/>
                </a:cxn>
                <a:cxn ang="0">
                  <a:pos x="23" y="1263"/>
                </a:cxn>
                <a:cxn ang="0">
                  <a:pos x="10" y="1240"/>
                </a:cxn>
                <a:cxn ang="0">
                  <a:pos x="3" y="1216"/>
                </a:cxn>
                <a:cxn ang="0">
                  <a:pos x="0" y="1188"/>
                </a:cxn>
                <a:cxn ang="0">
                  <a:pos x="0" y="134"/>
                </a:cxn>
                <a:cxn ang="0">
                  <a:pos x="3" y="106"/>
                </a:cxn>
                <a:cxn ang="0">
                  <a:pos x="10" y="82"/>
                </a:cxn>
                <a:cxn ang="0">
                  <a:pos x="23" y="59"/>
                </a:cxn>
                <a:cxn ang="0">
                  <a:pos x="40" y="39"/>
                </a:cxn>
                <a:cxn ang="0">
                  <a:pos x="59" y="23"/>
                </a:cxn>
                <a:cxn ang="0">
                  <a:pos x="82" y="10"/>
                </a:cxn>
                <a:cxn ang="0">
                  <a:pos x="107" y="3"/>
                </a:cxn>
                <a:cxn ang="0">
                  <a:pos x="135" y="0"/>
                </a:cxn>
                <a:cxn ang="0">
                  <a:pos x="1184" y="0"/>
                </a:cxn>
                <a:cxn ang="0">
                  <a:pos x="1211" y="3"/>
                </a:cxn>
                <a:cxn ang="0">
                  <a:pos x="1237" y="10"/>
                </a:cxn>
                <a:cxn ang="0">
                  <a:pos x="1260" y="23"/>
                </a:cxn>
                <a:cxn ang="0">
                  <a:pos x="1280" y="39"/>
                </a:cxn>
                <a:cxn ang="0">
                  <a:pos x="1295" y="59"/>
                </a:cxn>
                <a:cxn ang="0">
                  <a:pos x="1308" y="82"/>
                </a:cxn>
                <a:cxn ang="0">
                  <a:pos x="1316" y="106"/>
                </a:cxn>
                <a:cxn ang="0">
                  <a:pos x="1318" y="134"/>
                </a:cxn>
                <a:cxn ang="0">
                  <a:pos x="1318" y="1188"/>
                </a:cxn>
                <a:cxn ang="0">
                  <a:pos x="1316" y="1216"/>
                </a:cxn>
                <a:cxn ang="0">
                  <a:pos x="1308" y="1240"/>
                </a:cxn>
                <a:cxn ang="0">
                  <a:pos x="1295" y="1263"/>
                </a:cxn>
                <a:cxn ang="0">
                  <a:pos x="1280" y="1283"/>
                </a:cxn>
                <a:cxn ang="0">
                  <a:pos x="1260" y="1299"/>
                </a:cxn>
                <a:cxn ang="0">
                  <a:pos x="1237" y="1312"/>
                </a:cxn>
                <a:cxn ang="0">
                  <a:pos x="1211" y="1319"/>
                </a:cxn>
                <a:cxn ang="0">
                  <a:pos x="1184" y="1322"/>
                </a:cxn>
                <a:cxn ang="0">
                  <a:pos x="135" y="1322"/>
                </a:cxn>
              </a:cxnLst>
              <a:rect l="0" t="0" r="r" b="b"/>
              <a:pathLst>
                <a:path w="1318" h="1322">
                  <a:moveTo>
                    <a:pt x="135" y="1322"/>
                  </a:moveTo>
                  <a:lnTo>
                    <a:pt x="107" y="1319"/>
                  </a:lnTo>
                  <a:lnTo>
                    <a:pt x="82" y="1312"/>
                  </a:lnTo>
                  <a:lnTo>
                    <a:pt x="59" y="1299"/>
                  </a:lnTo>
                  <a:lnTo>
                    <a:pt x="40" y="1283"/>
                  </a:lnTo>
                  <a:lnTo>
                    <a:pt x="23" y="1263"/>
                  </a:lnTo>
                  <a:lnTo>
                    <a:pt x="10" y="1240"/>
                  </a:lnTo>
                  <a:lnTo>
                    <a:pt x="3" y="1216"/>
                  </a:lnTo>
                  <a:lnTo>
                    <a:pt x="0" y="1188"/>
                  </a:lnTo>
                  <a:lnTo>
                    <a:pt x="0" y="134"/>
                  </a:lnTo>
                  <a:lnTo>
                    <a:pt x="3" y="106"/>
                  </a:lnTo>
                  <a:lnTo>
                    <a:pt x="10" y="82"/>
                  </a:lnTo>
                  <a:lnTo>
                    <a:pt x="23" y="59"/>
                  </a:lnTo>
                  <a:lnTo>
                    <a:pt x="40" y="39"/>
                  </a:lnTo>
                  <a:lnTo>
                    <a:pt x="59" y="23"/>
                  </a:lnTo>
                  <a:lnTo>
                    <a:pt x="82" y="10"/>
                  </a:lnTo>
                  <a:lnTo>
                    <a:pt x="107" y="3"/>
                  </a:lnTo>
                  <a:lnTo>
                    <a:pt x="135" y="0"/>
                  </a:lnTo>
                  <a:lnTo>
                    <a:pt x="1184" y="0"/>
                  </a:lnTo>
                  <a:lnTo>
                    <a:pt x="1211" y="3"/>
                  </a:lnTo>
                  <a:lnTo>
                    <a:pt x="1237" y="10"/>
                  </a:lnTo>
                  <a:lnTo>
                    <a:pt x="1260" y="23"/>
                  </a:lnTo>
                  <a:lnTo>
                    <a:pt x="1280" y="39"/>
                  </a:lnTo>
                  <a:lnTo>
                    <a:pt x="1295" y="59"/>
                  </a:lnTo>
                  <a:lnTo>
                    <a:pt x="1308" y="82"/>
                  </a:lnTo>
                  <a:lnTo>
                    <a:pt x="1316" y="106"/>
                  </a:lnTo>
                  <a:lnTo>
                    <a:pt x="1318" y="134"/>
                  </a:lnTo>
                  <a:lnTo>
                    <a:pt x="1318" y="1188"/>
                  </a:lnTo>
                  <a:lnTo>
                    <a:pt x="1316" y="1216"/>
                  </a:lnTo>
                  <a:lnTo>
                    <a:pt x="1308" y="1240"/>
                  </a:lnTo>
                  <a:lnTo>
                    <a:pt x="1295" y="1263"/>
                  </a:lnTo>
                  <a:lnTo>
                    <a:pt x="1280" y="1283"/>
                  </a:lnTo>
                  <a:lnTo>
                    <a:pt x="1260" y="1299"/>
                  </a:lnTo>
                  <a:lnTo>
                    <a:pt x="1237" y="1312"/>
                  </a:lnTo>
                  <a:lnTo>
                    <a:pt x="1211" y="1319"/>
                  </a:lnTo>
                  <a:lnTo>
                    <a:pt x="1184" y="1322"/>
                  </a:lnTo>
                  <a:lnTo>
                    <a:pt x="135" y="1322"/>
                  </a:lnTo>
                  <a:close/>
                </a:path>
              </a:pathLst>
            </a:custGeom>
            <a:solidFill>
              <a:schemeClr val="tx2">
                <a:lumMod val="40000"/>
                <a:lumOff val="60000"/>
              </a:schemeClr>
            </a:solidFill>
            <a:ln w="9525">
              <a:noFill/>
              <a:round/>
              <a:headEnd/>
              <a:tailEnd/>
            </a:ln>
          </p:spPr>
          <p:txBody>
            <a:bodyPr/>
            <a:lstStyle/>
            <a:p>
              <a:pPr>
                <a:defRPr/>
              </a:pPr>
              <a:endParaRPr lang="ja-JP" altLang="en-US"/>
            </a:p>
          </p:txBody>
        </p:sp>
        <p:sp>
          <p:nvSpPr>
            <p:cNvPr id="37898" name="Freeform 7"/>
            <p:cNvSpPr>
              <a:spLocks/>
            </p:cNvSpPr>
            <p:nvPr/>
          </p:nvSpPr>
          <p:spPr bwMode="auto">
            <a:xfrm>
              <a:off x="5087938" y="3238500"/>
              <a:ext cx="1801812" cy="1931988"/>
            </a:xfrm>
            <a:custGeom>
              <a:avLst/>
              <a:gdLst>
                <a:gd name="T0" fmla="*/ 1336675 w 1135"/>
                <a:gd name="T1" fmla="*/ 1444625 h 1217"/>
                <a:gd name="T2" fmla="*/ 1312862 w 1135"/>
                <a:gd name="T3" fmla="*/ 1368425 h 1217"/>
                <a:gd name="T4" fmla="*/ 1296987 w 1135"/>
                <a:gd name="T5" fmla="*/ 1282700 h 1217"/>
                <a:gd name="T6" fmla="*/ 1296987 w 1135"/>
                <a:gd name="T7" fmla="*/ 1166813 h 1217"/>
                <a:gd name="T8" fmla="*/ 1314450 w 1135"/>
                <a:gd name="T9" fmla="*/ 1049338 h 1217"/>
                <a:gd name="T10" fmla="*/ 1336675 w 1135"/>
                <a:gd name="T11" fmla="*/ 944563 h 1217"/>
                <a:gd name="T12" fmla="*/ 1365250 w 1135"/>
                <a:gd name="T13" fmla="*/ 828675 h 1217"/>
                <a:gd name="T14" fmla="*/ 1382712 w 1135"/>
                <a:gd name="T15" fmla="*/ 706438 h 1217"/>
                <a:gd name="T16" fmla="*/ 1385887 w 1135"/>
                <a:gd name="T17" fmla="*/ 558800 h 1217"/>
                <a:gd name="T18" fmla="*/ 1362075 w 1135"/>
                <a:gd name="T19" fmla="*/ 403225 h 1217"/>
                <a:gd name="T20" fmla="*/ 1317625 w 1135"/>
                <a:gd name="T21" fmla="*/ 276225 h 1217"/>
                <a:gd name="T22" fmla="*/ 1250950 w 1135"/>
                <a:gd name="T23" fmla="*/ 174625 h 1217"/>
                <a:gd name="T24" fmla="*/ 1168400 w 1135"/>
                <a:gd name="T25" fmla="*/ 103188 h 1217"/>
                <a:gd name="T26" fmla="*/ 1073150 w 1135"/>
                <a:gd name="T27" fmla="*/ 50800 h 1217"/>
                <a:gd name="T28" fmla="*/ 963612 w 1135"/>
                <a:gd name="T29" fmla="*/ 15875 h 1217"/>
                <a:gd name="T30" fmla="*/ 846137 w 1135"/>
                <a:gd name="T31" fmla="*/ 1588 h 1217"/>
                <a:gd name="T32" fmla="*/ 744537 w 1135"/>
                <a:gd name="T33" fmla="*/ 0 h 1217"/>
                <a:gd name="T34" fmla="*/ 674687 w 1135"/>
                <a:gd name="T35" fmla="*/ 9525 h 1217"/>
                <a:gd name="T36" fmla="*/ 608012 w 1135"/>
                <a:gd name="T37" fmla="*/ 25400 h 1217"/>
                <a:gd name="T38" fmla="*/ 542925 w 1135"/>
                <a:gd name="T39" fmla="*/ 50800 h 1217"/>
                <a:gd name="T40" fmla="*/ 482600 w 1135"/>
                <a:gd name="T41" fmla="*/ 79375 h 1217"/>
                <a:gd name="T42" fmla="*/ 428625 w 1135"/>
                <a:gd name="T43" fmla="*/ 114300 h 1217"/>
                <a:gd name="T44" fmla="*/ 382587 w 1135"/>
                <a:gd name="T45" fmla="*/ 155575 h 1217"/>
                <a:gd name="T46" fmla="*/ 341312 w 1135"/>
                <a:gd name="T47" fmla="*/ 200025 h 1217"/>
                <a:gd name="T48" fmla="*/ 296862 w 1135"/>
                <a:gd name="T49" fmla="*/ 293688 h 1217"/>
                <a:gd name="T50" fmla="*/ 249237 w 1135"/>
                <a:gd name="T51" fmla="*/ 498475 h 1217"/>
                <a:gd name="T52" fmla="*/ 214312 w 1135"/>
                <a:gd name="T53" fmla="*/ 727075 h 1217"/>
                <a:gd name="T54" fmla="*/ 196850 w 1135"/>
                <a:gd name="T55" fmla="*/ 884238 h 1217"/>
                <a:gd name="T56" fmla="*/ 325437 w 1135"/>
                <a:gd name="T57" fmla="*/ 922338 h 1217"/>
                <a:gd name="T58" fmla="*/ 522287 w 1135"/>
                <a:gd name="T59" fmla="*/ 1379538 h 1217"/>
                <a:gd name="T60" fmla="*/ 527050 w 1135"/>
                <a:gd name="T61" fmla="*/ 1576388 h 1217"/>
                <a:gd name="T62" fmla="*/ 444500 w 1135"/>
                <a:gd name="T63" fmla="*/ 1609725 h 1217"/>
                <a:gd name="T64" fmla="*/ 365125 w 1135"/>
                <a:gd name="T65" fmla="*/ 1649413 h 1217"/>
                <a:gd name="T66" fmla="*/ 287337 w 1135"/>
                <a:gd name="T67" fmla="*/ 1692275 h 1217"/>
                <a:gd name="T68" fmla="*/ 217487 w 1135"/>
                <a:gd name="T69" fmla="*/ 1738313 h 1217"/>
                <a:gd name="T70" fmla="*/ 147637 w 1135"/>
                <a:gd name="T71" fmla="*/ 1790700 h 1217"/>
                <a:gd name="T72" fmla="*/ 84137 w 1135"/>
                <a:gd name="T73" fmla="*/ 1844675 h 1217"/>
                <a:gd name="T74" fmla="*/ 26987 w 1135"/>
                <a:gd name="T75" fmla="*/ 1901825 h 1217"/>
                <a:gd name="T76" fmla="*/ 0 w 1135"/>
                <a:gd name="T77" fmla="*/ 1931988 h 1217"/>
                <a:gd name="T78" fmla="*/ 3175 w 1135"/>
                <a:gd name="T79" fmla="*/ 1931988 h 1217"/>
                <a:gd name="T80" fmla="*/ 1666875 w 1135"/>
                <a:gd name="T81" fmla="*/ 1931988 h 1217"/>
                <a:gd name="T82" fmla="*/ 1706562 w 1135"/>
                <a:gd name="T83" fmla="*/ 1928813 h 1217"/>
                <a:gd name="T84" fmla="*/ 1739900 w 1135"/>
                <a:gd name="T85" fmla="*/ 1917700 h 1217"/>
                <a:gd name="T86" fmla="*/ 1771650 w 1135"/>
                <a:gd name="T87" fmla="*/ 1903413 h 1217"/>
                <a:gd name="T88" fmla="*/ 1801812 w 1135"/>
                <a:gd name="T89" fmla="*/ 1884363 h 1217"/>
                <a:gd name="T90" fmla="*/ 1744662 w 1135"/>
                <a:gd name="T91" fmla="*/ 1798638 h 1217"/>
                <a:gd name="T92" fmla="*/ 1679575 w 1135"/>
                <a:gd name="T93" fmla="*/ 1728788 h 1217"/>
                <a:gd name="T94" fmla="*/ 1608137 w 1135"/>
                <a:gd name="T95" fmla="*/ 1671638 h 1217"/>
                <a:gd name="T96" fmla="*/ 1539875 w 1135"/>
                <a:gd name="T97" fmla="*/ 1625600 h 1217"/>
                <a:gd name="T98" fmla="*/ 1474787 w 1135"/>
                <a:gd name="T99" fmla="*/ 1585913 h 1217"/>
                <a:gd name="T100" fmla="*/ 1419225 w 1135"/>
                <a:gd name="T101" fmla="*/ 1550988 h 1217"/>
                <a:gd name="T102" fmla="*/ 1376362 w 1135"/>
                <a:gd name="T103" fmla="*/ 1517650 h 1217"/>
                <a:gd name="T104" fmla="*/ 1350962 w 1135"/>
                <a:gd name="T105" fmla="*/ 1481138 h 121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135"/>
                <a:gd name="T160" fmla="*/ 0 h 1217"/>
                <a:gd name="T161" fmla="*/ 1135 w 1135"/>
                <a:gd name="T162" fmla="*/ 1217 h 1217"/>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135" h="1217">
                  <a:moveTo>
                    <a:pt x="851" y="933"/>
                  </a:moveTo>
                  <a:lnTo>
                    <a:pt x="842" y="910"/>
                  </a:lnTo>
                  <a:lnTo>
                    <a:pt x="834" y="887"/>
                  </a:lnTo>
                  <a:lnTo>
                    <a:pt x="827" y="862"/>
                  </a:lnTo>
                  <a:lnTo>
                    <a:pt x="819" y="836"/>
                  </a:lnTo>
                  <a:lnTo>
                    <a:pt x="817" y="808"/>
                  </a:lnTo>
                  <a:lnTo>
                    <a:pt x="815" y="773"/>
                  </a:lnTo>
                  <a:lnTo>
                    <a:pt x="817" y="735"/>
                  </a:lnTo>
                  <a:lnTo>
                    <a:pt x="822" y="689"/>
                  </a:lnTo>
                  <a:lnTo>
                    <a:pt x="828" y="661"/>
                  </a:lnTo>
                  <a:lnTo>
                    <a:pt x="834" y="630"/>
                  </a:lnTo>
                  <a:lnTo>
                    <a:pt x="842" y="595"/>
                  </a:lnTo>
                  <a:lnTo>
                    <a:pt x="851" y="560"/>
                  </a:lnTo>
                  <a:lnTo>
                    <a:pt x="860" y="522"/>
                  </a:lnTo>
                  <a:lnTo>
                    <a:pt x="867" y="484"/>
                  </a:lnTo>
                  <a:lnTo>
                    <a:pt x="871" y="445"/>
                  </a:lnTo>
                  <a:lnTo>
                    <a:pt x="874" y="409"/>
                  </a:lnTo>
                  <a:lnTo>
                    <a:pt x="873" y="352"/>
                  </a:lnTo>
                  <a:lnTo>
                    <a:pt x="867" y="300"/>
                  </a:lnTo>
                  <a:lnTo>
                    <a:pt x="858" y="254"/>
                  </a:lnTo>
                  <a:lnTo>
                    <a:pt x="845" y="211"/>
                  </a:lnTo>
                  <a:lnTo>
                    <a:pt x="830" y="174"/>
                  </a:lnTo>
                  <a:lnTo>
                    <a:pt x="811" y="141"/>
                  </a:lnTo>
                  <a:lnTo>
                    <a:pt x="788" y="110"/>
                  </a:lnTo>
                  <a:lnTo>
                    <a:pt x="764" y="86"/>
                  </a:lnTo>
                  <a:lnTo>
                    <a:pt x="736" y="65"/>
                  </a:lnTo>
                  <a:lnTo>
                    <a:pt x="708" y="46"/>
                  </a:lnTo>
                  <a:lnTo>
                    <a:pt x="676" y="32"/>
                  </a:lnTo>
                  <a:lnTo>
                    <a:pt x="643" y="19"/>
                  </a:lnTo>
                  <a:lnTo>
                    <a:pt x="607" y="10"/>
                  </a:lnTo>
                  <a:lnTo>
                    <a:pt x="570" y="4"/>
                  </a:lnTo>
                  <a:lnTo>
                    <a:pt x="533" y="1"/>
                  </a:lnTo>
                  <a:lnTo>
                    <a:pt x="492" y="0"/>
                  </a:lnTo>
                  <a:lnTo>
                    <a:pt x="469" y="0"/>
                  </a:lnTo>
                  <a:lnTo>
                    <a:pt x="448" y="3"/>
                  </a:lnTo>
                  <a:lnTo>
                    <a:pt x="425" y="6"/>
                  </a:lnTo>
                  <a:lnTo>
                    <a:pt x="403" y="10"/>
                  </a:lnTo>
                  <a:lnTo>
                    <a:pt x="383" y="16"/>
                  </a:lnTo>
                  <a:lnTo>
                    <a:pt x="362" y="23"/>
                  </a:lnTo>
                  <a:lnTo>
                    <a:pt x="342" y="32"/>
                  </a:lnTo>
                  <a:lnTo>
                    <a:pt x="323" y="40"/>
                  </a:lnTo>
                  <a:lnTo>
                    <a:pt x="304" y="50"/>
                  </a:lnTo>
                  <a:lnTo>
                    <a:pt x="287" y="60"/>
                  </a:lnTo>
                  <a:lnTo>
                    <a:pt x="270" y="72"/>
                  </a:lnTo>
                  <a:lnTo>
                    <a:pt x="256" y="85"/>
                  </a:lnTo>
                  <a:lnTo>
                    <a:pt x="241" y="98"/>
                  </a:lnTo>
                  <a:lnTo>
                    <a:pt x="227" y="112"/>
                  </a:lnTo>
                  <a:lnTo>
                    <a:pt x="215" y="126"/>
                  </a:lnTo>
                  <a:lnTo>
                    <a:pt x="205" y="142"/>
                  </a:lnTo>
                  <a:lnTo>
                    <a:pt x="187" y="185"/>
                  </a:lnTo>
                  <a:lnTo>
                    <a:pt x="171" y="244"/>
                  </a:lnTo>
                  <a:lnTo>
                    <a:pt x="157" y="314"/>
                  </a:lnTo>
                  <a:lnTo>
                    <a:pt x="145" y="389"/>
                  </a:lnTo>
                  <a:lnTo>
                    <a:pt x="135" y="458"/>
                  </a:lnTo>
                  <a:lnTo>
                    <a:pt x="128" y="517"/>
                  </a:lnTo>
                  <a:lnTo>
                    <a:pt x="124" y="557"/>
                  </a:lnTo>
                  <a:lnTo>
                    <a:pt x="122" y="572"/>
                  </a:lnTo>
                  <a:lnTo>
                    <a:pt x="205" y="581"/>
                  </a:lnTo>
                  <a:lnTo>
                    <a:pt x="205" y="851"/>
                  </a:lnTo>
                  <a:lnTo>
                    <a:pt x="329" y="869"/>
                  </a:lnTo>
                  <a:lnTo>
                    <a:pt x="359" y="984"/>
                  </a:lnTo>
                  <a:lnTo>
                    <a:pt x="332" y="993"/>
                  </a:lnTo>
                  <a:lnTo>
                    <a:pt x="306" y="1003"/>
                  </a:lnTo>
                  <a:lnTo>
                    <a:pt x="280" y="1014"/>
                  </a:lnTo>
                  <a:lnTo>
                    <a:pt x="254" y="1026"/>
                  </a:lnTo>
                  <a:lnTo>
                    <a:pt x="230" y="1039"/>
                  </a:lnTo>
                  <a:lnTo>
                    <a:pt x="205" y="1052"/>
                  </a:lnTo>
                  <a:lnTo>
                    <a:pt x="181" y="1066"/>
                  </a:lnTo>
                  <a:lnTo>
                    <a:pt x="158" y="1080"/>
                  </a:lnTo>
                  <a:lnTo>
                    <a:pt x="137" y="1095"/>
                  </a:lnTo>
                  <a:lnTo>
                    <a:pt x="115" y="1111"/>
                  </a:lnTo>
                  <a:lnTo>
                    <a:pt x="93" y="1128"/>
                  </a:lnTo>
                  <a:lnTo>
                    <a:pt x="73" y="1145"/>
                  </a:lnTo>
                  <a:lnTo>
                    <a:pt x="53" y="1162"/>
                  </a:lnTo>
                  <a:lnTo>
                    <a:pt x="35" y="1179"/>
                  </a:lnTo>
                  <a:lnTo>
                    <a:pt x="17" y="1198"/>
                  </a:lnTo>
                  <a:lnTo>
                    <a:pt x="0" y="1217"/>
                  </a:lnTo>
                  <a:lnTo>
                    <a:pt x="2" y="1217"/>
                  </a:lnTo>
                  <a:lnTo>
                    <a:pt x="1050" y="1217"/>
                  </a:lnTo>
                  <a:lnTo>
                    <a:pt x="1062" y="1217"/>
                  </a:lnTo>
                  <a:lnTo>
                    <a:pt x="1075" y="1215"/>
                  </a:lnTo>
                  <a:lnTo>
                    <a:pt x="1086" y="1212"/>
                  </a:lnTo>
                  <a:lnTo>
                    <a:pt x="1096" y="1208"/>
                  </a:lnTo>
                  <a:lnTo>
                    <a:pt x="1106" y="1204"/>
                  </a:lnTo>
                  <a:lnTo>
                    <a:pt x="1116" y="1199"/>
                  </a:lnTo>
                  <a:lnTo>
                    <a:pt x="1127" y="1194"/>
                  </a:lnTo>
                  <a:lnTo>
                    <a:pt x="1135" y="1187"/>
                  </a:lnTo>
                  <a:lnTo>
                    <a:pt x="1118" y="1158"/>
                  </a:lnTo>
                  <a:lnTo>
                    <a:pt x="1099" y="1133"/>
                  </a:lnTo>
                  <a:lnTo>
                    <a:pt x="1079" y="1111"/>
                  </a:lnTo>
                  <a:lnTo>
                    <a:pt x="1058" y="1089"/>
                  </a:lnTo>
                  <a:lnTo>
                    <a:pt x="1035" y="1070"/>
                  </a:lnTo>
                  <a:lnTo>
                    <a:pt x="1013" y="1053"/>
                  </a:lnTo>
                  <a:lnTo>
                    <a:pt x="992" y="1039"/>
                  </a:lnTo>
                  <a:lnTo>
                    <a:pt x="970" y="1024"/>
                  </a:lnTo>
                  <a:lnTo>
                    <a:pt x="949" y="1012"/>
                  </a:lnTo>
                  <a:lnTo>
                    <a:pt x="929" y="999"/>
                  </a:lnTo>
                  <a:lnTo>
                    <a:pt x="910" y="987"/>
                  </a:lnTo>
                  <a:lnTo>
                    <a:pt x="894" y="977"/>
                  </a:lnTo>
                  <a:lnTo>
                    <a:pt x="878" y="966"/>
                  </a:lnTo>
                  <a:lnTo>
                    <a:pt x="867" y="956"/>
                  </a:lnTo>
                  <a:lnTo>
                    <a:pt x="857" y="944"/>
                  </a:lnTo>
                  <a:lnTo>
                    <a:pt x="851" y="93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ja-JP" altLang="en-US"/>
            </a:p>
          </p:txBody>
        </p:sp>
        <p:sp>
          <p:nvSpPr>
            <p:cNvPr id="37899" name="Freeform 8"/>
            <p:cNvSpPr>
              <a:spLocks/>
            </p:cNvSpPr>
            <p:nvPr/>
          </p:nvSpPr>
          <p:spPr bwMode="auto">
            <a:xfrm>
              <a:off x="6642101" y="3856038"/>
              <a:ext cx="201613" cy="120650"/>
            </a:xfrm>
            <a:custGeom>
              <a:avLst/>
              <a:gdLst>
                <a:gd name="T0" fmla="*/ 0 w 127"/>
                <a:gd name="T1" fmla="*/ 120650 h 76"/>
                <a:gd name="T2" fmla="*/ 201613 w 127"/>
                <a:gd name="T3" fmla="*/ 80963 h 76"/>
                <a:gd name="T4" fmla="*/ 12700 w 127"/>
                <a:gd name="T5" fmla="*/ 0 h 76"/>
                <a:gd name="T6" fmla="*/ 11113 w 127"/>
                <a:gd name="T7" fmla="*/ 28575 h 76"/>
                <a:gd name="T8" fmla="*/ 7938 w 127"/>
                <a:gd name="T9" fmla="*/ 61913 h 76"/>
                <a:gd name="T10" fmla="*/ 4763 w 127"/>
                <a:gd name="T11" fmla="*/ 90488 h 76"/>
                <a:gd name="T12" fmla="*/ 0 w 127"/>
                <a:gd name="T13" fmla="*/ 120650 h 76"/>
                <a:gd name="T14" fmla="*/ 0 60000 65536"/>
                <a:gd name="T15" fmla="*/ 0 60000 65536"/>
                <a:gd name="T16" fmla="*/ 0 60000 65536"/>
                <a:gd name="T17" fmla="*/ 0 60000 65536"/>
                <a:gd name="T18" fmla="*/ 0 60000 65536"/>
                <a:gd name="T19" fmla="*/ 0 60000 65536"/>
                <a:gd name="T20" fmla="*/ 0 60000 65536"/>
                <a:gd name="T21" fmla="*/ 0 w 127"/>
                <a:gd name="T22" fmla="*/ 0 h 76"/>
                <a:gd name="T23" fmla="*/ 127 w 127"/>
                <a:gd name="T24" fmla="*/ 76 h 7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7" h="76">
                  <a:moveTo>
                    <a:pt x="0" y="76"/>
                  </a:moveTo>
                  <a:lnTo>
                    <a:pt x="127" y="51"/>
                  </a:lnTo>
                  <a:lnTo>
                    <a:pt x="8" y="0"/>
                  </a:lnTo>
                  <a:lnTo>
                    <a:pt x="7" y="18"/>
                  </a:lnTo>
                  <a:lnTo>
                    <a:pt x="5" y="39"/>
                  </a:lnTo>
                  <a:lnTo>
                    <a:pt x="3" y="57"/>
                  </a:lnTo>
                  <a:lnTo>
                    <a:pt x="0" y="7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ja-JP" altLang="en-US"/>
            </a:p>
          </p:txBody>
        </p:sp>
        <p:sp>
          <p:nvSpPr>
            <p:cNvPr id="37900" name="Freeform 9"/>
            <p:cNvSpPr>
              <a:spLocks/>
            </p:cNvSpPr>
            <p:nvPr/>
          </p:nvSpPr>
          <p:spPr bwMode="auto">
            <a:xfrm>
              <a:off x="6573839" y="4086226"/>
              <a:ext cx="206375" cy="125413"/>
            </a:xfrm>
            <a:custGeom>
              <a:avLst/>
              <a:gdLst>
                <a:gd name="T0" fmla="*/ 0 w 130"/>
                <a:gd name="T1" fmla="*/ 112713 h 79"/>
                <a:gd name="T2" fmla="*/ 206375 w 130"/>
                <a:gd name="T3" fmla="*/ 125413 h 79"/>
                <a:gd name="T4" fmla="*/ 42863 w 130"/>
                <a:gd name="T5" fmla="*/ 0 h 79"/>
                <a:gd name="T6" fmla="*/ 33338 w 130"/>
                <a:gd name="T7" fmla="*/ 28575 h 79"/>
                <a:gd name="T8" fmla="*/ 23813 w 130"/>
                <a:gd name="T9" fmla="*/ 57150 h 79"/>
                <a:gd name="T10" fmla="*/ 12700 w 130"/>
                <a:gd name="T11" fmla="*/ 85725 h 79"/>
                <a:gd name="T12" fmla="*/ 0 w 130"/>
                <a:gd name="T13" fmla="*/ 112713 h 79"/>
                <a:gd name="T14" fmla="*/ 0 60000 65536"/>
                <a:gd name="T15" fmla="*/ 0 60000 65536"/>
                <a:gd name="T16" fmla="*/ 0 60000 65536"/>
                <a:gd name="T17" fmla="*/ 0 60000 65536"/>
                <a:gd name="T18" fmla="*/ 0 60000 65536"/>
                <a:gd name="T19" fmla="*/ 0 60000 65536"/>
                <a:gd name="T20" fmla="*/ 0 60000 65536"/>
                <a:gd name="T21" fmla="*/ 0 w 130"/>
                <a:gd name="T22" fmla="*/ 0 h 79"/>
                <a:gd name="T23" fmla="*/ 130 w 130"/>
                <a:gd name="T24" fmla="*/ 79 h 7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0" h="79">
                  <a:moveTo>
                    <a:pt x="0" y="71"/>
                  </a:moveTo>
                  <a:lnTo>
                    <a:pt x="130" y="79"/>
                  </a:lnTo>
                  <a:lnTo>
                    <a:pt x="27" y="0"/>
                  </a:lnTo>
                  <a:lnTo>
                    <a:pt x="21" y="18"/>
                  </a:lnTo>
                  <a:lnTo>
                    <a:pt x="15" y="36"/>
                  </a:lnTo>
                  <a:lnTo>
                    <a:pt x="8" y="54"/>
                  </a:lnTo>
                  <a:lnTo>
                    <a:pt x="0" y="7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ja-JP" altLang="en-US"/>
            </a:p>
          </p:txBody>
        </p:sp>
        <p:sp>
          <p:nvSpPr>
            <p:cNvPr id="37901" name="Freeform 10"/>
            <p:cNvSpPr>
              <a:spLocks/>
            </p:cNvSpPr>
            <p:nvPr/>
          </p:nvSpPr>
          <p:spPr bwMode="auto">
            <a:xfrm>
              <a:off x="6632576" y="3625850"/>
              <a:ext cx="207963" cy="120650"/>
            </a:xfrm>
            <a:custGeom>
              <a:avLst/>
              <a:gdLst>
                <a:gd name="T0" fmla="*/ 17463 w 131"/>
                <a:gd name="T1" fmla="*/ 120650 h 76"/>
                <a:gd name="T2" fmla="*/ 207963 w 131"/>
                <a:gd name="T3" fmla="*/ 31750 h 76"/>
                <a:gd name="T4" fmla="*/ 0 w 131"/>
                <a:gd name="T5" fmla="*/ 0 h 76"/>
                <a:gd name="T6" fmla="*/ 6350 w 131"/>
                <a:gd name="T7" fmla="*/ 30163 h 76"/>
                <a:gd name="T8" fmla="*/ 11113 w 131"/>
                <a:gd name="T9" fmla="*/ 58738 h 76"/>
                <a:gd name="T10" fmla="*/ 15875 w 131"/>
                <a:gd name="T11" fmla="*/ 90488 h 76"/>
                <a:gd name="T12" fmla="*/ 17463 w 131"/>
                <a:gd name="T13" fmla="*/ 120650 h 76"/>
                <a:gd name="T14" fmla="*/ 0 60000 65536"/>
                <a:gd name="T15" fmla="*/ 0 60000 65536"/>
                <a:gd name="T16" fmla="*/ 0 60000 65536"/>
                <a:gd name="T17" fmla="*/ 0 60000 65536"/>
                <a:gd name="T18" fmla="*/ 0 60000 65536"/>
                <a:gd name="T19" fmla="*/ 0 60000 65536"/>
                <a:gd name="T20" fmla="*/ 0 60000 65536"/>
                <a:gd name="T21" fmla="*/ 0 w 131"/>
                <a:gd name="T22" fmla="*/ 0 h 76"/>
                <a:gd name="T23" fmla="*/ 131 w 131"/>
                <a:gd name="T24" fmla="*/ 76 h 7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1" h="76">
                  <a:moveTo>
                    <a:pt x="11" y="76"/>
                  </a:moveTo>
                  <a:lnTo>
                    <a:pt x="131" y="20"/>
                  </a:lnTo>
                  <a:lnTo>
                    <a:pt x="0" y="0"/>
                  </a:lnTo>
                  <a:lnTo>
                    <a:pt x="4" y="19"/>
                  </a:lnTo>
                  <a:lnTo>
                    <a:pt x="7" y="37"/>
                  </a:lnTo>
                  <a:lnTo>
                    <a:pt x="10" y="57"/>
                  </a:lnTo>
                  <a:lnTo>
                    <a:pt x="11" y="7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ja-JP" altLang="en-US"/>
            </a:p>
          </p:txBody>
        </p:sp>
        <p:sp>
          <p:nvSpPr>
            <p:cNvPr id="37902" name="Freeform 11"/>
            <p:cNvSpPr>
              <a:spLocks/>
            </p:cNvSpPr>
            <p:nvPr/>
          </p:nvSpPr>
          <p:spPr bwMode="auto">
            <a:xfrm>
              <a:off x="6550026" y="3386139"/>
              <a:ext cx="214313" cy="134937"/>
            </a:xfrm>
            <a:custGeom>
              <a:avLst/>
              <a:gdLst>
                <a:gd name="T0" fmla="*/ 52388 w 135"/>
                <a:gd name="T1" fmla="*/ 134937 h 85"/>
                <a:gd name="T2" fmla="*/ 214313 w 135"/>
                <a:gd name="T3" fmla="*/ 0 h 85"/>
                <a:gd name="T4" fmla="*/ 0 w 135"/>
                <a:gd name="T5" fmla="*/ 20637 h 85"/>
                <a:gd name="T6" fmla="*/ 15875 w 135"/>
                <a:gd name="T7" fmla="*/ 50800 h 85"/>
                <a:gd name="T8" fmla="*/ 30163 w 135"/>
                <a:gd name="T9" fmla="*/ 77787 h 85"/>
                <a:gd name="T10" fmla="*/ 41275 w 135"/>
                <a:gd name="T11" fmla="*/ 104775 h 85"/>
                <a:gd name="T12" fmla="*/ 52388 w 135"/>
                <a:gd name="T13" fmla="*/ 134937 h 85"/>
                <a:gd name="T14" fmla="*/ 0 60000 65536"/>
                <a:gd name="T15" fmla="*/ 0 60000 65536"/>
                <a:gd name="T16" fmla="*/ 0 60000 65536"/>
                <a:gd name="T17" fmla="*/ 0 60000 65536"/>
                <a:gd name="T18" fmla="*/ 0 60000 65536"/>
                <a:gd name="T19" fmla="*/ 0 60000 65536"/>
                <a:gd name="T20" fmla="*/ 0 60000 65536"/>
                <a:gd name="T21" fmla="*/ 0 w 135"/>
                <a:gd name="T22" fmla="*/ 0 h 85"/>
                <a:gd name="T23" fmla="*/ 135 w 135"/>
                <a:gd name="T24" fmla="*/ 85 h 8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5" h="85">
                  <a:moveTo>
                    <a:pt x="33" y="85"/>
                  </a:moveTo>
                  <a:lnTo>
                    <a:pt x="135" y="0"/>
                  </a:lnTo>
                  <a:lnTo>
                    <a:pt x="0" y="13"/>
                  </a:lnTo>
                  <a:lnTo>
                    <a:pt x="10" y="32"/>
                  </a:lnTo>
                  <a:lnTo>
                    <a:pt x="19" y="49"/>
                  </a:lnTo>
                  <a:lnTo>
                    <a:pt x="26" y="66"/>
                  </a:lnTo>
                  <a:lnTo>
                    <a:pt x="33" y="8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ja-JP" altLang="en-US"/>
            </a:p>
          </p:txBody>
        </p:sp>
        <p:sp>
          <p:nvSpPr>
            <p:cNvPr id="37903" name="Freeform 12"/>
            <p:cNvSpPr>
              <a:spLocks/>
            </p:cNvSpPr>
            <p:nvPr/>
          </p:nvSpPr>
          <p:spPr bwMode="auto">
            <a:xfrm>
              <a:off x="4851401" y="2976563"/>
              <a:ext cx="2252663" cy="2252662"/>
            </a:xfrm>
            <a:custGeom>
              <a:avLst/>
              <a:gdLst>
                <a:gd name="T0" fmla="*/ 100013 w 1419"/>
                <a:gd name="T1" fmla="*/ 61912 h 1419"/>
                <a:gd name="T2" fmla="*/ 146050 w 1419"/>
                <a:gd name="T3" fmla="*/ 31750 h 1419"/>
                <a:gd name="T4" fmla="*/ 195263 w 1419"/>
                <a:gd name="T5" fmla="*/ 11112 h 1419"/>
                <a:gd name="T6" fmla="*/ 250825 w 1419"/>
                <a:gd name="T7" fmla="*/ 1587 h 1419"/>
                <a:gd name="T8" fmla="*/ 1974850 w 1419"/>
                <a:gd name="T9" fmla="*/ 0 h 1419"/>
                <a:gd name="T10" fmla="*/ 2081213 w 1419"/>
                <a:gd name="T11" fmla="*/ 20637 h 1419"/>
                <a:gd name="T12" fmla="*/ 2170113 w 1419"/>
                <a:gd name="T13" fmla="*/ 79375 h 1419"/>
                <a:gd name="T14" fmla="*/ 2230438 w 1419"/>
                <a:gd name="T15" fmla="*/ 168275 h 1419"/>
                <a:gd name="T16" fmla="*/ 2252663 w 1419"/>
                <a:gd name="T17" fmla="*/ 277812 h 1419"/>
                <a:gd name="T18" fmla="*/ 2120900 w 1419"/>
                <a:gd name="T19" fmla="*/ 1068387 h 1419"/>
                <a:gd name="T20" fmla="*/ 2117725 w 1419"/>
                <a:gd name="T21" fmla="*/ 247650 h 1419"/>
                <a:gd name="T22" fmla="*/ 2095500 w 1419"/>
                <a:gd name="T23" fmla="*/ 198437 h 1419"/>
                <a:gd name="T24" fmla="*/ 2065338 w 1419"/>
                <a:gd name="T25" fmla="*/ 166687 h 1419"/>
                <a:gd name="T26" fmla="*/ 2043113 w 1419"/>
                <a:gd name="T27" fmla="*/ 150812 h 1419"/>
                <a:gd name="T28" fmla="*/ 2017713 w 1419"/>
                <a:gd name="T29" fmla="*/ 139700 h 1419"/>
                <a:gd name="T30" fmla="*/ 1989138 w 1419"/>
                <a:gd name="T31" fmla="*/ 131762 h 1419"/>
                <a:gd name="T32" fmla="*/ 277813 w 1419"/>
                <a:gd name="T33" fmla="*/ 131762 h 1419"/>
                <a:gd name="T34" fmla="*/ 247650 w 1419"/>
                <a:gd name="T35" fmla="*/ 134937 h 1419"/>
                <a:gd name="T36" fmla="*/ 223838 w 1419"/>
                <a:gd name="T37" fmla="*/ 142875 h 1419"/>
                <a:gd name="T38" fmla="*/ 198438 w 1419"/>
                <a:gd name="T39" fmla="*/ 157162 h 1419"/>
                <a:gd name="T40" fmla="*/ 174625 w 1419"/>
                <a:gd name="T41" fmla="*/ 174625 h 1419"/>
                <a:gd name="T42" fmla="*/ 142875 w 1419"/>
                <a:gd name="T43" fmla="*/ 223837 h 1419"/>
                <a:gd name="T44" fmla="*/ 131763 w 1419"/>
                <a:gd name="T45" fmla="*/ 277812 h 1419"/>
                <a:gd name="T46" fmla="*/ 134938 w 1419"/>
                <a:gd name="T47" fmla="*/ 2005012 h 1419"/>
                <a:gd name="T48" fmla="*/ 157163 w 1419"/>
                <a:gd name="T49" fmla="*/ 2057400 h 1419"/>
                <a:gd name="T50" fmla="*/ 195263 w 1419"/>
                <a:gd name="T51" fmla="*/ 2095500 h 1419"/>
                <a:gd name="T52" fmla="*/ 247650 w 1419"/>
                <a:gd name="T53" fmla="*/ 2117725 h 1419"/>
                <a:gd name="T54" fmla="*/ 1974850 w 1419"/>
                <a:gd name="T55" fmla="*/ 2120900 h 1419"/>
                <a:gd name="T56" fmla="*/ 2005013 w 1419"/>
                <a:gd name="T57" fmla="*/ 2117725 h 1419"/>
                <a:gd name="T58" fmla="*/ 2028825 w 1419"/>
                <a:gd name="T59" fmla="*/ 2109787 h 1419"/>
                <a:gd name="T60" fmla="*/ 2054225 w 1419"/>
                <a:gd name="T61" fmla="*/ 2095500 h 1419"/>
                <a:gd name="T62" fmla="*/ 2078038 w 1419"/>
                <a:gd name="T63" fmla="*/ 2078037 h 1419"/>
                <a:gd name="T64" fmla="*/ 2109788 w 1419"/>
                <a:gd name="T65" fmla="*/ 2028825 h 1419"/>
                <a:gd name="T66" fmla="*/ 2120900 w 1419"/>
                <a:gd name="T67" fmla="*/ 1974850 h 1419"/>
                <a:gd name="T68" fmla="*/ 2252663 w 1419"/>
                <a:gd name="T69" fmla="*/ 1068387 h 1419"/>
                <a:gd name="T70" fmla="*/ 2251075 w 1419"/>
                <a:gd name="T71" fmla="*/ 2001837 h 1419"/>
                <a:gd name="T72" fmla="*/ 2241550 w 1419"/>
                <a:gd name="T73" fmla="*/ 2054225 h 1419"/>
                <a:gd name="T74" fmla="*/ 2217738 w 1419"/>
                <a:gd name="T75" fmla="*/ 2105025 h 1419"/>
                <a:gd name="T76" fmla="*/ 2189163 w 1419"/>
                <a:gd name="T77" fmla="*/ 2149475 h 1419"/>
                <a:gd name="T78" fmla="*/ 2149475 w 1419"/>
                <a:gd name="T79" fmla="*/ 2189162 h 1419"/>
                <a:gd name="T80" fmla="*/ 2105025 w 1419"/>
                <a:gd name="T81" fmla="*/ 2217737 h 1419"/>
                <a:gd name="T82" fmla="*/ 2054225 w 1419"/>
                <a:gd name="T83" fmla="*/ 2241550 h 1419"/>
                <a:gd name="T84" fmla="*/ 2001838 w 1419"/>
                <a:gd name="T85" fmla="*/ 2251075 h 1419"/>
                <a:gd name="T86" fmla="*/ 277813 w 1419"/>
                <a:gd name="T87" fmla="*/ 2252662 h 1419"/>
                <a:gd name="T88" fmla="*/ 223838 w 1419"/>
                <a:gd name="T89" fmla="*/ 2247900 h 1419"/>
                <a:gd name="T90" fmla="*/ 171450 w 1419"/>
                <a:gd name="T91" fmla="*/ 2232025 h 1419"/>
                <a:gd name="T92" fmla="*/ 122238 w 1419"/>
                <a:gd name="T93" fmla="*/ 2205037 h 1419"/>
                <a:gd name="T94" fmla="*/ 79375 w 1419"/>
                <a:gd name="T95" fmla="*/ 2170112 h 1419"/>
                <a:gd name="T96" fmla="*/ 46038 w 1419"/>
                <a:gd name="T97" fmla="*/ 2127250 h 1419"/>
                <a:gd name="T98" fmla="*/ 20638 w 1419"/>
                <a:gd name="T99" fmla="*/ 2079625 h 1419"/>
                <a:gd name="T100" fmla="*/ 4763 w 1419"/>
                <a:gd name="T101" fmla="*/ 2028825 h 1419"/>
                <a:gd name="T102" fmla="*/ 0 w 1419"/>
                <a:gd name="T103" fmla="*/ 1974850 h 1419"/>
                <a:gd name="T104" fmla="*/ 1588 w 1419"/>
                <a:gd name="T105" fmla="*/ 250825 h 1419"/>
                <a:gd name="T106" fmla="*/ 11113 w 1419"/>
                <a:gd name="T107" fmla="*/ 195262 h 1419"/>
                <a:gd name="T108" fmla="*/ 31750 w 1419"/>
                <a:gd name="T109" fmla="*/ 146050 h 1419"/>
                <a:gd name="T110" fmla="*/ 61913 w 1419"/>
                <a:gd name="T111" fmla="*/ 100012 h 141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419"/>
                <a:gd name="T169" fmla="*/ 0 h 1419"/>
                <a:gd name="T170" fmla="*/ 1419 w 1419"/>
                <a:gd name="T171" fmla="*/ 1419 h 141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419" h="1419">
                  <a:moveTo>
                    <a:pt x="50" y="50"/>
                  </a:moveTo>
                  <a:lnTo>
                    <a:pt x="63" y="39"/>
                  </a:lnTo>
                  <a:lnTo>
                    <a:pt x="77" y="29"/>
                  </a:lnTo>
                  <a:lnTo>
                    <a:pt x="92" y="20"/>
                  </a:lnTo>
                  <a:lnTo>
                    <a:pt x="108" y="13"/>
                  </a:lnTo>
                  <a:lnTo>
                    <a:pt x="123" y="7"/>
                  </a:lnTo>
                  <a:lnTo>
                    <a:pt x="141" y="3"/>
                  </a:lnTo>
                  <a:lnTo>
                    <a:pt x="158" y="1"/>
                  </a:lnTo>
                  <a:lnTo>
                    <a:pt x="175" y="0"/>
                  </a:lnTo>
                  <a:lnTo>
                    <a:pt x="1244" y="0"/>
                  </a:lnTo>
                  <a:lnTo>
                    <a:pt x="1278" y="3"/>
                  </a:lnTo>
                  <a:lnTo>
                    <a:pt x="1311" y="13"/>
                  </a:lnTo>
                  <a:lnTo>
                    <a:pt x="1342" y="30"/>
                  </a:lnTo>
                  <a:lnTo>
                    <a:pt x="1367" y="50"/>
                  </a:lnTo>
                  <a:lnTo>
                    <a:pt x="1389" y="77"/>
                  </a:lnTo>
                  <a:lnTo>
                    <a:pt x="1405" y="106"/>
                  </a:lnTo>
                  <a:lnTo>
                    <a:pt x="1416" y="139"/>
                  </a:lnTo>
                  <a:lnTo>
                    <a:pt x="1419" y="175"/>
                  </a:lnTo>
                  <a:lnTo>
                    <a:pt x="1419" y="673"/>
                  </a:lnTo>
                  <a:lnTo>
                    <a:pt x="1336" y="673"/>
                  </a:lnTo>
                  <a:lnTo>
                    <a:pt x="1336" y="175"/>
                  </a:lnTo>
                  <a:lnTo>
                    <a:pt x="1334" y="156"/>
                  </a:lnTo>
                  <a:lnTo>
                    <a:pt x="1329" y="141"/>
                  </a:lnTo>
                  <a:lnTo>
                    <a:pt x="1320" y="125"/>
                  </a:lnTo>
                  <a:lnTo>
                    <a:pt x="1309" y="110"/>
                  </a:lnTo>
                  <a:lnTo>
                    <a:pt x="1301" y="105"/>
                  </a:lnTo>
                  <a:lnTo>
                    <a:pt x="1294" y="99"/>
                  </a:lnTo>
                  <a:lnTo>
                    <a:pt x="1287" y="95"/>
                  </a:lnTo>
                  <a:lnTo>
                    <a:pt x="1278" y="90"/>
                  </a:lnTo>
                  <a:lnTo>
                    <a:pt x="1271" y="88"/>
                  </a:lnTo>
                  <a:lnTo>
                    <a:pt x="1263" y="85"/>
                  </a:lnTo>
                  <a:lnTo>
                    <a:pt x="1253" y="83"/>
                  </a:lnTo>
                  <a:lnTo>
                    <a:pt x="1244" y="83"/>
                  </a:lnTo>
                  <a:lnTo>
                    <a:pt x="175" y="83"/>
                  </a:lnTo>
                  <a:lnTo>
                    <a:pt x="166" y="83"/>
                  </a:lnTo>
                  <a:lnTo>
                    <a:pt x="156" y="85"/>
                  </a:lnTo>
                  <a:lnTo>
                    <a:pt x="148" y="88"/>
                  </a:lnTo>
                  <a:lnTo>
                    <a:pt x="141" y="90"/>
                  </a:lnTo>
                  <a:lnTo>
                    <a:pt x="132" y="95"/>
                  </a:lnTo>
                  <a:lnTo>
                    <a:pt x="125" y="99"/>
                  </a:lnTo>
                  <a:lnTo>
                    <a:pt x="118" y="105"/>
                  </a:lnTo>
                  <a:lnTo>
                    <a:pt x="110" y="110"/>
                  </a:lnTo>
                  <a:lnTo>
                    <a:pt x="99" y="125"/>
                  </a:lnTo>
                  <a:lnTo>
                    <a:pt x="90" y="141"/>
                  </a:lnTo>
                  <a:lnTo>
                    <a:pt x="85" y="156"/>
                  </a:lnTo>
                  <a:lnTo>
                    <a:pt x="83" y="175"/>
                  </a:lnTo>
                  <a:lnTo>
                    <a:pt x="83" y="1244"/>
                  </a:lnTo>
                  <a:lnTo>
                    <a:pt x="85" y="1263"/>
                  </a:lnTo>
                  <a:lnTo>
                    <a:pt x="90" y="1280"/>
                  </a:lnTo>
                  <a:lnTo>
                    <a:pt x="99" y="1296"/>
                  </a:lnTo>
                  <a:lnTo>
                    <a:pt x="110" y="1309"/>
                  </a:lnTo>
                  <a:lnTo>
                    <a:pt x="123" y="1320"/>
                  </a:lnTo>
                  <a:lnTo>
                    <a:pt x="139" y="1329"/>
                  </a:lnTo>
                  <a:lnTo>
                    <a:pt x="156" y="1334"/>
                  </a:lnTo>
                  <a:lnTo>
                    <a:pt x="175" y="1336"/>
                  </a:lnTo>
                  <a:lnTo>
                    <a:pt x="1244" y="1336"/>
                  </a:lnTo>
                  <a:lnTo>
                    <a:pt x="1253" y="1336"/>
                  </a:lnTo>
                  <a:lnTo>
                    <a:pt x="1263" y="1334"/>
                  </a:lnTo>
                  <a:lnTo>
                    <a:pt x="1271" y="1331"/>
                  </a:lnTo>
                  <a:lnTo>
                    <a:pt x="1278" y="1329"/>
                  </a:lnTo>
                  <a:lnTo>
                    <a:pt x="1287" y="1324"/>
                  </a:lnTo>
                  <a:lnTo>
                    <a:pt x="1294" y="1320"/>
                  </a:lnTo>
                  <a:lnTo>
                    <a:pt x="1301" y="1314"/>
                  </a:lnTo>
                  <a:lnTo>
                    <a:pt x="1309" y="1309"/>
                  </a:lnTo>
                  <a:lnTo>
                    <a:pt x="1320" y="1294"/>
                  </a:lnTo>
                  <a:lnTo>
                    <a:pt x="1329" y="1278"/>
                  </a:lnTo>
                  <a:lnTo>
                    <a:pt x="1334" y="1263"/>
                  </a:lnTo>
                  <a:lnTo>
                    <a:pt x="1336" y="1244"/>
                  </a:lnTo>
                  <a:lnTo>
                    <a:pt x="1336" y="673"/>
                  </a:lnTo>
                  <a:lnTo>
                    <a:pt x="1419" y="673"/>
                  </a:lnTo>
                  <a:lnTo>
                    <a:pt x="1419" y="1244"/>
                  </a:lnTo>
                  <a:lnTo>
                    <a:pt x="1418" y="1261"/>
                  </a:lnTo>
                  <a:lnTo>
                    <a:pt x="1416" y="1278"/>
                  </a:lnTo>
                  <a:lnTo>
                    <a:pt x="1412" y="1294"/>
                  </a:lnTo>
                  <a:lnTo>
                    <a:pt x="1406" y="1310"/>
                  </a:lnTo>
                  <a:lnTo>
                    <a:pt x="1397" y="1326"/>
                  </a:lnTo>
                  <a:lnTo>
                    <a:pt x="1389" y="1340"/>
                  </a:lnTo>
                  <a:lnTo>
                    <a:pt x="1379" y="1354"/>
                  </a:lnTo>
                  <a:lnTo>
                    <a:pt x="1367" y="1367"/>
                  </a:lnTo>
                  <a:lnTo>
                    <a:pt x="1354" y="1379"/>
                  </a:lnTo>
                  <a:lnTo>
                    <a:pt x="1340" y="1389"/>
                  </a:lnTo>
                  <a:lnTo>
                    <a:pt x="1326" y="1397"/>
                  </a:lnTo>
                  <a:lnTo>
                    <a:pt x="1310" y="1406"/>
                  </a:lnTo>
                  <a:lnTo>
                    <a:pt x="1294" y="1412"/>
                  </a:lnTo>
                  <a:lnTo>
                    <a:pt x="1278" y="1416"/>
                  </a:lnTo>
                  <a:lnTo>
                    <a:pt x="1261" y="1418"/>
                  </a:lnTo>
                  <a:lnTo>
                    <a:pt x="1244" y="1419"/>
                  </a:lnTo>
                  <a:lnTo>
                    <a:pt x="175" y="1419"/>
                  </a:lnTo>
                  <a:lnTo>
                    <a:pt x="158" y="1418"/>
                  </a:lnTo>
                  <a:lnTo>
                    <a:pt x="141" y="1416"/>
                  </a:lnTo>
                  <a:lnTo>
                    <a:pt x="123" y="1412"/>
                  </a:lnTo>
                  <a:lnTo>
                    <a:pt x="108" y="1406"/>
                  </a:lnTo>
                  <a:lnTo>
                    <a:pt x="92" y="1397"/>
                  </a:lnTo>
                  <a:lnTo>
                    <a:pt x="77" y="1389"/>
                  </a:lnTo>
                  <a:lnTo>
                    <a:pt x="63" y="1379"/>
                  </a:lnTo>
                  <a:lnTo>
                    <a:pt x="50" y="1367"/>
                  </a:lnTo>
                  <a:lnTo>
                    <a:pt x="39" y="1354"/>
                  </a:lnTo>
                  <a:lnTo>
                    <a:pt x="29" y="1340"/>
                  </a:lnTo>
                  <a:lnTo>
                    <a:pt x="20" y="1326"/>
                  </a:lnTo>
                  <a:lnTo>
                    <a:pt x="13" y="1310"/>
                  </a:lnTo>
                  <a:lnTo>
                    <a:pt x="7" y="1294"/>
                  </a:lnTo>
                  <a:lnTo>
                    <a:pt x="3" y="1278"/>
                  </a:lnTo>
                  <a:lnTo>
                    <a:pt x="1" y="1261"/>
                  </a:lnTo>
                  <a:lnTo>
                    <a:pt x="0" y="1244"/>
                  </a:lnTo>
                  <a:lnTo>
                    <a:pt x="0" y="175"/>
                  </a:lnTo>
                  <a:lnTo>
                    <a:pt x="1" y="158"/>
                  </a:lnTo>
                  <a:lnTo>
                    <a:pt x="3" y="141"/>
                  </a:lnTo>
                  <a:lnTo>
                    <a:pt x="7" y="123"/>
                  </a:lnTo>
                  <a:lnTo>
                    <a:pt x="13" y="108"/>
                  </a:lnTo>
                  <a:lnTo>
                    <a:pt x="20" y="92"/>
                  </a:lnTo>
                  <a:lnTo>
                    <a:pt x="29" y="77"/>
                  </a:lnTo>
                  <a:lnTo>
                    <a:pt x="39" y="63"/>
                  </a:lnTo>
                  <a:lnTo>
                    <a:pt x="50" y="5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ja-JP" altLang="en-US"/>
            </a:p>
          </p:txBody>
        </p:sp>
        <p:sp>
          <p:nvSpPr>
            <p:cNvPr id="37904" name="Freeform 13"/>
            <p:cNvSpPr>
              <a:spLocks/>
            </p:cNvSpPr>
            <p:nvPr/>
          </p:nvSpPr>
          <p:spPr bwMode="auto">
            <a:xfrm>
              <a:off x="6024563" y="3386138"/>
              <a:ext cx="93662" cy="188912"/>
            </a:xfrm>
            <a:custGeom>
              <a:avLst/>
              <a:gdLst>
                <a:gd name="T0" fmla="*/ 46037 w 59"/>
                <a:gd name="T1" fmla="*/ 188912 h 119"/>
                <a:gd name="T2" fmla="*/ 53975 w 59"/>
                <a:gd name="T3" fmla="*/ 187325 h 119"/>
                <a:gd name="T4" fmla="*/ 66675 w 59"/>
                <a:gd name="T5" fmla="*/ 184150 h 119"/>
                <a:gd name="T6" fmla="*/ 73025 w 59"/>
                <a:gd name="T7" fmla="*/ 177800 h 119"/>
                <a:gd name="T8" fmla="*/ 79375 w 59"/>
                <a:gd name="T9" fmla="*/ 171450 h 119"/>
                <a:gd name="T10" fmla="*/ 88900 w 59"/>
                <a:gd name="T11" fmla="*/ 149225 h 119"/>
                <a:gd name="T12" fmla="*/ 93662 w 59"/>
                <a:gd name="T13" fmla="*/ 123825 h 119"/>
                <a:gd name="T14" fmla="*/ 93662 w 59"/>
                <a:gd name="T15" fmla="*/ 98425 h 119"/>
                <a:gd name="T16" fmla="*/ 85725 w 59"/>
                <a:gd name="T17" fmla="*/ 73025 h 119"/>
                <a:gd name="T18" fmla="*/ 77787 w 59"/>
                <a:gd name="T19" fmla="*/ 50800 h 119"/>
                <a:gd name="T20" fmla="*/ 61912 w 59"/>
                <a:gd name="T21" fmla="*/ 30162 h 119"/>
                <a:gd name="T22" fmla="*/ 42862 w 59"/>
                <a:gd name="T23" fmla="*/ 14287 h 119"/>
                <a:gd name="T24" fmla="*/ 20637 w 59"/>
                <a:gd name="T25" fmla="*/ 3175 h 119"/>
                <a:gd name="T26" fmla="*/ 14287 w 59"/>
                <a:gd name="T27" fmla="*/ 0 h 119"/>
                <a:gd name="T28" fmla="*/ 6350 w 59"/>
                <a:gd name="T29" fmla="*/ 3175 h 119"/>
                <a:gd name="T30" fmla="*/ 1587 w 59"/>
                <a:gd name="T31" fmla="*/ 4762 h 119"/>
                <a:gd name="T32" fmla="*/ 0 w 59"/>
                <a:gd name="T33" fmla="*/ 11112 h 119"/>
                <a:gd name="T34" fmla="*/ 0 w 59"/>
                <a:gd name="T35" fmla="*/ 19050 h 119"/>
                <a:gd name="T36" fmla="*/ 0 w 59"/>
                <a:gd name="T37" fmla="*/ 25400 h 119"/>
                <a:gd name="T38" fmla="*/ 4762 w 59"/>
                <a:gd name="T39" fmla="*/ 30162 h 119"/>
                <a:gd name="T40" fmla="*/ 9525 w 59"/>
                <a:gd name="T41" fmla="*/ 31750 h 119"/>
                <a:gd name="T42" fmla="*/ 25400 w 59"/>
                <a:gd name="T43" fmla="*/ 39687 h 119"/>
                <a:gd name="T44" fmla="*/ 36512 w 59"/>
                <a:gd name="T45" fmla="*/ 47625 h 119"/>
                <a:gd name="T46" fmla="*/ 47625 w 59"/>
                <a:gd name="T47" fmla="*/ 61912 h 119"/>
                <a:gd name="T48" fmla="*/ 53975 w 59"/>
                <a:gd name="T49" fmla="*/ 76200 h 119"/>
                <a:gd name="T50" fmla="*/ 61912 w 59"/>
                <a:gd name="T51" fmla="*/ 96837 h 119"/>
                <a:gd name="T52" fmla="*/ 63500 w 59"/>
                <a:gd name="T53" fmla="*/ 115887 h 119"/>
                <a:gd name="T54" fmla="*/ 58737 w 59"/>
                <a:gd name="T55" fmla="*/ 136525 h 119"/>
                <a:gd name="T56" fmla="*/ 49212 w 59"/>
                <a:gd name="T57" fmla="*/ 157162 h 119"/>
                <a:gd name="T58" fmla="*/ 47625 w 59"/>
                <a:gd name="T59" fmla="*/ 160337 h 119"/>
                <a:gd name="T60" fmla="*/ 46037 w 59"/>
                <a:gd name="T61" fmla="*/ 160337 h 119"/>
                <a:gd name="T62" fmla="*/ 42862 w 59"/>
                <a:gd name="T63" fmla="*/ 160337 h 119"/>
                <a:gd name="T64" fmla="*/ 41275 w 59"/>
                <a:gd name="T65" fmla="*/ 157162 h 119"/>
                <a:gd name="T66" fmla="*/ 33337 w 59"/>
                <a:gd name="T67" fmla="*/ 160337 h 119"/>
                <a:gd name="T68" fmla="*/ 30162 w 59"/>
                <a:gd name="T69" fmla="*/ 165100 h 119"/>
                <a:gd name="T70" fmla="*/ 26987 w 59"/>
                <a:gd name="T71" fmla="*/ 171450 h 119"/>
                <a:gd name="T72" fmla="*/ 26987 w 59"/>
                <a:gd name="T73" fmla="*/ 177800 h 119"/>
                <a:gd name="T74" fmla="*/ 30162 w 59"/>
                <a:gd name="T75" fmla="*/ 184150 h 119"/>
                <a:gd name="T76" fmla="*/ 33337 w 59"/>
                <a:gd name="T77" fmla="*/ 187325 h 119"/>
                <a:gd name="T78" fmla="*/ 41275 w 59"/>
                <a:gd name="T79" fmla="*/ 188912 h 119"/>
                <a:gd name="T80" fmla="*/ 46037 w 59"/>
                <a:gd name="T81" fmla="*/ 188912 h 119"/>
                <a:gd name="T82" fmla="*/ 46037 w 59"/>
                <a:gd name="T83" fmla="*/ 188912 h 11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9"/>
                <a:gd name="T127" fmla="*/ 0 h 119"/>
                <a:gd name="T128" fmla="*/ 59 w 59"/>
                <a:gd name="T129" fmla="*/ 119 h 11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9" h="119">
                  <a:moveTo>
                    <a:pt x="29" y="119"/>
                  </a:moveTo>
                  <a:lnTo>
                    <a:pt x="34" y="118"/>
                  </a:lnTo>
                  <a:lnTo>
                    <a:pt x="42" y="116"/>
                  </a:lnTo>
                  <a:lnTo>
                    <a:pt x="46" y="112"/>
                  </a:lnTo>
                  <a:lnTo>
                    <a:pt x="50" y="108"/>
                  </a:lnTo>
                  <a:lnTo>
                    <a:pt x="56" y="94"/>
                  </a:lnTo>
                  <a:lnTo>
                    <a:pt x="59" y="78"/>
                  </a:lnTo>
                  <a:lnTo>
                    <a:pt x="59" y="62"/>
                  </a:lnTo>
                  <a:lnTo>
                    <a:pt x="54" y="46"/>
                  </a:lnTo>
                  <a:lnTo>
                    <a:pt x="49" y="32"/>
                  </a:lnTo>
                  <a:lnTo>
                    <a:pt x="39" y="19"/>
                  </a:lnTo>
                  <a:lnTo>
                    <a:pt x="27" y="9"/>
                  </a:lnTo>
                  <a:lnTo>
                    <a:pt x="13" y="2"/>
                  </a:lnTo>
                  <a:lnTo>
                    <a:pt x="9" y="0"/>
                  </a:lnTo>
                  <a:lnTo>
                    <a:pt x="4" y="2"/>
                  </a:lnTo>
                  <a:lnTo>
                    <a:pt x="1" y="3"/>
                  </a:lnTo>
                  <a:lnTo>
                    <a:pt x="0" y="7"/>
                  </a:lnTo>
                  <a:lnTo>
                    <a:pt x="0" y="12"/>
                  </a:lnTo>
                  <a:lnTo>
                    <a:pt x="0" y="16"/>
                  </a:lnTo>
                  <a:lnTo>
                    <a:pt x="3" y="19"/>
                  </a:lnTo>
                  <a:lnTo>
                    <a:pt x="6" y="20"/>
                  </a:lnTo>
                  <a:lnTo>
                    <a:pt x="16" y="25"/>
                  </a:lnTo>
                  <a:lnTo>
                    <a:pt x="23" y="30"/>
                  </a:lnTo>
                  <a:lnTo>
                    <a:pt x="30" y="39"/>
                  </a:lnTo>
                  <a:lnTo>
                    <a:pt x="34" y="48"/>
                  </a:lnTo>
                  <a:lnTo>
                    <a:pt x="39" y="61"/>
                  </a:lnTo>
                  <a:lnTo>
                    <a:pt x="40" y="73"/>
                  </a:lnTo>
                  <a:lnTo>
                    <a:pt x="37" y="86"/>
                  </a:lnTo>
                  <a:lnTo>
                    <a:pt x="31" y="99"/>
                  </a:lnTo>
                  <a:lnTo>
                    <a:pt x="30" y="101"/>
                  </a:lnTo>
                  <a:lnTo>
                    <a:pt x="29" y="101"/>
                  </a:lnTo>
                  <a:lnTo>
                    <a:pt x="27" y="101"/>
                  </a:lnTo>
                  <a:lnTo>
                    <a:pt x="26" y="99"/>
                  </a:lnTo>
                  <a:lnTo>
                    <a:pt x="21" y="101"/>
                  </a:lnTo>
                  <a:lnTo>
                    <a:pt x="19" y="104"/>
                  </a:lnTo>
                  <a:lnTo>
                    <a:pt x="17" y="108"/>
                  </a:lnTo>
                  <a:lnTo>
                    <a:pt x="17" y="112"/>
                  </a:lnTo>
                  <a:lnTo>
                    <a:pt x="19" y="116"/>
                  </a:lnTo>
                  <a:lnTo>
                    <a:pt x="21" y="118"/>
                  </a:lnTo>
                  <a:lnTo>
                    <a:pt x="26" y="119"/>
                  </a:lnTo>
                  <a:lnTo>
                    <a:pt x="29" y="119"/>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ja-JP" altLang="en-US"/>
            </a:p>
          </p:txBody>
        </p:sp>
        <p:sp>
          <p:nvSpPr>
            <p:cNvPr id="37905" name="Freeform 14"/>
            <p:cNvSpPr>
              <a:spLocks/>
            </p:cNvSpPr>
            <p:nvPr/>
          </p:nvSpPr>
          <p:spPr bwMode="auto">
            <a:xfrm>
              <a:off x="5965826" y="3735389"/>
              <a:ext cx="125413" cy="130175"/>
            </a:xfrm>
            <a:custGeom>
              <a:avLst/>
              <a:gdLst>
                <a:gd name="T0" fmla="*/ 20638 w 79"/>
                <a:gd name="T1" fmla="*/ 130175 h 82"/>
                <a:gd name="T2" fmla="*/ 39688 w 79"/>
                <a:gd name="T3" fmla="*/ 122238 h 82"/>
                <a:gd name="T4" fmla="*/ 58738 w 79"/>
                <a:gd name="T5" fmla="*/ 114300 h 82"/>
                <a:gd name="T6" fmla="*/ 76200 w 79"/>
                <a:gd name="T7" fmla="*/ 101600 h 82"/>
                <a:gd name="T8" fmla="*/ 92075 w 79"/>
                <a:gd name="T9" fmla="*/ 88900 h 82"/>
                <a:gd name="T10" fmla="*/ 106363 w 79"/>
                <a:gd name="T11" fmla="*/ 73025 h 82"/>
                <a:gd name="T12" fmla="*/ 115888 w 79"/>
                <a:gd name="T13" fmla="*/ 57150 h 82"/>
                <a:gd name="T14" fmla="*/ 122238 w 79"/>
                <a:gd name="T15" fmla="*/ 36513 h 82"/>
                <a:gd name="T16" fmla="*/ 125413 w 79"/>
                <a:gd name="T17" fmla="*/ 15875 h 82"/>
                <a:gd name="T18" fmla="*/ 122238 w 79"/>
                <a:gd name="T19" fmla="*/ 9525 h 82"/>
                <a:gd name="T20" fmla="*/ 120650 w 79"/>
                <a:gd name="T21" fmla="*/ 4763 h 82"/>
                <a:gd name="T22" fmla="*/ 115888 w 79"/>
                <a:gd name="T23" fmla="*/ 1588 h 82"/>
                <a:gd name="T24" fmla="*/ 107950 w 79"/>
                <a:gd name="T25" fmla="*/ 0 h 82"/>
                <a:gd name="T26" fmla="*/ 101600 w 79"/>
                <a:gd name="T27" fmla="*/ 1588 h 82"/>
                <a:gd name="T28" fmla="*/ 96838 w 79"/>
                <a:gd name="T29" fmla="*/ 4763 h 82"/>
                <a:gd name="T30" fmla="*/ 95250 w 79"/>
                <a:gd name="T31" fmla="*/ 9525 h 82"/>
                <a:gd name="T32" fmla="*/ 92075 w 79"/>
                <a:gd name="T33" fmla="*/ 15875 h 82"/>
                <a:gd name="T34" fmla="*/ 90488 w 79"/>
                <a:gd name="T35" fmla="*/ 31750 h 82"/>
                <a:gd name="T36" fmla="*/ 85725 w 79"/>
                <a:gd name="T37" fmla="*/ 47625 h 82"/>
                <a:gd name="T38" fmla="*/ 76200 w 79"/>
                <a:gd name="T39" fmla="*/ 58738 h 82"/>
                <a:gd name="T40" fmla="*/ 65088 w 79"/>
                <a:gd name="T41" fmla="*/ 69850 h 82"/>
                <a:gd name="T42" fmla="*/ 52388 w 79"/>
                <a:gd name="T43" fmla="*/ 79375 h 82"/>
                <a:gd name="T44" fmla="*/ 38100 w 79"/>
                <a:gd name="T45" fmla="*/ 88900 h 82"/>
                <a:gd name="T46" fmla="*/ 23813 w 79"/>
                <a:gd name="T47" fmla="*/ 95250 h 82"/>
                <a:gd name="T48" fmla="*/ 7938 w 79"/>
                <a:gd name="T49" fmla="*/ 100013 h 82"/>
                <a:gd name="T50" fmla="*/ 3175 w 79"/>
                <a:gd name="T51" fmla="*/ 101600 h 82"/>
                <a:gd name="T52" fmla="*/ 1588 w 79"/>
                <a:gd name="T53" fmla="*/ 106363 h 82"/>
                <a:gd name="T54" fmla="*/ 0 w 79"/>
                <a:gd name="T55" fmla="*/ 114300 h 82"/>
                <a:gd name="T56" fmla="*/ 0 w 79"/>
                <a:gd name="T57" fmla="*/ 120650 h 82"/>
                <a:gd name="T58" fmla="*/ 3175 w 79"/>
                <a:gd name="T59" fmla="*/ 125413 h 82"/>
                <a:gd name="T60" fmla="*/ 7938 w 79"/>
                <a:gd name="T61" fmla="*/ 127000 h 82"/>
                <a:gd name="T62" fmla="*/ 15875 w 79"/>
                <a:gd name="T63" fmla="*/ 130175 h 82"/>
                <a:gd name="T64" fmla="*/ 20638 w 79"/>
                <a:gd name="T65" fmla="*/ 130175 h 82"/>
                <a:gd name="T66" fmla="*/ 20638 w 79"/>
                <a:gd name="T67" fmla="*/ 130175 h 8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9"/>
                <a:gd name="T103" fmla="*/ 0 h 82"/>
                <a:gd name="T104" fmla="*/ 79 w 79"/>
                <a:gd name="T105" fmla="*/ 82 h 8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9" h="82">
                  <a:moveTo>
                    <a:pt x="13" y="82"/>
                  </a:moveTo>
                  <a:lnTo>
                    <a:pt x="25" y="77"/>
                  </a:lnTo>
                  <a:lnTo>
                    <a:pt x="37" y="72"/>
                  </a:lnTo>
                  <a:lnTo>
                    <a:pt x="48" y="64"/>
                  </a:lnTo>
                  <a:lnTo>
                    <a:pt x="58" y="56"/>
                  </a:lnTo>
                  <a:lnTo>
                    <a:pt x="67" y="46"/>
                  </a:lnTo>
                  <a:lnTo>
                    <a:pt x="73" y="36"/>
                  </a:lnTo>
                  <a:lnTo>
                    <a:pt x="77" y="23"/>
                  </a:lnTo>
                  <a:lnTo>
                    <a:pt x="79" y="10"/>
                  </a:lnTo>
                  <a:lnTo>
                    <a:pt x="77" y="6"/>
                  </a:lnTo>
                  <a:lnTo>
                    <a:pt x="76" y="3"/>
                  </a:lnTo>
                  <a:lnTo>
                    <a:pt x="73" y="1"/>
                  </a:lnTo>
                  <a:lnTo>
                    <a:pt x="68" y="0"/>
                  </a:lnTo>
                  <a:lnTo>
                    <a:pt x="64" y="1"/>
                  </a:lnTo>
                  <a:lnTo>
                    <a:pt x="61" y="3"/>
                  </a:lnTo>
                  <a:lnTo>
                    <a:pt x="60" y="6"/>
                  </a:lnTo>
                  <a:lnTo>
                    <a:pt x="58" y="10"/>
                  </a:lnTo>
                  <a:lnTo>
                    <a:pt x="57" y="20"/>
                  </a:lnTo>
                  <a:lnTo>
                    <a:pt x="54" y="30"/>
                  </a:lnTo>
                  <a:lnTo>
                    <a:pt x="48" y="37"/>
                  </a:lnTo>
                  <a:lnTo>
                    <a:pt x="41" y="44"/>
                  </a:lnTo>
                  <a:lnTo>
                    <a:pt x="33" y="50"/>
                  </a:lnTo>
                  <a:lnTo>
                    <a:pt x="24" y="56"/>
                  </a:lnTo>
                  <a:lnTo>
                    <a:pt x="15" y="60"/>
                  </a:lnTo>
                  <a:lnTo>
                    <a:pt x="5" y="63"/>
                  </a:lnTo>
                  <a:lnTo>
                    <a:pt x="2" y="64"/>
                  </a:lnTo>
                  <a:lnTo>
                    <a:pt x="1" y="67"/>
                  </a:lnTo>
                  <a:lnTo>
                    <a:pt x="0" y="72"/>
                  </a:lnTo>
                  <a:lnTo>
                    <a:pt x="0" y="76"/>
                  </a:lnTo>
                  <a:lnTo>
                    <a:pt x="2" y="79"/>
                  </a:lnTo>
                  <a:lnTo>
                    <a:pt x="5" y="80"/>
                  </a:lnTo>
                  <a:lnTo>
                    <a:pt x="10" y="82"/>
                  </a:lnTo>
                  <a:lnTo>
                    <a:pt x="13" y="82"/>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ja-JP" altLang="en-US"/>
            </a:p>
          </p:txBody>
        </p:sp>
        <p:sp>
          <p:nvSpPr>
            <p:cNvPr id="37906" name="Freeform 15"/>
            <p:cNvSpPr>
              <a:spLocks/>
            </p:cNvSpPr>
            <p:nvPr/>
          </p:nvSpPr>
          <p:spPr bwMode="auto">
            <a:xfrm>
              <a:off x="5522914" y="3375025"/>
              <a:ext cx="852487" cy="654050"/>
            </a:xfrm>
            <a:custGeom>
              <a:avLst/>
              <a:gdLst>
                <a:gd name="T0" fmla="*/ 712787 w 537"/>
                <a:gd name="T1" fmla="*/ 173038 h 412"/>
                <a:gd name="T2" fmla="*/ 708025 w 537"/>
                <a:gd name="T3" fmla="*/ 115888 h 412"/>
                <a:gd name="T4" fmla="*/ 669925 w 537"/>
                <a:gd name="T5" fmla="*/ 57150 h 412"/>
                <a:gd name="T6" fmla="*/ 606425 w 537"/>
                <a:gd name="T7" fmla="*/ 14288 h 412"/>
                <a:gd name="T8" fmla="*/ 531812 w 537"/>
                <a:gd name="T9" fmla="*/ 0 h 412"/>
                <a:gd name="T10" fmla="*/ 455612 w 537"/>
                <a:gd name="T11" fmla="*/ 15875 h 412"/>
                <a:gd name="T12" fmla="*/ 412750 w 537"/>
                <a:gd name="T13" fmla="*/ 42863 h 412"/>
                <a:gd name="T14" fmla="*/ 392112 w 537"/>
                <a:gd name="T15" fmla="*/ 31750 h 412"/>
                <a:gd name="T16" fmla="*/ 371475 w 537"/>
                <a:gd name="T17" fmla="*/ 19050 h 412"/>
                <a:gd name="T18" fmla="*/ 349250 w 537"/>
                <a:gd name="T19" fmla="*/ 9525 h 412"/>
                <a:gd name="T20" fmla="*/ 323850 w 537"/>
                <a:gd name="T21" fmla="*/ 9525 h 412"/>
                <a:gd name="T22" fmla="*/ 323850 w 537"/>
                <a:gd name="T23" fmla="*/ 9525 h 412"/>
                <a:gd name="T24" fmla="*/ 322262 w 537"/>
                <a:gd name="T25" fmla="*/ 9525 h 412"/>
                <a:gd name="T26" fmla="*/ 296862 w 537"/>
                <a:gd name="T27" fmla="*/ 9525 h 412"/>
                <a:gd name="T28" fmla="*/ 269875 w 537"/>
                <a:gd name="T29" fmla="*/ 15875 h 412"/>
                <a:gd name="T30" fmla="*/ 249237 w 537"/>
                <a:gd name="T31" fmla="*/ 30163 h 412"/>
                <a:gd name="T32" fmla="*/ 230187 w 537"/>
                <a:gd name="T33" fmla="*/ 50800 h 412"/>
                <a:gd name="T34" fmla="*/ 207962 w 537"/>
                <a:gd name="T35" fmla="*/ 42863 h 412"/>
                <a:gd name="T36" fmla="*/ 182562 w 537"/>
                <a:gd name="T37" fmla="*/ 41275 h 412"/>
                <a:gd name="T38" fmla="*/ 157162 w 537"/>
                <a:gd name="T39" fmla="*/ 42863 h 412"/>
                <a:gd name="T40" fmla="*/ 134937 w 537"/>
                <a:gd name="T41" fmla="*/ 52388 h 412"/>
                <a:gd name="T42" fmla="*/ 114300 w 537"/>
                <a:gd name="T43" fmla="*/ 68263 h 412"/>
                <a:gd name="T44" fmla="*/ 96837 w 537"/>
                <a:gd name="T45" fmla="*/ 87313 h 412"/>
                <a:gd name="T46" fmla="*/ 93662 w 537"/>
                <a:gd name="T47" fmla="*/ 88900 h 412"/>
                <a:gd name="T48" fmla="*/ 92075 w 537"/>
                <a:gd name="T49" fmla="*/ 93663 h 412"/>
                <a:gd name="T50" fmla="*/ 84137 w 537"/>
                <a:gd name="T51" fmla="*/ 93663 h 412"/>
                <a:gd name="T52" fmla="*/ 76200 w 537"/>
                <a:gd name="T53" fmla="*/ 93663 h 412"/>
                <a:gd name="T54" fmla="*/ 68262 w 537"/>
                <a:gd name="T55" fmla="*/ 90488 h 412"/>
                <a:gd name="T56" fmla="*/ 63500 w 537"/>
                <a:gd name="T57" fmla="*/ 93663 h 412"/>
                <a:gd name="T58" fmla="*/ 25400 w 537"/>
                <a:gd name="T59" fmla="*/ 120650 h 412"/>
                <a:gd name="T60" fmla="*/ 4762 w 537"/>
                <a:gd name="T61" fmla="*/ 161925 h 412"/>
                <a:gd name="T62" fmla="*/ 0 w 537"/>
                <a:gd name="T63" fmla="*/ 207963 h 412"/>
                <a:gd name="T64" fmla="*/ 11112 w 537"/>
                <a:gd name="T65" fmla="*/ 255588 h 412"/>
                <a:gd name="T66" fmla="*/ 57150 w 537"/>
                <a:gd name="T67" fmla="*/ 317500 h 412"/>
                <a:gd name="T68" fmla="*/ 120650 w 537"/>
                <a:gd name="T69" fmla="*/ 350838 h 412"/>
                <a:gd name="T70" fmla="*/ 193675 w 537"/>
                <a:gd name="T71" fmla="*/ 361950 h 412"/>
                <a:gd name="T72" fmla="*/ 266700 w 537"/>
                <a:gd name="T73" fmla="*/ 355600 h 412"/>
                <a:gd name="T74" fmla="*/ 322262 w 537"/>
                <a:gd name="T75" fmla="*/ 376238 h 412"/>
                <a:gd name="T76" fmla="*/ 354012 w 537"/>
                <a:gd name="T77" fmla="*/ 425450 h 412"/>
                <a:gd name="T78" fmla="*/ 371475 w 537"/>
                <a:gd name="T79" fmla="*/ 487363 h 412"/>
                <a:gd name="T80" fmla="*/ 385762 w 537"/>
                <a:gd name="T81" fmla="*/ 544513 h 412"/>
                <a:gd name="T82" fmla="*/ 398462 w 537"/>
                <a:gd name="T83" fmla="*/ 574675 h 412"/>
                <a:gd name="T84" fmla="*/ 419100 w 537"/>
                <a:gd name="T85" fmla="*/ 598488 h 412"/>
                <a:gd name="T86" fmla="*/ 444500 w 537"/>
                <a:gd name="T87" fmla="*/ 619125 h 412"/>
                <a:gd name="T88" fmla="*/ 474662 w 537"/>
                <a:gd name="T89" fmla="*/ 631825 h 412"/>
                <a:gd name="T90" fmla="*/ 527050 w 537"/>
                <a:gd name="T91" fmla="*/ 647700 h 412"/>
                <a:gd name="T92" fmla="*/ 581025 w 537"/>
                <a:gd name="T93" fmla="*/ 654050 h 412"/>
                <a:gd name="T94" fmla="*/ 633412 w 537"/>
                <a:gd name="T95" fmla="*/ 649288 h 412"/>
                <a:gd name="T96" fmla="*/ 679450 w 537"/>
                <a:gd name="T97" fmla="*/ 623888 h 412"/>
                <a:gd name="T98" fmla="*/ 696912 w 537"/>
                <a:gd name="T99" fmla="*/ 579438 h 412"/>
                <a:gd name="T100" fmla="*/ 708025 w 537"/>
                <a:gd name="T101" fmla="*/ 530225 h 412"/>
                <a:gd name="T102" fmla="*/ 733425 w 537"/>
                <a:gd name="T103" fmla="*/ 509588 h 412"/>
                <a:gd name="T104" fmla="*/ 760412 w 537"/>
                <a:gd name="T105" fmla="*/ 493713 h 412"/>
                <a:gd name="T106" fmla="*/ 790575 w 537"/>
                <a:gd name="T107" fmla="*/ 481013 h 412"/>
                <a:gd name="T108" fmla="*/ 817562 w 537"/>
                <a:gd name="T109" fmla="*/ 461963 h 412"/>
                <a:gd name="T110" fmla="*/ 852487 w 537"/>
                <a:gd name="T111" fmla="*/ 388938 h 412"/>
                <a:gd name="T112" fmla="*/ 830262 w 537"/>
                <a:gd name="T113" fmla="*/ 319088 h 412"/>
                <a:gd name="T114" fmla="*/ 777875 w 537"/>
                <a:gd name="T115" fmla="*/ 255588 h 412"/>
                <a:gd name="T116" fmla="*/ 720725 w 537"/>
                <a:gd name="T117" fmla="*/ 200025 h 41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37"/>
                <a:gd name="T178" fmla="*/ 0 h 412"/>
                <a:gd name="T179" fmla="*/ 537 w 537"/>
                <a:gd name="T180" fmla="*/ 412 h 41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37" h="412">
                  <a:moveTo>
                    <a:pt x="454" y="126"/>
                  </a:moveTo>
                  <a:lnTo>
                    <a:pt x="449" y="109"/>
                  </a:lnTo>
                  <a:lnTo>
                    <a:pt x="449" y="90"/>
                  </a:lnTo>
                  <a:lnTo>
                    <a:pt x="446" y="73"/>
                  </a:lnTo>
                  <a:lnTo>
                    <a:pt x="439" y="56"/>
                  </a:lnTo>
                  <a:lnTo>
                    <a:pt x="422" y="36"/>
                  </a:lnTo>
                  <a:lnTo>
                    <a:pt x="403" y="20"/>
                  </a:lnTo>
                  <a:lnTo>
                    <a:pt x="382" y="9"/>
                  </a:lnTo>
                  <a:lnTo>
                    <a:pt x="359" y="3"/>
                  </a:lnTo>
                  <a:lnTo>
                    <a:pt x="335" y="0"/>
                  </a:lnTo>
                  <a:lnTo>
                    <a:pt x="310" y="3"/>
                  </a:lnTo>
                  <a:lnTo>
                    <a:pt x="287" y="10"/>
                  </a:lnTo>
                  <a:lnTo>
                    <a:pt x="266" y="23"/>
                  </a:lnTo>
                  <a:lnTo>
                    <a:pt x="260" y="27"/>
                  </a:lnTo>
                  <a:lnTo>
                    <a:pt x="253" y="24"/>
                  </a:lnTo>
                  <a:lnTo>
                    <a:pt x="247" y="20"/>
                  </a:lnTo>
                  <a:lnTo>
                    <a:pt x="240" y="16"/>
                  </a:lnTo>
                  <a:lnTo>
                    <a:pt x="234" y="12"/>
                  </a:lnTo>
                  <a:lnTo>
                    <a:pt x="227" y="9"/>
                  </a:lnTo>
                  <a:lnTo>
                    <a:pt x="220" y="6"/>
                  </a:lnTo>
                  <a:lnTo>
                    <a:pt x="213" y="6"/>
                  </a:lnTo>
                  <a:lnTo>
                    <a:pt x="204" y="6"/>
                  </a:lnTo>
                  <a:lnTo>
                    <a:pt x="203" y="6"/>
                  </a:lnTo>
                  <a:lnTo>
                    <a:pt x="194" y="6"/>
                  </a:lnTo>
                  <a:lnTo>
                    <a:pt x="187" y="6"/>
                  </a:lnTo>
                  <a:lnTo>
                    <a:pt x="178" y="7"/>
                  </a:lnTo>
                  <a:lnTo>
                    <a:pt x="170" y="10"/>
                  </a:lnTo>
                  <a:lnTo>
                    <a:pt x="162" y="14"/>
                  </a:lnTo>
                  <a:lnTo>
                    <a:pt x="157" y="19"/>
                  </a:lnTo>
                  <a:lnTo>
                    <a:pt x="149" y="24"/>
                  </a:lnTo>
                  <a:lnTo>
                    <a:pt x="145" y="32"/>
                  </a:lnTo>
                  <a:lnTo>
                    <a:pt x="138" y="29"/>
                  </a:lnTo>
                  <a:lnTo>
                    <a:pt x="131" y="27"/>
                  </a:lnTo>
                  <a:lnTo>
                    <a:pt x="122" y="26"/>
                  </a:lnTo>
                  <a:lnTo>
                    <a:pt x="115" y="26"/>
                  </a:lnTo>
                  <a:lnTo>
                    <a:pt x="108" y="26"/>
                  </a:lnTo>
                  <a:lnTo>
                    <a:pt x="99" y="27"/>
                  </a:lnTo>
                  <a:lnTo>
                    <a:pt x="92" y="29"/>
                  </a:lnTo>
                  <a:lnTo>
                    <a:pt x="85" y="33"/>
                  </a:lnTo>
                  <a:lnTo>
                    <a:pt x="78" y="37"/>
                  </a:lnTo>
                  <a:lnTo>
                    <a:pt x="72" y="43"/>
                  </a:lnTo>
                  <a:lnTo>
                    <a:pt x="66" y="49"/>
                  </a:lnTo>
                  <a:lnTo>
                    <a:pt x="61" y="55"/>
                  </a:lnTo>
                  <a:lnTo>
                    <a:pt x="59" y="56"/>
                  </a:lnTo>
                  <a:lnTo>
                    <a:pt x="59" y="57"/>
                  </a:lnTo>
                  <a:lnTo>
                    <a:pt x="58" y="59"/>
                  </a:lnTo>
                  <a:lnTo>
                    <a:pt x="55" y="59"/>
                  </a:lnTo>
                  <a:lnTo>
                    <a:pt x="53" y="59"/>
                  </a:lnTo>
                  <a:lnTo>
                    <a:pt x="50" y="59"/>
                  </a:lnTo>
                  <a:lnTo>
                    <a:pt x="48" y="59"/>
                  </a:lnTo>
                  <a:lnTo>
                    <a:pt x="46" y="57"/>
                  </a:lnTo>
                  <a:lnTo>
                    <a:pt x="43" y="57"/>
                  </a:lnTo>
                  <a:lnTo>
                    <a:pt x="42" y="57"/>
                  </a:lnTo>
                  <a:lnTo>
                    <a:pt x="40" y="59"/>
                  </a:lnTo>
                  <a:lnTo>
                    <a:pt x="28" y="66"/>
                  </a:lnTo>
                  <a:lnTo>
                    <a:pt x="16" y="76"/>
                  </a:lnTo>
                  <a:lnTo>
                    <a:pt x="9" y="88"/>
                  </a:lnTo>
                  <a:lnTo>
                    <a:pt x="3" y="102"/>
                  </a:lnTo>
                  <a:lnTo>
                    <a:pt x="0" y="116"/>
                  </a:lnTo>
                  <a:lnTo>
                    <a:pt x="0" y="131"/>
                  </a:lnTo>
                  <a:lnTo>
                    <a:pt x="3" y="146"/>
                  </a:lnTo>
                  <a:lnTo>
                    <a:pt x="7" y="161"/>
                  </a:lnTo>
                  <a:lnTo>
                    <a:pt x="20" y="182"/>
                  </a:lnTo>
                  <a:lnTo>
                    <a:pt x="36" y="200"/>
                  </a:lnTo>
                  <a:lnTo>
                    <a:pt x="55" y="212"/>
                  </a:lnTo>
                  <a:lnTo>
                    <a:pt x="76" y="221"/>
                  </a:lnTo>
                  <a:lnTo>
                    <a:pt x="99" y="227"/>
                  </a:lnTo>
                  <a:lnTo>
                    <a:pt x="122" y="228"/>
                  </a:lnTo>
                  <a:lnTo>
                    <a:pt x="145" y="227"/>
                  </a:lnTo>
                  <a:lnTo>
                    <a:pt x="168" y="224"/>
                  </a:lnTo>
                  <a:lnTo>
                    <a:pt x="188" y="228"/>
                  </a:lnTo>
                  <a:lnTo>
                    <a:pt x="203" y="237"/>
                  </a:lnTo>
                  <a:lnTo>
                    <a:pt x="214" y="251"/>
                  </a:lnTo>
                  <a:lnTo>
                    <a:pt x="223" y="268"/>
                  </a:lnTo>
                  <a:lnTo>
                    <a:pt x="228" y="287"/>
                  </a:lnTo>
                  <a:lnTo>
                    <a:pt x="234" y="307"/>
                  </a:lnTo>
                  <a:lnTo>
                    <a:pt x="238" y="326"/>
                  </a:lnTo>
                  <a:lnTo>
                    <a:pt x="243" y="343"/>
                  </a:lnTo>
                  <a:lnTo>
                    <a:pt x="247" y="353"/>
                  </a:lnTo>
                  <a:lnTo>
                    <a:pt x="251" y="362"/>
                  </a:lnTo>
                  <a:lnTo>
                    <a:pt x="257" y="370"/>
                  </a:lnTo>
                  <a:lnTo>
                    <a:pt x="264" y="377"/>
                  </a:lnTo>
                  <a:lnTo>
                    <a:pt x="271" y="385"/>
                  </a:lnTo>
                  <a:lnTo>
                    <a:pt x="280" y="390"/>
                  </a:lnTo>
                  <a:lnTo>
                    <a:pt x="289" y="395"/>
                  </a:lnTo>
                  <a:lnTo>
                    <a:pt x="299" y="398"/>
                  </a:lnTo>
                  <a:lnTo>
                    <a:pt x="314" y="402"/>
                  </a:lnTo>
                  <a:lnTo>
                    <a:pt x="332" y="408"/>
                  </a:lnTo>
                  <a:lnTo>
                    <a:pt x="349" y="410"/>
                  </a:lnTo>
                  <a:lnTo>
                    <a:pt x="366" y="412"/>
                  </a:lnTo>
                  <a:lnTo>
                    <a:pt x="383" y="412"/>
                  </a:lnTo>
                  <a:lnTo>
                    <a:pt x="399" y="409"/>
                  </a:lnTo>
                  <a:lnTo>
                    <a:pt x="413" y="403"/>
                  </a:lnTo>
                  <a:lnTo>
                    <a:pt x="428" y="393"/>
                  </a:lnTo>
                  <a:lnTo>
                    <a:pt x="436" y="380"/>
                  </a:lnTo>
                  <a:lnTo>
                    <a:pt x="439" y="365"/>
                  </a:lnTo>
                  <a:lnTo>
                    <a:pt x="441" y="349"/>
                  </a:lnTo>
                  <a:lnTo>
                    <a:pt x="446" y="334"/>
                  </a:lnTo>
                  <a:lnTo>
                    <a:pt x="454" y="327"/>
                  </a:lnTo>
                  <a:lnTo>
                    <a:pt x="462" y="321"/>
                  </a:lnTo>
                  <a:lnTo>
                    <a:pt x="471" y="316"/>
                  </a:lnTo>
                  <a:lnTo>
                    <a:pt x="479" y="311"/>
                  </a:lnTo>
                  <a:lnTo>
                    <a:pt x="490" y="307"/>
                  </a:lnTo>
                  <a:lnTo>
                    <a:pt x="498" y="303"/>
                  </a:lnTo>
                  <a:lnTo>
                    <a:pt x="507" y="299"/>
                  </a:lnTo>
                  <a:lnTo>
                    <a:pt x="515" y="291"/>
                  </a:lnTo>
                  <a:lnTo>
                    <a:pt x="531" y="268"/>
                  </a:lnTo>
                  <a:lnTo>
                    <a:pt x="537" y="245"/>
                  </a:lnTo>
                  <a:lnTo>
                    <a:pt x="533" y="222"/>
                  </a:lnTo>
                  <a:lnTo>
                    <a:pt x="523" y="201"/>
                  </a:lnTo>
                  <a:lnTo>
                    <a:pt x="507" y="181"/>
                  </a:lnTo>
                  <a:lnTo>
                    <a:pt x="490" y="161"/>
                  </a:lnTo>
                  <a:lnTo>
                    <a:pt x="471" y="142"/>
                  </a:lnTo>
                  <a:lnTo>
                    <a:pt x="454" y="126"/>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ja-JP" altLang="en-US"/>
            </a:p>
          </p:txBody>
        </p:sp>
        <p:sp>
          <p:nvSpPr>
            <p:cNvPr id="37907" name="Freeform 16"/>
            <p:cNvSpPr>
              <a:spLocks/>
            </p:cNvSpPr>
            <p:nvPr/>
          </p:nvSpPr>
          <p:spPr bwMode="auto">
            <a:xfrm>
              <a:off x="5937251" y="3417889"/>
              <a:ext cx="3175" cy="3175"/>
            </a:xfrm>
            <a:custGeom>
              <a:avLst/>
              <a:gdLst>
                <a:gd name="T0" fmla="*/ 3175 w 2"/>
                <a:gd name="T1" fmla="*/ 0 h 2"/>
                <a:gd name="T2" fmla="*/ 3175 w 2"/>
                <a:gd name="T3" fmla="*/ 3175 h 2"/>
                <a:gd name="T4" fmla="*/ 3175 w 2"/>
                <a:gd name="T5" fmla="*/ 0 h 2"/>
                <a:gd name="T6" fmla="*/ 3175 w 2"/>
                <a:gd name="T7" fmla="*/ 0 h 2"/>
                <a:gd name="T8" fmla="*/ 0 w 2"/>
                <a:gd name="T9" fmla="*/ 0 h 2"/>
                <a:gd name="T10" fmla="*/ 0 w 2"/>
                <a:gd name="T11" fmla="*/ 0 h 2"/>
                <a:gd name="T12" fmla="*/ 3175 w 2"/>
                <a:gd name="T13" fmla="*/ 0 h 2"/>
                <a:gd name="T14" fmla="*/ 0 60000 65536"/>
                <a:gd name="T15" fmla="*/ 0 60000 65536"/>
                <a:gd name="T16" fmla="*/ 0 60000 65536"/>
                <a:gd name="T17" fmla="*/ 0 60000 65536"/>
                <a:gd name="T18" fmla="*/ 0 60000 65536"/>
                <a:gd name="T19" fmla="*/ 0 60000 65536"/>
                <a:gd name="T20" fmla="*/ 0 60000 65536"/>
                <a:gd name="T21" fmla="*/ 0 w 2"/>
                <a:gd name="T22" fmla="*/ 0 h 2"/>
                <a:gd name="T23" fmla="*/ 2 w 2"/>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2">
                  <a:moveTo>
                    <a:pt x="2" y="0"/>
                  </a:moveTo>
                  <a:lnTo>
                    <a:pt x="2" y="2"/>
                  </a:lnTo>
                  <a:lnTo>
                    <a:pt x="2" y="0"/>
                  </a:lnTo>
                  <a:lnTo>
                    <a:pt x="0" y="0"/>
                  </a:lnTo>
                  <a:lnTo>
                    <a:pt x="2"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ja-JP" altLang="en-US"/>
            </a:p>
          </p:txBody>
        </p:sp>
        <p:sp>
          <p:nvSpPr>
            <p:cNvPr id="37908" name="Freeform 17"/>
            <p:cNvSpPr>
              <a:spLocks/>
            </p:cNvSpPr>
            <p:nvPr/>
          </p:nvSpPr>
          <p:spPr bwMode="auto">
            <a:xfrm>
              <a:off x="5554664" y="3406776"/>
              <a:ext cx="788987" cy="587375"/>
            </a:xfrm>
            <a:custGeom>
              <a:avLst/>
              <a:gdLst>
                <a:gd name="T0" fmla="*/ 631825 w 497"/>
                <a:gd name="T1" fmla="*/ 549275 h 370"/>
                <a:gd name="T2" fmla="*/ 581025 w 497"/>
                <a:gd name="T3" fmla="*/ 585788 h 370"/>
                <a:gd name="T4" fmla="*/ 519112 w 497"/>
                <a:gd name="T5" fmla="*/ 587375 h 370"/>
                <a:gd name="T6" fmla="*/ 554037 w 497"/>
                <a:gd name="T7" fmla="*/ 528638 h 370"/>
                <a:gd name="T8" fmla="*/ 549275 w 497"/>
                <a:gd name="T9" fmla="*/ 485775 h 370"/>
                <a:gd name="T10" fmla="*/ 528637 w 497"/>
                <a:gd name="T11" fmla="*/ 490538 h 370"/>
                <a:gd name="T12" fmla="*/ 517525 w 497"/>
                <a:gd name="T13" fmla="*/ 534988 h 370"/>
                <a:gd name="T14" fmla="*/ 469900 w 497"/>
                <a:gd name="T15" fmla="*/ 566738 h 370"/>
                <a:gd name="T16" fmla="*/ 455612 w 497"/>
                <a:gd name="T17" fmla="*/ 571500 h 370"/>
                <a:gd name="T18" fmla="*/ 403225 w 497"/>
                <a:gd name="T19" fmla="*/ 534988 h 370"/>
                <a:gd name="T20" fmla="*/ 358775 w 497"/>
                <a:gd name="T21" fmla="*/ 407988 h 370"/>
                <a:gd name="T22" fmla="*/ 376237 w 497"/>
                <a:gd name="T23" fmla="*/ 371475 h 370"/>
                <a:gd name="T24" fmla="*/ 411162 w 497"/>
                <a:gd name="T25" fmla="*/ 355600 h 370"/>
                <a:gd name="T26" fmla="*/ 412750 w 497"/>
                <a:gd name="T27" fmla="*/ 330200 h 370"/>
                <a:gd name="T28" fmla="*/ 390525 w 497"/>
                <a:gd name="T29" fmla="*/ 328613 h 370"/>
                <a:gd name="T30" fmla="*/ 349250 w 497"/>
                <a:gd name="T31" fmla="*/ 339725 h 370"/>
                <a:gd name="T32" fmla="*/ 330200 w 497"/>
                <a:gd name="T33" fmla="*/ 341313 h 370"/>
                <a:gd name="T34" fmla="*/ 293687 w 497"/>
                <a:gd name="T35" fmla="*/ 307975 h 370"/>
                <a:gd name="T36" fmla="*/ 234950 w 497"/>
                <a:gd name="T37" fmla="*/ 293688 h 370"/>
                <a:gd name="T38" fmla="*/ 176212 w 497"/>
                <a:gd name="T39" fmla="*/ 298450 h 370"/>
                <a:gd name="T40" fmla="*/ 88900 w 497"/>
                <a:gd name="T41" fmla="*/ 287338 h 370"/>
                <a:gd name="T42" fmla="*/ 19050 w 497"/>
                <a:gd name="T43" fmla="*/ 225425 h 370"/>
                <a:gd name="T44" fmla="*/ 23812 w 497"/>
                <a:gd name="T45" fmla="*/ 107950 h 370"/>
                <a:gd name="T46" fmla="*/ 57150 w 497"/>
                <a:gd name="T47" fmla="*/ 93663 h 370"/>
                <a:gd name="T48" fmla="*/ 87312 w 497"/>
                <a:gd name="T49" fmla="*/ 100013 h 370"/>
                <a:gd name="T50" fmla="*/ 109537 w 497"/>
                <a:gd name="T51" fmla="*/ 128588 h 370"/>
                <a:gd name="T52" fmla="*/ 120650 w 497"/>
                <a:gd name="T53" fmla="*/ 150813 h 370"/>
                <a:gd name="T54" fmla="*/ 141287 w 497"/>
                <a:gd name="T55" fmla="*/ 141288 h 370"/>
                <a:gd name="T56" fmla="*/ 112712 w 497"/>
                <a:gd name="T57" fmla="*/ 82550 h 370"/>
                <a:gd name="T58" fmla="*/ 120650 w 497"/>
                <a:gd name="T59" fmla="*/ 46038 h 370"/>
                <a:gd name="T60" fmla="*/ 157162 w 497"/>
                <a:gd name="T61" fmla="*/ 39688 h 370"/>
                <a:gd name="T62" fmla="*/ 192087 w 497"/>
                <a:gd name="T63" fmla="*/ 47625 h 370"/>
                <a:gd name="T64" fmla="*/ 225425 w 497"/>
                <a:gd name="T65" fmla="*/ 82550 h 370"/>
                <a:gd name="T66" fmla="*/ 246062 w 497"/>
                <a:gd name="T67" fmla="*/ 103188 h 370"/>
                <a:gd name="T68" fmla="*/ 261937 w 497"/>
                <a:gd name="T69" fmla="*/ 88900 h 370"/>
                <a:gd name="T70" fmla="*/ 239712 w 497"/>
                <a:gd name="T71" fmla="*/ 42863 h 370"/>
                <a:gd name="T72" fmla="*/ 250825 w 497"/>
                <a:gd name="T73" fmla="*/ 14288 h 370"/>
                <a:gd name="T74" fmla="*/ 292100 w 497"/>
                <a:gd name="T75" fmla="*/ 11113 h 370"/>
                <a:gd name="T76" fmla="*/ 309562 w 497"/>
                <a:gd name="T77" fmla="*/ 14288 h 370"/>
                <a:gd name="T78" fmla="*/ 350837 w 497"/>
                <a:gd name="T79" fmla="*/ 31750 h 370"/>
                <a:gd name="T80" fmla="*/ 387350 w 497"/>
                <a:gd name="T81" fmla="*/ 42863 h 370"/>
                <a:gd name="T82" fmla="*/ 417512 w 497"/>
                <a:gd name="T83" fmla="*/ 25400 h 370"/>
                <a:gd name="T84" fmla="*/ 466725 w 497"/>
                <a:gd name="T85" fmla="*/ 4763 h 370"/>
                <a:gd name="T86" fmla="*/ 528637 w 497"/>
                <a:gd name="T87" fmla="*/ 3175 h 370"/>
                <a:gd name="T88" fmla="*/ 611187 w 497"/>
                <a:gd name="T89" fmla="*/ 39688 h 370"/>
                <a:gd name="T90" fmla="*/ 647700 w 497"/>
                <a:gd name="T91" fmla="*/ 111125 h 370"/>
                <a:gd name="T92" fmla="*/ 654050 w 497"/>
                <a:gd name="T93" fmla="*/ 171450 h 370"/>
                <a:gd name="T94" fmla="*/ 657225 w 497"/>
                <a:gd name="T95" fmla="*/ 209550 h 370"/>
                <a:gd name="T96" fmla="*/ 604837 w 497"/>
                <a:gd name="T97" fmla="*/ 268288 h 370"/>
                <a:gd name="T98" fmla="*/ 596900 w 497"/>
                <a:gd name="T99" fmla="*/ 288925 h 370"/>
                <a:gd name="T100" fmla="*/ 623887 w 497"/>
                <a:gd name="T101" fmla="*/ 298450 h 370"/>
                <a:gd name="T102" fmla="*/ 669925 w 497"/>
                <a:gd name="T103" fmla="*/ 268288 h 370"/>
                <a:gd name="T104" fmla="*/ 700087 w 497"/>
                <a:gd name="T105" fmla="*/ 228600 h 370"/>
                <a:gd name="T106" fmla="*/ 749300 w 497"/>
                <a:gd name="T107" fmla="*/ 273050 h 370"/>
                <a:gd name="T108" fmla="*/ 788987 w 497"/>
                <a:gd name="T109" fmla="*/ 344488 h 370"/>
                <a:gd name="T110" fmla="*/ 731837 w 497"/>
                <a:gd name="T111" fmla="*/ 425450 h 37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497"/>
                <a:gd name="T169" fmla="*/ 0 h 370"/>
                <a:gd name="T170" fmla="*/ 497 w 497"/>
                <a:gd name="T171" fmla="*/ 370 h 37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497" h="370">
                  <a:moveTo>
                    <a:pt x="414" y="297"/>
                  </a:moveTo>
                  <a:lnTo>
                    <a:pt x="404" y="312"/>
                  </a:lnTo>
                  <a:lnTo>
                    <a:pt x="399" y="327"/>
                  </a:lnTo>
                  <a:lnTo>
                    <a:pt x="398" y="346"/>
                  </a:lnTo>
                  <a:lnTo>
                    <a:pt x="393" y="363"/>
                  </a:lnTo>
                  <a:lnTo>
                    <a:pt x="385" y="366"/>
                  </a:lnTo>
                  <a:lnTo>
                    <a:pt x="376" y="367"/>
                  </a:lnTo>
                  <a:lnTo>
                    <a:pt x="366" y="369"/>
                  </a:lnTo>
                  <a:lnTo>
                    <a:pt x="356" y="370"/>
                  </a:lnTo>
                  <a:lnTo>
                    <a:pt x="346" y="370"/>
                  </a:lnTo>
                  <a:lnTo>
                    <a:pt x="338" y="370"/>
                  </a:lnTo>
                  <a:lnTo>
                    <a:pt x="327" y="370"/>
                  </a:lnTo>
                  <a:lnTo>
                    <a:pt x="317" y="369"/>
                  </a:lnTo>
                  <a:lnTo>
                    <a:pt x="332" y="360"/>
                  </a:lnTo>
                  <a:lnTo>
                    <a:pt x="343" y="347"/>
                  </a:lnTo>
                  <a:lnTo>
                    <a:pt x="349" y="333"/>
                  </a:lnTo>
                  <a:lnTo>
                    <a:pt x="350" y="314"/>
                  </a:lnTo>
                  <a:lnTo>
                    <a:pt x="350" y="310"/>
                  </a:lnTo>
                  <a:lnTo>
                    <a:pt x="349" y="307"/>
                  </a:lnTo>
                  <a:lnTo>
                    <a:pt x="346" y="306"/>
                  </a:lnTo>
                  <a:lnTo>
                    <a:pt x="342" y="304"/>
                  </a:lnTo>
                  <a:lnTo>
                    <a:pt x="338" y="304"/>
                  </a:lnTo>
                  <a:lnTo>
                    <a:pt x="335" y="306"/>
                  </a:lnTo>
                  <a:lnTo>
                    <a:pt x="333" y="309"/>
                  </a:lnTo>
                  <a:lnTo>
                    <a:pt x="332" y="313"/>
                  </a:lnTo>
                  <a:lnTo>
                    <a:pt x="332" y="323"/>
                  </a:lnTo>
                  <a:lnTo>
                    <a:pt x="330" y="330"/>
                  </a:lnTo>
                  <a:lnTo>
                    <a:pt x="326" y="337"/>
                  </a:lnTo>
                  <a:lnTo>
                    <a:pt x="319" y="345"/>
                  </a:lnTo>
                  <a:lnTo>
                    <a:pt x="312" y="349"/>
                  </a:lnTo>
                  <a:lnTo>
                    <a:pt x="305" y="353"/>
                  </a:lnTo>
                  <a:lnTo>
                    <a:pt x="296" y="357"/>
                  </a:lnTo>
                  <a:lnTo>
                    <a:pt x="289" y="360"/>
                  </a:lnTo>
                  <a:lnTo>
                    <a:pt x="287" y="360"/>
                  </a:lnTo>
                  <a:lnTo>
                    <a:pt x="286" y="362"/>
                  </a:lnTo>
                  <a:lnTo>
                    <a:pt x="274" y="356"/>
                  </a:lnTo>
                  <a:lnTo>
                    <a:pt x="263" y="347"/>
                  </a:lnTo>
                  <a:lnTo>
                    <a:pt x="254" y="337"/>
                  </a:lnTo>
                  <a:lnTo>
                    <a:pt x="247" y="326"/>
                  </a:lnTo>
                  <a:lnTo>
                    <a:pt x="239" y="303"/>
                  </a:lnTo>
                  <a:lnTo>
                    <a:pt x="231" y="280"/>
                  </a:lnTo>
                  <a:lnTo>
                    <a:pt x="226" y="257"/>
                  </a:lnTo>
                  <a:lnTo>
                    <a:pt x="218" y="234"/>
                  </a:lnTo>
                  <a:lnTo>
                    <a:pt x="224" y="234"/>
                  </a:lnTo>
                  <a:lnTo>
                    <a:pt x="231" y="235"/>
                  </a:lnTo>
                  <a:lnTo>
                    <a:pt x="237" y="234"/>
                  </a:lnTo>
                  <a:lnTo>
                    <a:pt x="243" y="234"/>
                  </a:lnTo>
                  <a:lnTo>
                    <a:pt x="249" y="231"/>
                  </a:lnTo>
                  <a:lnTo>
                    <a:pt x="254" y="228"/>
                  </a:lnTo>
                  <a:lnTo>
                    <a:pt x="259" y="224"/>
                  </a:lnTo>
                  <a:lnTo>
                    <a:pt x="261" y="218"/>
                  </a:lnTo>
                  <a:lnTo>
                    <a:pt x="261" y="215"/>
                  </a:lnTo>
                  <a:lnTo>
                    <a:pt x="261" y="211"/>
                  </a:lnTo>
                  <a:lnTo>
                    <a:pt x="260" y="208"/>
                  </a:lnTo>
                  <a:lnTo>
                    <a:pt x="257" y="205"/>
                  </a:lnTo>
                  <a:lnTo>
                    <a:pt x="253" y="204"/>
                  </a:lnTo>
                  <a:lnTo>
                    <a:pt x="250" y="204"/>
                  </a:lnTo>
                  <a:lnTo>
                    <a:pt x="246" y="207"/>
                  </a:lnTo>
                  <a:lnTo>
                    <a:pt x="243" y="210"/>
                  </a:lnTo>
                  <a:lnTo>
                    <a:pt x="237" y="214"/>
                  </a:lnTo>
                  <a:lnTo>
                    <a:pt x="230" y="215"/>
                  </a:lnTo>
                  <a:lnTo>
                    <a:pt x="220" y="214"/>
                  </a:lnTo>
                  <a:lnTo>
                    <a:pt x="211" y="214"/>
                  </a:lnTo>
                  <a:lnTo>
                    <a:pt x="210" y="214"/>
                  </a:lnTo>
                  <a:lnTo>
                    <a:pt x="208" y="215"/>
                  </a:lnTo>
                  <a:lnTo>
                    <a:pt x="207" y="215"/>
                  </a:lnTo>
                  <a:lnTo>
                    <a:pt x="201" y="207"/>
                  </a:lnTo>
                  <a:lnTo>
                    <a:pt x="194" y="200"/>
                  </a:lnTo>
                  <a:lnTo>
                    <a:pt x="185" y="194"/>
                  </a:lnTo>
                  <a:lnTo>
                    <a:pt x="175" y="190"/>
                  </a:lnTo>
                  <a:lnTo>
                    <a:pt x="167" y="187"/>
                  </a:lnTo>
                  <a:lnTo>
                    <a:pt x="158" y="185"/>
                  </a:lnTo>
                  <a:lnTo>
                    <a:pt x="148" y="185"/>
                  </a:lnTo>
                  <a:lnTo>
                    <a:pt x="140" y="185"/>
                  </a:lnTo>
                  <a:lnTo>
                    <a:pt x="129" y="185"/>
                  </a:lnTo>
                  <a:lnTo>
                    <a:pt x="119" y="187"/>
                  </a:lnTo>
                  <a:lnTo>
                    <a:pt x="111" y="188"/>
                  </a:lnTo>
                  <a:lnTo>
                    <a:pt x="101" y="188"/>
                  </a:lnTo>
                  <a:lnTo>
                    <a:pt x="85" y="188"/>
                  </a:lnTo>
                  <a:lnTo>
                    <a:pt x="71" y="185"/>
                  </a:lnTo>
                  <a:lnTo>
                    <a:pt x="56" y="181"/>
                  </a:lnTo>
                  <a:lnTo>
                    <a:pt x="43" y="174"/>
                  </a:lnTo>
                  <a:lnTo>
                    <a:pt x="30" y="165"/>
                  </a:lnTo>
                  <a:lnTo>
                    <a:pt x="20" y="155"/>
                  </a:lnTo>
                  <a:lnTo>
                    <a:pt x="12" y="142"/>
                  </a:lnTo>
                  <a:lnTo>
                    <a:pt x="5" y="128"/>
                  </a:lnTo>
                  <a:lnTo>
                    <a:pt x="0" y="106"/>
                  </a:lnTo>
                  <a:lnTo>
                    <a:pt x="3" y="85"/>
                  </a:lnTo>
                  <a:lnTo>
                    <a:pt x="15" y="68"/>
                  </a:lnTo>
                  <a:lnTo>
                    <a:pt x="36" y="59"/>
                  </a:lnTo>
                  <a:lnTo>
                    <a:pt x="43" y="59"/>
                  </a:lnTo>
                  <a:lnTo>
                    <a:pt x="49" y="60"/>
                  </a:lnTo>
                  <a:lnTo>
                    <a:pt x="55" y="63"/>
                  </a:lnTo>
                  <a:lnTo>
                    <a:pt x="61" y="68"/>
                  </a:lnTo>
                  <a:lnTo>
                    <a:pt x="63" y="70"/>
                  </a:lnTo>
                  <a:lnTo>
                    <a:pt x="68" y="75"/>
                  </a:lnTo>
                  <a:lnTo>
                    <a:pt x="69" y="81"/>
                  </a:lnTo>
                  <a:lnTo>
                    <a:pt x="71" y="86"/>
                  </a:lnTo>
                  <a:lnTo>
                    <a:pt x="72" y="91"/>
                  </a:lnTo>
                  <a:lnTo>
                    <a:pt x="74" y="93"/>
                  </a:lnTo>
                  <a:lnTo>
                    <a:pt x="76" y="95"/>
                  </a:lnTo>
                  <a:lnTo>
                    <a:pt x="81" y="95"/>
                  </a:lnTo>
                  <a:lnTo>
                    <a:pt x="85" y="93"/>
                  </a:lnTo>
                  <a:lnTo>
                    <a:pt x="88" y="92"/>
                  </a:lnTo>
                  <a:lnTo>
                    <a:pt x="89" y="89"/>
                  </a:lnTo>
                  <a:lnTo>
                    <a:pt x="91" y="85"/>
                  </a:lnTo>
                  <a:lnTo>
                    <a:pt x="88" y="72"/>
                  </a:lnTo>
                  <a:lnTo>
                    <a:pt x="81" y="60"/>
                  </a:lnTo>
                  <a:lnTo>
                    <a:pt x="71" y="52"/>
                  </a:lnTo>
                  <a:lnTo>
                    <a:pt x="59" y="45"/>
                  </a:lnTo>
                  <a:lnTo>
                    <a:pt x="65" y="39"/>
                  </a:lnTo>
                  <a:lnTo>
                    <a:pt x="71" y="33"/>
                  </a:lnTo>
                  <a:lnTo>
                    <a:pt x="76" y="29"/>
                  </a:lnTo>
                  <a:lnTo>
                    <a:pt x="82" y="26"/>
                  </a:lnTo>
                  <a:lnTo>
                    <a:pt x="88" y="25"/>
                  </a:lnTo>
                  <a:lnTo>
                    <a:pt x="94" y="25"/>
                  </a:lnTo>
                  <a:lnTo>
                    <a:pt x="99" y="25"/>
                  </a:lnTo>
                  <a:lnTo>
                    <a:pt x="105" y="25"/>
                  </a:lnTo>
                  <a:lnTo>
                    <a:pt x="109" y="26"/>
                  </a:lnTo>
                  <a:lnTo>
                    <a:pt x="115" y="29"/>
                  </a:lnTo>
                  <a:lnTo>
                    <a:pt x="121" y="30"/>
                  </a:lnTo>
                  <a:lnTo>
                    <a:pt x="125" y="33"/>
                  </a:lnTo>
                  <a:lnTo>
                    <a:pt x="132" y="37"/>
                  </a:lnTo>
                  <a:lnTo>
                    <a:pt x="138" y="43"/>
                  </a:lnTo>
                  <a:lnTo>
                    <a:pt x="142" y="52"/>
                  </a:lnTo>
                  <a:lnTo>
                    <a:pt x="145" y="59"/>
                  </a:lnTo>
                  <a:lnTo>
                    <a:pt x="148" y="62"/>
                  </a:lnTo>
                  <a:lnTo>
                    <a:pt x="151" y="65"/>
                  </a:lnTo>
                  <a:lnTo>
                    <a:pt x="155" y="65"/>
                  </a:lnTo>
                  <a:lnTo>
                    <a:pt x="158" y="65"/>
                  </a:lnTo>
                  <a:lnTo>
                    <a:pt x="162" y="63"/>
                  </a:lnTo>
                  <a:lnTo>
                    <a:pt x="164" y="60"/>
                  </a:lnTo>
                  <a:lnTo>
                    <a:pt x="165" y="56"/>
                  </a:lnTo>
                  <a:lnTo>
                    <a:pt x="164" y="52"/>
                  </a:lnTo>
                  <a:lnTo>
                    <a:pt x="161" y="43"/>
                  </a:lnTo>
                  <a:lnTo>
                    <a:pt x="157" y="35"/>
                  </a:lnTo>
                  <a:lnTo>
                    <a:pt x="151" y="27"/>
                  </a:lnTo>
                  <a:lnTo>
                    <a:pt x="144" y="20"/>
                  </a:lnTo>
                  <a:lnTo>
                    <a:pt x="148" y="15"/>
                  </a:lnTo>
                  <a:lnTo>
                    <a:pt x="152" y="12"/>
                  </a:lnTo>
                  <a:lnTo>
                    <a:pt x="158" y="9"/>
                  </a:lnTo>
                  <a:lnTo>
                    <a:pt x="164" y="6"/>
                  </a:lnTo>
                  <a:lnTo>
                    <a:pt x="171" y="6"/>
                  </a:lnTo>
                  <a:lnTo>
                    <a:pt x="177" y="6"/>
                  </a:lnTo>
                  <a:lnTo>
                    <a:pt x="184" y="7"/>
                  </a:lnTo>
                  <a:lnTo>
                    <a:pt x="190" y="9"/>
                  </a:lnTo>
                  <a:lnTo>
                    <a:pt x="191" y="9"/>
                  </a:lnTo>
                  <a:lnTo>
                    <a:pt x="194" y="9"/>
                  </a:lnTo>
                  <a:lnTo>
                    <a:pt x="195" y="9"/>
                  </a:lnTo>
                  <a:lnTo>
                    <a:pt x="197" y="7"/>
                  </a:lnTo>
                  <a:lnTo>
                    <a:pt x="206" y="10"/>
                  </a:lnTo>
                  <a:lnTo>
                    <a:pt x="214" y="16"/>
                  </a:lnTo>
                  <a:lnTo>
                    <a:pt x="221" y="20"/>
                  </a:lnTo>
                  <a:lnTo>
                    <a:pt x="230" y="25"/>
                  </a:lnTo>
                  <a:lnTo>
                    <a:pt x="241" y="27"/>
                  </a:lnTo>
                  <a:lnTo>
                    <a:pt x="243" y="27"/>
                  </a:lnTo>
                  <a:lnTo>
                    <a:pt x="244" y="27"/>
                  </a:lnTo>
                  <a:lnTo>
                    <a:pt x="246" y="27"/>
                  </a:lnTo>
                  <a:lnTo>
                    <a:pt x="247" y="26"/>
                  </a:lnTo>
                  <a:lnTo>
                    <a:pt x="256" y="20"/>
                  </a:lnTo>
                  <a:lnTo>
                    <a:pt x="263" y="16"/>
                  </a:lnTo>
                  <a:lnTo>
                    <a:pt x="272" y="12"/>
                  </a:lnTo>
                  <a:lnTo>
                    <a:pt x="279" y="7"/>
                  </a:lnTo>
                  <a:lnTo>
                    <a:pt x="287" y="4"/>
                  </a:lnTo>
                  <a:lnTo>
                    <a:pt x="294" y="3"/>
                  </a:lnTo>
                  <a:lnTo>
                    <a:pt x="303" y="0"/>
                  </a:lnTo>
                  <a:lnTo>
                    <a:pt x="312" y="0"/>
                  </a:lnTo>
                  <a:lnTo>
                    <a:pt x="320" y="0"/>
                  </a:lnTo>
                  <a:lnTo>
                    <a:pt x="333" y="2"/>
                  </a:lnTo>
                  <a:lnTo>
                    <a:pt x="348" y="6"/>
                  </a:lnTo>
                  <a:lnTo>
                    <a:pt x="360" y="10"/>
                  </a:lnTo>
                  <a:lnTo>
                    <a:pt x="373" y="16"/>
                  </a:lnTo>
                  <a:lnTo>
                    <a:pt x="385" y="25"/>
                  </a:lnTo>
                  <a:lnTo>
                    <a:pt x="393" y="35"/>
                  </a:lnTo>
                  <a:lnTo>
                    <a:pt x="402" y="46"/>
                  </a:lnTo>
                  <a:lnTo>
                    <a:pt x="406" y="59"/>
                  </a:lnTo>
                  <a:lnTo>
                    <a:pt x="408" y="70"/>
                  </a:lnTo>
                  <a:lnTo>
                    <a:pt x="409" y="83"/>
                  </a:lnTo>
                  <a:lnTo>
                    <a:pt x="411" y="95"/>
                  </a:lnTo>
                  <a:lnTo>
                    <a:pt x="414" y="106"/>
                  </a:lnTo>
                  <a:lnTo>
                    <a:pt x="412" y="108"/>
                  </a:lnTo>
                  <a:lnTo>
                    <a:pt x="412" y="111"/>
                  </a:lnTo>
                  <a:lnTo>
                    <a:pt x="412" y="112"/>
                  </a:lnTo>
                  <a:lnTo>
                    <a:pt x="412" y="115"/>
                  </a:lnTo>
                  <a:lnTo>
                    <a:pt x="414" y="132"/>
                  </a:lnTo>
                  <a:lnTo>
                    <a:pt x="409" y="149"/>
                  </a:lnTo>
                  <a:lnTo>
                    <a:pt x="401" y="164"/>
                  </a:lnTo>
                  <a:lnTo>
                    <a:pt x="385" y="168"/>
                  </a:lnTo>
                  <a:lnTo>
                    <a:pt x="381" y="169"/>
                  </a:lnTo>
                  <a:lnTo>
                    <a:pt x="378" y="171"/>
                  </a:lnTo>
                  <a:lnTo>
                    <a:pt x="376" y="174"/>
                  </a:lnTo>
                  <a:lnTo>
                    <a:pt x="375" y="178"/>
                  </a:lnTo>
                  <a:lnTo>
                    <a:pt x="376" y="182"/>
                  </a:lnTo>
                  <a:lnTo>
                    <a:pt x="378" y="185"/>
                  </a:lnTo>
                  <a:lnTo>
                    <a:pt x="381" y="187"/>
                  </a:lnTo>
                  <a:lnTo>
                    <a:pt x="385" y="188"/>
                  </a:lnTo>
                  <a:lnTo>
                    <a:pt x="393" y="188"/>
                  </a:lnTo>
                  <a:lnTo>
                    <a:pt x="401" y="187"/>
                  </a:lnTo>
                  <a:lnTo>
                    <a:pt x="408" y="182"/>
                  </a:lnTo>
                  <a:lnTo>
                    <a:pt x="415" y="178"/>
                  </a:lnTo>
                  <a:lnTo>
                    <a:pt x="422" y="169"/>
                  </a:lnTo>
                  <a:lnTo>
                    <a:pt x="428" y="159"/>
                  </a:lnTo>
                  <a:lnTo>
                    <a:pt x="432" y="148"/>
                  </a:lnTo>
                  <a:lnTo>
                    <a:pt x="434" y="136"/>
                  </a:lnTo>
                  <a:lnTo>
                    <a:pt x="441" y="144"/>
                  </a:lnTo>
                  <a:lnTo>
                    <a:pt x="449" y="152"/>
                  </a:lnTo>
                  <a:lnTo>
                    <a:pt x="457" y="158"/>
                  </a:lnTo>
                  <a:lnTo>
                    <a:pt x="465" y="165"/>
                  </a:lnTo>
                  <a:lnTo>
                    <a:pt x="472" y="172"/>
                  </a:lnTo>
                  <a:lnTo>
                    <a:pt x="480" y="181"/>
                  </a:lnTo>
                  <a:lnTo>
                    <a:pt x="485" y="190"/>
                  </a:lnTo>
                  <a:lnTo>
                    <a:pt x="491" y="198"/>
                  </a:lnTo>
                  <a:lnTo>
                    <a:pt x="497" y="217"/>
                  </a:lnTo>
                  <a:lnTo>
                    <a:pt x="495" y="233"/>
                  </a:lnTo>
                  <a:lnTo>
                    <a:pt x="488" y="247"/>
                  </a:lnTo>
                  <a:lnTo>
                    <a:pt x="477" y="258"/>
                  </a:lnTo>
                  <a:lnTo>
                    <a:pt x="461" y="268"/>
                  </a:lnTo>
                  <a:lnTo>
                    <a:pt x="444" y="279"/>
                  </a:lnTo>
                  <a:lnTo>
                    <a:pt x="428" y="287"/>
                  </a:lnTo>
                  <a:lnTo>
                    <a:pt x="414" y="29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ja-JP" altLang="en-US"/>
            </a:p>
          </p:txBody>
        </p:sp>
        <p:sp>
          <p:nvSpPr>
            <p:cNvPr id="37909" name="Freeform 18"/>
            <p:cNvSpPr>
              <a:spLocks/>
            </p:cNvSpPr>
            <p:nvPr/>
          </p:nvSpPr>
          <p:spPr bwMode="auto">
            <a:xfrm>
              <a:off x="5614988" y="3495675"/>
              <a:ext cx="639762" cy="387350"/>
            </a:xfrm>
            <a:custGeom>
              <a:avLst/>
              <a:gdLst>
                <a:gd name="T0" fmla="*/ 612775 w 403"/>
                <a:gd name="T1" fmla="*/ 314325 h 244"/>
                <a:gd name="T2" fmla="*/ 561975 w 403"/>
                <a:gd name="T3" fmla="*/ 284163 h 244"/>
                <a:gd name="T4" fmla="*/ 514350 w 403"/>
                <a:gd name="T5" fmla="*/ 287338 h 244"/>
                <a:gd name="T6" fmla="*/ 477837 w 403"/>
                <a:gd name="T7" fmla="*/ 268288 h 244"/>
                <a:gd name="T8" fmla="*/ 477837 w 403"/>
                <a:gd name="T9" fmla="*/ 203200 h 244"/>
                <a:gd name="T10" fmla="*/ 455612 w 403"/>
                <a:gd name="T11" fmla="*/ 136525 h 244"/>
                <a:gd name="T12" fmla="*/ 406400 w 403"/>
                <a:gd name="T13" fmla="*/ 114300 h 244"/>
                <a:gd name="T14" fmla="*/ 352425 w 403"/>
                <a:gd name="T15" fmla="*/ 120650 h 244"/>
                <a:gd name="T16" fmla="*/ 315912 w 403"/>
                <a:gd name="T17" fmla="*/ 130175 h 244"/>
                <a:gd name="T18" fmla="*/ 290512 w 403"/>
                <a:gd name="T19" fmla="*/ 123825 h 244"/>
                <a:gd name="T20" fmla="*/ 266700 w 403"/>
                <a:gd name="T21" fmla="*/ 109538 h 244"/>
                <a:gd name="T22" fmla="*/ 295275 w 403"/>
                <a:gd name="T23" fmla="*/ 98425 h 244"/>
                <a:gd name="T24" fmla="*/ 319087 w 403"/>
                <a:gd name="T25" fmla="*/ 55563 h 244"/>
                <a:gd name="T26" fmla="*/ 315912 w 403"/>
                <a:gd name="T27" fmla="*/ 9525 h 244"/>
                <a:gd name="T28" fmla="*/ 301625 w 403"/>
                <a:gd name="T29" fmla="*/ 0 h 244"/>
                <a:gd name="T30" fmla="*/ 288925 w 403"/>
                <a:gd name="T31" fmla="*/ 11113 h 244"/>
                <a:gd name="T32" fmla="*/ 288925 w 403"/>
                <a:gd name="T33" fmla="*/ 46038 h 244"/>
                <a:gd name="T34" fmla="*/ 269875 w 403"/>
                <a:gd name="T35" fmla="*/ 74613 h 244"/>
                <a:gd name="T36" fmla="*/ 241300 w 403"/>
                <a:gd name="T37" fmla="*/ 84138 h 244"/>
                <a:gd name="T38" fmla="*/ 238125 w 403"/>
                <a:gd name="T39" fmla="*/ 84138 h 244"/>
                <a:gd name="T40" fmla="*/ 231775 w 403"/>
                <a:gd name="T41" fmla="*/ 82550 h 244"/>
                <a:gd name="T42" fmla="*/ 209550 w 403"/>
                <a:gd name="T43" fmla="*/ 61913 h 244"/>
                <a:gd name="T44" fmla="*/ 204787 w 403"/>
                <a:gd name="T45" fmla="*/ 58738 h 244"/>
                <a:gd name="T46" fmla="*/ 163512 w 403"/>
                <a:gd name="T47" fmla="*/ 58738 h 244"/>
                <a:gd name="T48" fmla="*/ 120650 w 403"/>
                <a:gd name="T49" fmla="*/ 88900 h 244"/>
                <a:gd name="T50" fmla="*/ 104775 w 403"/>
                <a:gd name="T51" fmla="*/ 141288 h 244"/>
                <a:gd name="T52" fmla="*/ 90487 w 403"/>
                <a:gd name="T53" fmla="*/ 179388 h 244"/>
                <a:gd name="T54" fmla="*/ 52387 w 403"/>
                <a:gd name="T55" fmla="*/ 196850 h 244"/>
                <a:gd name="T56" fmla="*/ 11112 w 403"/>
                <a:gd name="T57" fmla="*/ 192088 h 244"/>
                <a:gd name="T58" fmla="*/ 1587 w 403"/>
                <a:gd name="T59" fmla="*/ 198438 h 244"/>
                <a:gd name="T60" fmla="*/ 6350 w 403"/>
                <a:gd name="T61" fmla="*/ 214313 h 244"/>
                <a:gd name="T62" fmla="*/ 31750 w 403"/>
                <a:gd name="T63" fmla="*/ 219075 h 244"/>
                <a:gd name="T64" fmla="*/ 60325 w 403"/>
                <a:gd name="T65" fmla="*/ 220663 h 244"/>
                <a:gd name="T66" fmla="*/ 88900 w 403"/>
                <a:gd name="T67" fmla="*/ 215900 h 244"/>
                <a:gd name="T68" fmla="*/ 128587 w 403"/>
                <a:gd name="T69" fmla="*/ 168275 h 244"/>
                <a:gd name="T70" fmla="*/ 149225 w 403"/>
                <a:gd name="T71" fmla="*/ 103188 h 244"/>
                <a:gd name="T72" fmla="*/ 193675 w 403"/>
                <a:gd name="T73" fmla="*/ 88900 h 244"/>
                <a:gd name="T74" fmla="*/ 211137 w 403"/>
                <a:gd name="T75" fmla="*/ 104775 h 244"/>
                <a:gd name="T76" fmla="*/ 258762 w 403"/>
                <a:gd name="T77" fmla="*/ 144463 h 244"/>
                <a:gd name="T78" fmla="*/ 314325 w 403"/>
                <a:gd name="T79" fmla="*/ 161925 h 244"/>
                <a:gd name="T80" fmla="*/ 354012 w 403"/>
                <a:gd name="T81" fmla="*/ 155575 h 244"/>
                <a:gd name="T82" fmla="*/ 384175 w 403"/>
                <a:gd name="T83" fmla="*/ 146050 h 244"/>
                <a:gd name="T84" fmla="*/ 414337 w 403"/>
                <a:gd name="T85" fmla="*/ 147638 h 244"/>
                <a:gd name="T86" fmla="*/ 446087 w 403"/>
                <a:gd name="T87" fmla="*/ 234950 h 244"/>
                <a:gd name="T88" fmla="*/ 463550 w 403"/>
                <a:gd name="T89" fmla="*/ 303213 h 244"/>
                <a:gd name="T90" fmla="*/ 519112 w 403"/>
                <a:gd name="T91" fmla="*/ 319088 h 244"/>
                <a:gd name="T92" fmla="*/ 581025 w 403"/>
                <a:gd name="T93" fmla="*/ 320675 h 244"/>
                <a:gd name="T94" fmla="*/ 593725 w 403"/>
                <a:gd name="T95" fmla="*/ 355600 h 244"/>
                <a:gd name="T96" fmla="*/ 604837 w 403"/>
                <a:gd name="T97" fmla="*/ 376238 h 244"/>
                <a:gd name="T98" fmla="*/ 619125 w 403"/>
                <a:gd name="T99" fmla="*/ 387350 h 244"/>
                <a:gd name="T100" fmla="*/ 636587 w 403"/>
                <a:gd name="T101" fmla="*/ 381000 h 244"/>
                <a:gd name="T102" fmla="*/ 636587 w 403"/>
                <a:gd name="T103" fmla="*/ 361950 h 24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03"/>
                <a:gd name="T157" fmla="*/ 0 h 244"/>
                <a:gd name="T158" fmla="*/ 403 w 403"/>
                <a:gd name="T159" fmla="*/ 244 h 24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03" h="244">
                  <a:moveTo>
                    <a:pt x="399" y="225"/>
                  </a:moveTo>
                  <a:lnTo>
                    <a:pt x="393" y="211"/>
                  </a:lnTo>
                  <a:lnTo>
                    <a:pt x="386" y="198"/>
                  </a:lnTo>
                  <a:lnTo>
                    <a:pt x="377" y="187"/>
                  </a:lnTo>
                  <a:lnTo>
                    <a:pt x="364" y="181"/>
                  </a:lnTo>
                  <a:lnTo>
                    <a:pt x="354" y="179"/>
                  </a:lnTo>
                  <a:lnTo>
                    <a:pt x="344" y="181"/>
                  </a:lnTo>
                  <a:lnTo>
                    <a:pt x="334" y="181"/>
                  </a:lnTo>
                  <a:lnTo>
                    <a:pt x="324" y="181"/>
                  </a:lnTo>
                  <a:lnTo>
                    <a:pt x="314" y="179"/>
                  </a:lnTo>
                  <a:lnTo>
                    <a:pt x="307" y="177"/>
                  </a:lnTo>
                  <a:lnTo>
                    <a:pt x="301" y="169"/>
                  </a:lnTo>
                  <a:lnTo>
                    <a:pt x="300" y="159"/>
                  </a:lnTo>
                  <a:lnTo>
                    <a:pt x="300" y="144"/>
                  </a:lnTo>
                  <a:lnTo>
                    <a:pt x="301" y="128"/>
                  </a:lnTo>
                  <a:lnTo>
                    <a:pt x="300" y="112"/>
                  </a:lnTo>
                  <a:lnTo>
                    <a:pt x="294" y="96"/>
                  </a:lnTo>
                  <a:lnTo>
                    <a:pt x="287" y="86"/>
                  </a:lnTo>
                  <a:lnTo>
                    <a:pt x="278" y="79"/>
                  </a:lnTo>
                  <a:lnTo>
                    <a:pt x="268" y="75"/>
                  </a:lnTo>
                  <a:lnTo>
                    <a:pt x="256" y="72"/>
                  </a:lnTo>
                  <a:lnTo>
                    <a:pt x="245" y="72"/>
                  </a:lnTo>
                  <a:lnTo>
                    <a:pt x="234" y="73"/>
                  </a:lnTo>
                  <a:lnTo>
                    <a:pt x="222" y="76"/>
                  </a:lnTo>
                  <a:lnTo>
                    <a:pt x="211" y="79"/>
                  </a:lnTo>
                  <a:lnTo>
                    <a:pt x="205" y="80"/>
                  </a:lnTo>
                  <a:lnTo>
                    <a:pt x="199" y="82"/>
                  </a:lnTo>
                  <a:lnTo>
                    <a:pt x="193" y="80"/>
                  </a:lnTo>
                  <a:lnTo>
                    <a:pt x="188" y="80"/>
                  </a:lnTo>
                  <a:lnTo>
                    <a:pt x="183" y="78"/>
                  </a:lnTo>
                  <a:lnTo>
                    <a:pt x="178" y="76"/>
                  </a:lnTo>
                  <a:lnTo>
                    <a:pt x="172" y="72"/>
                  </a:lnTo>
                  <a:lnTo>
                    <a:pt x="168" y="69"/>
                  </a:lnTo>
                  <a:lnTo>
                    <a:pt x="173" y="68"/>
                  </a:lnTo>
                  <a:lnTo>
                    <a:pt x="180" y="65"/>
                  </a:lnTo>
                  <a:lnTo>
                    <a:pt x="186" y="62"/>
                  </a:lnTo>
                  <a:lnTo>
                    <a:pt x="192" y="56"/>
                  </a:lnTo>
                  <a:lnTo>
                    <a:pt x="198" y="46"/>
                  </a:lnTo>
                  <a:lnTo>
                    <a:pt x="201" y="35"/>
                  </a:lnTo>
                  <a:lnTo>
                    <a:pt x="201" y="22"/>
                  </a:lnTo>
                  <a:lnTo>
                    <a:pt x="201" y="10"/>
                  </a:lnTo>
                  <a:lnTo>
                    <a:pt x="199" y="6"/>
                  </a:lnTo>
                  <a:lnTo>
                    <a:pt x="198" y="3"/>
                  </a:lnTo>
                  <a:lnTo>
                    <a:pt x="195" y="2"/>
                  </a:lnTo>
                  <a:lnTo>
                    <a:pt x="190" y="0"/>
                  </a:lnTo>
                  <a:lnTo>
                    <a:pt x="186" y="2"/>
                  </a:lnTo>
                  <a:lnTo>
                    <a:pt x="183" y="3"/>
                  </a:lnTo>
                  <a:lnTo>
                    <a:pt x="182" y="7"/>
                  </a:lnTo>
                  <a:lnTo>
                    <a:pt x="180" y="10"/>
                  </a:lnTo>
                  <a:lnTo>
                    <a:pt x="180" y="19"/>
                  </a:lnTo>
                  <a:lnTo>
                    <a:pt x="182" y="29"/>
                  </a:lnTo>
                  <a:lnTo>
                    <a:pt x="180" y="37"/>
                  </a:lnTo>
                  <a:lnTo>
                    <a:pt x="175" y="45"/>
                  </a:lnTo>
                  <a:lnTo>
                    <a:pt x="170" y="47"/>
                  </a:lnTo>
                  <a:lnTo>
                    <a:pt x="165" y="50"/>
                  </a:lnTo>
                  <a:lnTo>
                    <a:pt x="157" y="52"/>
                  </a:lnTo>
                  <a:lnTo>
                    <a:pt x="152" y="53"/>
                  </a:lnTo>
                  <a:lnTo>
                    <a:pt x="150" y="53"/>
                  </a:lnTo>
                  <a:lnTo>
                    <a:pt x="149" y="55"/>
                  </a:lnTo>
                  <a:lnTo>
                    <a:pt x="147" y="53"/>
                  </a:lnTo>
                  <a:lnTo>
                    <a:pt x="146" y="52"/>
                  </a:lnTo>
                  <a:lnTo>
                    <a:pt x="145" y="50"/>
                  </a:lnTo>
                  <a:lnTo>
                    <a:pt x="143" y="49"/>
                  </a:lnTo>
                  <a:lnTo>
                    <a:pt x="132" y="39"/>
                  </a:lnTo>
                  <a:lnTo>
                    <a:pt x="130" y="37"/>
                  </a:lnTo>
                  <a:lnTo>
                    <a:pt x="129" y="37"/>
                  </a:lnTo>
                  <a:lnTo>
                    <a:pt x="127" y="37"/>
                  </a:lnTo>
                  <a:lnTo>
                    <a:pt x="114" y="36"/>
                  </a:lnTo>
                  <a:lnTo>
                    <a:pt x="103" y="37"/>
                  </a:lnTo>
                  <a:lnTo>
                    <a:pt x="93" y="42"/>
                  </a:lnTo>
                  <a:lnTo>
                    <a:pt x="83" y="47"/>
                  </a:lnTo>
                  <a:lnTo>
                    <a:pt x="76" y="56"/>
                  </a:lnTo>
                  <a:lnTo>
                    <a:pt x="70" y="66"/>
                  </a:lnTo>
                  <a:lnTo>
                    <a:pt x="67" y="78"/>
                  </a:lnTo>
                  <a:lnTo>
                    <a:pt x="66" y="89"/>
                  </a:lnTo>
                  <a:lnTo>
                    <a:pt x="66" y="101"/>
                  </a:lnTo>
                  <a:lnTo>
                    <a:pt x="63" y="108"/>
                  </a:lnTo>
                  <a:lnTo>
                    <a:pt x="57" y="113"/>
                  </a:lnTo>
                  <a:lnTo>
                    <a:pt x="50" y="118"/>
                  </a:lnTo>
                  <a:lnTo>
                    <a:pt x="41" y="121"/>
                  </a:lnTo>
                  <a:lnTo>
                    <a:pt x="33" y="124"/>
                  </a:lnTo>
                  <a:lnTo>
                    <a:pt x="23" y="124"/>
                  </a:lnTo>
                  <a:lnTo>
                    <a:pt x="14" y="122"/>
                  </a:lnTo>
                  <a:lnTo>
                    <a:pt x="7" y="121"/>
                  </a:lnTo>
                  <a:lnTo>
                    <a:pt x="4" y="121"/>
                  </a:lnTo>
                  <a:lnTo>
                    <a:pt x="1" y="122"/>
                  </a:lnTo>
                  <a:lnTo>
                    <a:pt x="1" y="125"/>
                  </a:lnTo>
                  <a:lnTo>
                    <a:pt x="0" y="129"/>
                  </a:lnTo>
                  <a:lnTo>
                    <a:pt x="1" y="132"/>
                  </a:lnTo>
                  <a:lnTo>
                    <a:pt x="4" y="135"/>
                  </a:lnTo>
                  <a:lnTo>
                    <a:pt x="10" y="135"/>
                  </a:lnTo>
                  <a:lnTo>
                    <a:pt x="14" y="136"/>
                  </a:lnTo>
                  <a:lnTo>
                    <a:pt x="20" y="138"/>
                  </a:lnTo>
                  <a:lnTo>
                    <a:pt x="25" y="139"/>
                  </a:lnTo>
                  <a:lnTo>
                    <a:pt x="33" y="139"/>
                  </a:lnTo>
                  <a:lnTo>
                    <a:pt x="38" y="139"/>
                  </a:lnTo>
                  <a:lnTo>
                    <a:pt x="44" y="139"/>
                  </a:lnTo>
                  <a:lnTo>
                    <a:pt x="50" y="138"/>
                  </a:lnTo>
                  <a:lnTo>
                    <a:pt x="56" y="136"/>
                  </a:lnTo>
                  <a:lnTo>
                    <a:pt x="61" y="134"/>
                  </a:lnTo>
                  <a:lnTo>
                    <a:pt x="76" y="122"/>
                  </a:lnTo>
                  <a:lnTo>
                    <a:pt x="81" y="106"/>
                  </a:lnTo>
                  <a:lnTo>
                    <a:pt x="86" y="91"/>
                  </a:lnTo>
                  <a:lnTo>
                    <a:pt x="89" y="73"/>
                  </a:lnTo>
                  <a:lnTo>
                    <a:pt x="94" y="65"/>
                  </a:lnTo>
                  <a:lnTo>
                    <a:pt x="102" y="59"/>
                  </a:lnTo>
                  <a:lnTo>
                    <a:pt x="112" y="56"/>
                  </a:lnTo>
                  <a:lnTo>
                    <a:pt x="122" y="56"/>
                  </a:lnTo>
                  <a:lnTo>
                    <a:pt x="124" y="59"/>
                  </a:lnTo>
                  <a:lnTo>
                    <a:pt x="133" y="66"/>
                  </a:lnTo>
                  <a:lnTo>
                    <a:pt x="143" y="75"/>
                  </a:lnTo>
                  <a:lnTo>
                    <a:pt x="153" y="83"/>
                  </a:lnTo>
                  <a:lnTo>
                    <a:pt x="163" y="91"/>
                  </a:lnTo>
                  <a:lnTo>
                    <a:pt x="175" y="96"/>
                  </a:lnTo>
                  <a:lnTo>
                    <a:pt x="185" y="101"/>
                  </a:lnTo>
                  <a:lnTo>
                    <a:pt x="198" y="102"/>
                  </a:lnTo>
                  <a:lnTo>
                    <a:pt x="211" y="101"/>
                  </a:lnTo>
                  <a:lnTo>
                    <a:pt x="216" y="99"/>
                  </a:lnTo>
                  <a:lnTo>
                    <a:pt x="223" y="98"/>
                  </a:lnTo>
                  <a:lnTo>
                    <a:pt x="229" y="95"/>
                  </a:lnTo>
                  <a:lnTo>
                    <a:pt x="236" y="93"/>
                  </a:lnTo>
                  <a:lnTo>
                    <a:pt x="242" y="92"/>
                  </a:lnTo>
                  <a:lnTo>
                    <a:pt x="249" y="91"/>
                  </a:lnTo>
                  <a:lnTo>
                    <a:pt x="255" y="92"/>
                  </a:lnTo>
                  <a:lnTo>
                    <a:pt x="261" y="93"/>
                  </a:lnTo>
                  <a:lnTo>
                    <a:pt x="277" y="108"/>
                  </a:lnTo>
                  <a:lnTo>
                    <a:pt x="281" y="126"/>
                  </a:lnTo>
                  <a:lnTo>
                    <a:pt x="281" y="148"/>
                  </a:lnTo>
                  <a:lnTo>
                    <a:pt x="281" y="168"/>
                  </a:lnTo>
                  <a:lnTo>
                    <a:pt x="285" y="182"/>
                  </a:lnTo>
                  <a:lnTo>
                    <a:pt x="292" y="191"/>
                  </a:lnTo>
                  <a:lnTo>
                    <a:pt x="302" y="197"/>
                  </a:lnTo>
                  <a:lnTo>
                    <a:pt x="315" y="200"/>
                  </a:lnTo>
                  <a:lnTo>
                    <a:pt x="327" y="201"/>
                  </a:lnTo>
                  <a:lnTo>
                    <a:pt x="341" y="201"/>
                  </a:lnTo>
                  <a:lnTo>
                    <a:pt x="354" y="201"/>
                  </a:lnTo>
                  <a:lnTo>
                    <a:pt x="366" y="202"/>
                  </a:lnTo>
                  <a:lnTo>
                    <a:pt x="368" y="210"/>
                  </a:lnTo>
                  <a:lnTo>
                    <a:pt x="371" y="217"/>
                  </a:lnTo>
                  <a:lnTo>
                    <a:pt x="374" y="224"/>
                  </a:lnTo>
                  <a:lnTo>
                    <a:pt x="377" y="231"/>
                  </a:lnTo>
                  <a:lnTo>
                    <a:pt x="378" y="234"/>
                  </a:lnTo>
                  <a:lnTo>
                    <a:pt x="381" y="237"/>
                  </a:lnTo>
                  <a:lnTo>
                    <a:pt x="384" y="238"/>
                  </a:lnTo>
                  <a:lnTo>
                    <a:pt x="387" y="241"/>
                  </a:lnTo>
                  <a:lnTo>
                    <a:pt x="390" y="244"/>
                  </a:lnTo>
                  <a:lnTo>
                    <a:pt x="394" y="244"/>
                  </a:lnTo>
                  <a:lnTo>
                    <a:pt x="399" y="243"/>
                  </a:lnTo>
                  <a:lnTo>
                    <a:pt x="401" y="240"/>
                  </a:lnTo>
                  <a:lnTo>
                    <a:pt x="403" y="235"/>
                  </a:lnTo>
                  <a:lnTo>
                    <a:pt x="403" y="231"/>
                  </a:lnTo>
                  <a:lnTo>
                    <a:pt x="401" y="228"/>
                  </a:lnTo>
                  <a:lnTo>
                    <a:pt x="399" y="225"/>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ja-JP" altLang="en-US"/>
            </a:p>
          </p:txBody>
        </p:sp>
        <p:sp>
          <p:nvSpPr>
            <p:cNvPr id="37910" name="Freeform 19"/>
            <p:cNvSpPr>
              <a:spLocks/>
            </p:cNvSpPr>
            <p:nvPr/>
          </p:nvSpPr>
          <p:spPr bwMode="auto">
            <a:xfrm>
              <a:off x="6018213" y="3482975"/>
              <a:ext cx="88900" cy="160338"/>
            </a:xfrm>
            <a:custGeom>
              <a:avLst/>
              <a:gdLst>
                <a:gd name="T0" fmla="*/ 20638 w 56"/>
                <a:gd name="T1" fmla="*/ 160338 h 101"/>
                <a:gd name="T2" fmla="*/ 39688 w 56"/>
                <a:gd name="T3" fmla="*/ 153988 h 101"/>
                <a:gd name="T4" fmla="*/ 55563 w 56"/>
                <a:gd name="T5" fmla="*/ 142875 h 101"/>
                <a:gd name="T6" fmla="*/ 69850 w 56"/>
                <a:gd name="T7" fmla="*/ 128588 h 101"/>
                <a:gd name="T8" fmla="*/ 80963 w 56"/>
                <a:gd name="T9" fmla="*/ 112713 h 101"/>
                <a:gd name="T10" fmla="*/ 88900 w 56"/>
                <a:gd name="T11" fmla="*/ 85725 h 101"/>
                <a:gd name="T12" fmla="*/ 85725 w 56"/>
                <a:gd name="T13" fmla="*/ 58738 h 101"/>
                <a:gd name="T14" fmla="*/ 79375 w 56"/>
                <a:gd name="T15" fmla="*/ 33338 h 101"/>
                <a:gd name="T16" fmla="*/ 68263 w 56"/>
                <a:gd name="T17" fmla="*/ 7938 h 101"/>
                <a:gd name="T18" fmla="*/ 63500 w 56"/>
                <a:gd name="T19" fmla="*/ 3175 h 101"/>
                <a:gd name="T20" fmla="*/ 58738 w 56"/>
                <a:gd name="T21" fmla="*/ 0 h 101"/>
                <a:gd name="T22" fmla="*/ 52388 w 56"/>
                <a:gd name="T23" fmla="*/ 0 h 101"/>
                <a:gd name="T24" fmla="*/ 44450 w 56"/>
                <a:gd name="T25" fmla="*/ 0 h 101"/>
                <a:gd name="T26" fmla="*/ 39688 w 56"/>
                <a:gd name="T27" fmla="*/ 3175 h 101"/>
                <a:gd name="T28" fmla="*/ 38100 w 56"/>
                <a:gd name="T29" fmla="*/ 7938 h 101"/>
                <a:gd name="T30" fmla="*/ 36513 w 56"/>
                <a:gd name="T31" fmla="*/ 15875 h 101"/>
                <a:gd name="T32" fmla="*/ 38100 w 56"/>
                <a:gd name="T33" fmla="*/ 19050 h 101"/>
                <a:gd name="T34" fmla="*/ 47625 w 56"/>
                <a:gd name="T35" fmla="*/ 38100 h 101"/>
                <a:gd name="T36" fmla="*/ 53975 w 56"/>
                <a:gd name="T37" fmla="*/ 58738 h 101"/>
                <a:gd name="T38" fmla="*/ 55563 w 56"/>
                <a:gd name="T39" fmla="*/ 76200 h 101"/>
                <a:gd name="T40" fmla="*/ 53975 w 56"/>
                <a:gd name="T41" fmla="*/ 96838 h 101"/>
                <a:gd name="T42" fmla="*/ 47625 w 56"/>
                <a:gd name="T43" fmla="*/ 111125 h 101"/>
                <a:gd name="T44" fmla="*/ 36513 w 56"/>
                <a:gd name="T45" fmla="*/ 120650 h 101"/>
                <a:gd name="T46" fmla="*/ 22225 w 56"/>
                <a:gd name="T47" fmla="*/ 127000 h 101"/>
                <a:gd name="T48" fmla="*/ 7938 w 56"/>
                <a:gd name="T49" fmla="*/ 131763 h 101"/>
                <a:gd name="T50" fmla="*/ 3175 w 56"/>
                <a:gd name="T51" fmla="*/ 136525 h 101"/>
                <a:gd name="T52" fmla="*/ 0 w 56"/>
                <a:gd name="T53" fmla="*/ 139700 h 101"/>
                <a:gd name="T54" fmla="*/ 0 w 56"/>
                <a:gd name="T55" fmla="*/ 147638 h 101"/>
                <a:gd name="T56" fmla="*/ 0 w 56"/>
                <a:gd name="T57" fmla="*/ 152400 h 101"/>
                <a:gd name="T58" fmla="*/ 3175 w 56"/>
                <a:gd name="T59" fmla="*/ 157163 h 101"/>
                <a:gd name="T60" fmla="*/ 7938 w 56"/>
                <a:gd name="T61" fmla="*/ 160338 h 101"/>
                <a:gd name="T62" fmla="*/ 15875 w 56"/>
                <a:gd name="T63" fmla="*/ 160338 h 101"/>
                <a:gd name="T64" fmla="*/ 20638 w 56"/>
                <a:gd name="T65" fmla="*/ 160338 h 101"/>
                <a:gd name="T66" fmla="*/ 20638 w 56"/>
                <a:gd name="T67" fmla="*/ 160338 h 10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6"/>
                <a:gd name="T103" fmla="*/ 0 h 101"/>
                <a:gd name="T104" fmla="*/ 56 w 56"/>
                <a:gd name="T105" fmla="*/ 101 h 10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6" h="101">
                  <a:moveTo>
                    <a:pt x="13" y="101"/>
                  </a:moveTo>
                  <a:lnTo>
                    <a:pt x="25" y="97"/>
                  </a:lnTo>
                  <a:lnTo>
                    <a:pt x="35" y="90"/>
                  </a:lnTo>
                  <a:lnTo>
                    <a:pt x="44" y="81"/>
                  </a:lnTo>
                  <a:lnTo>
                    <a:pt x="51" y="71"/>
                  </a:lnTo>
                  <a:lnTo>
                    <a:pt x="56" y="54"/>
                  </a:lnTo>
                  <a:lnTo>
                    <a:pt x="54" y="37"/>
                  </a:lnTo>
                  <a:lnTo>
                    <a:pt x="50" y="21"/>
                  </a:lnTo>
                  <a:lnTo>
                    <a:pt x="43" y="5"/>
                  </a:lnTo>
                  <a:lnTo>
                    <a:pt x="40" y="2"/>
                  </a:lnTo>
                  <a:lnTo>
                    <a:pt x="37" y="0"/>
                  </a:lnTo>
                  <a:lnTo>
                    <a:pt x="33" y="0"/>
                  </a:lnTo>
                  <a:lnTo>
                    <a:pt x="28" y="0"/>
                  </a:lnTo>
                  <a:lnTo>
                    <a:pt x="25" y="2"/>
                  </a:lnTo>
                  <a:lnTo>
                    <a:pt x="24" y="5"/>
                  </a:lnTo>
                  <a:lnTo>
                    <a:pt x="23" y="10"/>
                  </a:lnTo>
                  <a:lnTo>
                    <a:pt x="24" y="12"/>
                  </a:lnTo>
                  <a:lnTo>
                    <a:pt x="30" y="24"/>
                  </a:lnTo>
                  <a:lnTo>
                    <a:pt x="34" y="37"/>
                  </a:lnTo>
                  <a:lnTo>
                    <a:pt x="35" y="48"/>
                  </a:lnTo>
                  <a:lnTo>
                    <a:pt x="34" y="61"/>
                  </a:lnTo>
                  <a:lnTo>
                    <a:pt x="30" y="70"/>
                  </a:lnTo>
                  <a:lnTo>
                    <a:pt x="23" y="76"/>
                  </a:lnTo>
                  <a:lnTo>
                    <a:pt x="14" y="80"/>
                  </a:lnTo>
                  <a:lnTo>
                    <a:pt x="5" y="83"/>
                  </a:lnTo>
                  <a:lnTo>
                    <a:pt x="2" y="86"/>
                  </a:lnTo>
                  <a:lnTo>
                    <a:pt x="0" y="88"/>
                  </a:lnTo>
                  <a:lnTo>
                    <a:pt x="0" y="93"/>
                  </a:lnTo>
                  <a:lnTo>
                    <a:pt x="0" y="96"/>
                  </a:lnTo>
                  <a:lnTo>
                    <a:pt x="2" y="99"/>
                  </a:lnTo>
                  <a:lnTo>
                    <a:pt x="5" y="101"/>
                  </a:lnTo>
                  <a:lnTo>
                    <a:pt x="10" y="101"/>
                  </a:lnTo>
                  <a:lnTo>
                    <a:pt x="13" y="101"/>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ja-JP" altLang="en-US"/>
            </a:p>
          </p:txBody>
        </p:sp>
        <p:sp>
          <p:nvSpPr>
            <p:cNvPr id="37911" name="Freeform 20"/>
            <p:cNvSpPr>
              <a:spLocks/>
            </p:cNvSpPr>
            <p:nvPr/>
          </p:nvSpPr>
          <p:spPr bwMode="auto">
            <a:xfrm>
              <a:off x="5981701" y="3740150"/>
              <a:ext cx="106363" cy="109538"/>
            </a:xfrm>
            <a:custGeom>
              <a:avLst/>
              <a:gdLst>
                <a:gd name="T0" fmla="*/ 76200 w 67"/>
                <a:gd name="T1" fmla="*/ 15875 h 69"/>
                <a:gd name="T2" fmla="*/ 76200 w 67"/>
                <a:gd name="T3" fmla="*/ 28575 h 69"/>
                <a:gd name="T4" fmla="*/ 74613 w 67"/>
                <a:gd name="T5" fmla="*/ 42863 h 69"/>
                <a:gd name="T6" fmla="*/ 73025 w 67"/>
                <a:gd name="T7" fmla="*/ 57150 h 69"/>
                <a:gd name="T8" fmla="*/ 65088 w 67"/>
                <a:gd name="T9" fmla="*/ 68263 h 69"/>
                <a:gd name="T10" fmla="*/ 57150 w 67"/>
                <a:gd name="T11" fmla="*/ 74613 h 69"/>
                <a:gd name="T12" fmla="*/ 42863 w 67"/>
                <a:gd name="T13" fmla="*/ 76200 h 69"/>
                <a:gd name="T14" fmla="*/ 31750 w 67"/>
                <a:gd name="T15" fmla="*/ 76200 h 69"/>
                <a:gd name="T16" fmla="*/ 20638 w 67"/>
                <a:gd name="T17" fmla="*/ 74613 h 69"/>
                <a:gd name="T18" fmla="*/ 20638 w 67"/>
                <a:gd name="T19" fmla="*/ 74613 h 69"/>
                <a:gd name="T20" fmla="*/ 20638 w 67"/>
                <a:gd name="T21" fmla="*/ 74613 h 69"/>
                <a:gd name="T22" fmla="*/ 20638 w 67"/>
                <a:gd name="T23" fmla="*/ 74613 h 69"/>
                <a:gd name="T24" fmla="*/ 20638 w 67"/>
                <a:gd name="T25" fmla="*/ 74613 h 69"/>
                <a:gd name="T26" fmla="*/ 12700 w 67"/>
                <a:gd name="T27" fmla="*/ 74613 h 69"/>
                <a:gd name="T28" fmla="*/ 6350 w 67"/>
                <a:gd name="T29" fmla="*/ 74613 h 69"/>
                <a:gd name="T30" fmla="*/ 1588 w 67"/>
                <a:gd name="T31" fmla="*/ 79375 h 69"/>
                <a:gd name="T32" fmla="*/ 0 w 67"/>
                <a:gd name="T33" fmla="*/ 84138 h 69"/>
                <a:gd name="T34" fmla="*/ 0 w 67"/>
                <a:gd name="T35" fmla="*/ 90488 h 69"/>
                <a:gd name="T36" fmla="*/ 1588 w 67"/>
                <a:gd name="T37" fmla="*/ 96838 h 69"/>
                <a:gd name="T38" fmla="*/ 4763 w 67"/>
                <a:gd name="T39" fmla="*/ 101600 h 69"/>
                <a:gd name="T40" fmla="*/ 11113 w 67"/>
                <a:gd name="T41" fmla="*/ 104775 h 69"/>
                <a:gd name="T42" fmla="*/ 20638 w 67"/>
                <a:gd name="T43" fmla="*/ 106363 h 69"/>
                <a:gd name="T44" fmla="*/ 28575 w 67"/>
                <a:gd name="T45" fmla="*/ 109538 h 69"/>
                <a:gd name="T46" fmla="*/ 38100 w 67"/>
                <a:gd name="T47" fmla="*/ 109538 h 69"/>
                <a:gd name="T48" fmla="*/ 44450 w 67"/>
                <a:gd name="T49" fmla="*/ 109538 h 69"/>
                <a:gd name="T50" fmla="*/ 53975 w 67"/>
                <a:gd name="T51" fmla="*/ 106363 h 69"/>
                <a:gd name="T52" fmla="*/ 63500 w 67"/>
                <a:gd name="T53" fmla="*/ 104775 h 69"/>
                <a:gd name="T54" fmla="*/ 73025 w 67"/>
                <a:gd name="T55" fmla="*/ 100013 h 69"/>
                <a:gd name="T56" fmla="*/ 79375 w 67"/>
                <a:gd name="T57" fmla="*/ 95250 h 69"/>
                <a:gd name="T58" fmla="*/ 95250 w 67"/>
                <a:gd name="T59" fmla="*/ 79375 h 69"/>
                <a:gd name="T60" fmla="*/ 104775 w 67"/>
                <a:gd name="T61" fmla="*/ 58738 h 69"/>
                <a:gd name="T62" fmla="*/ 106363 w 67"/>
                <a:gd name="T63" fmla="*/ 38100 h 69"/>
                <a:gd name="T64" fmla="*/ 106363 w 67"/>
                <a:gd name="T65" fmla="*/ 15875 h 69"/>
                <a:gd name="T66" fmla="*/ 104775 w 67"/>
                <a:gd name="T67" fmla="*/ 7938 h 69"/>
                <a:gd name="T68" fmla="*/ 101600 w 67"/>
                <a:gd name="T69" fmla="*/ 4763 h 69"/>
                <a:gd name="T70" fmla="*/ 96838 w 67"/>
                <a:gd name="T71" fmla="*/ 1588 h 69"/>
                <a:gd name="T72" fmla="*/ 90488 w 67"/>
                <a:gd name="T73" fmla="*/ 0 h 69"/>
                <a:gd name="T74" fmla="*/ 85725 w 67"/>
                <a:gd name="T75" fmla="*/ 1588 h 69"/>
                <a:gd name="T76" fmla="*/ 80963 w 67"/>
                <a:gd name="T77" fmla="*/ 4763 h 69"/>
                <a:gd name="T78" fmla="*/ 79375 w 67"/>
                <a:gd name="T79" fmla="*/ 7938 h 69"/>
                <a:gd name="T80" fmla="*/ 76200 w 67"/>
                <a:gd name="T81" fmla="*/ 15875 h 69"/>
                <a:gd name="T82" fmla="*/ 76200 w 67"/>
                <a:gd name="T83" fmla="*/ 15875 h 6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7"/>
                <a:gd name="T127" fmla="*/ 0 h 69"/>
                <a:gd name="T128" fmla="*/ 67 w 67"/>
                <a:gd name="T129" fmla="*/ 69 h 6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7" h="69">
                  <a:moveTo>
                    <a:pt x="48" y="10"/>
                  </a:moveTo>
                  <a:lnTo>
                    <a:pt x="48" y="18"/>
                  </a:lnTo>
                  <a:lnTo>
                    <a:pt x="47" y="27"/>
                  </a:lnTo>
                  <a:lnTo>
                    <a:pt x="46" y="36"/>
                  </a:lnTo>
                  <a:lnTo>
                    <a:pt x="41" y="43"/>
                  </a:lnTo>
                  <a:lnTo>
                    <a:pt x="36" y="47"/>
                  </a:lnTo>
                  <a:lnTo>
                    <a:pt x="27" y="48"/>
                  </a:lnTo>
                  <a:lnTo>
                    <a:pt x="20" y="48"/>
                  </a:lnTo>
                  <a:lnTo>
                    <a:pt x="13" y="47"/>
                  </a:lnTo>
                  <a:lnTo>
                    <a:pt x="8" y="47"/>
                  </a:lnTo>
                  <a:lnTo>
                    <a:pt x="4" y="47"/>
                  </a:lnTo>
                  <a:lnTo>
                    <a:pt x="1" y="50"/>
                  </a:lnTo>
                  <a:lnTo>
                    <a:pt x="0" y="53"/>
                  </a:lnTo>
                  <a:lnTo>
                    <a:pt x="0" y="57"/>
                  </a:lnTo>
                  <a:lnTo>
                    <a:pt x="1" y="61"/>
                  </a:lnTo>
                  <a:lnTo>
                    <a:pt x="3" y="64"/>
                  </a:lnTo>
                  <a:lnTo>
                    <a:pt x="7" y="66"/>
                  </a:lnTo>
                  <a:lnTo>
                    <a:pt x="13" y="67"/>
                  </a:lnTo>
                  <a:lnTo>
                    <a:pt x="18" y="69"/>
                  </a:lnTo>
                  <a:lnTo>
                    <a:pt x="24" y="69"/>
                  </a:lnTo>
                  <a:lnTo>
                    <a:pt x="28" y="69"/>
                  </a:lnTo>
                  <a:lnTo>
                    <a:pt x="34" y="67"/>
                  </a:lnTo>
                  <a:lnTo>
                    <a:pt x="40" y="66"/>
                  </a:lnTo>
                  <a:lnTo>
                    <a:pt x="46" y="63"/>
                  </a:lnTo>
                  <a:lnTo>
                    <a:pt x="50" y="60"/>
                  </a:lnTo>
                  <a:lnTo>
                    <a:pt x="60" y="50"/>
                  </a:lnTo>
                  <a:lnTo>
                    <a:pt x="66" y="37"/>
                  </a:lnTo>
                  <a:lnTo>
                    <a:pt x="67" y="24"/>
                  </a:lnTo>
                  <a:lnTo>
                    <a:pt x="67" y="10"/>
                  </a:lnTo>
                  <a:lnTo>
                    <a:pt x="66" y="5"/>
                  </a:lnTo>
                  <a:lnTo>
                    <a:pt x="64" y="3"/>
                  </a:lnTo>
                  <a:lnTo>
                    <a:pt x="61" y="1"/>
                  </a:lnTo>
                  <a:lnTo>
                    <a:pt x="57" y="0"/>
                  </a:lnTo>
                  <a:lnTo>
                    <a:pt x="54" y="1"/>
                  </a:lnTo>
                  <a:lnTo>
                    <a:pt x="51" y="3"/>
                  </a:lnTo>
                  <a:lnTo>
                    <a:pt x="50" y="5"/>
                  </a:lnTo>
                  <a:lnTo>
                    <a:pt x="48" y="1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ja-JP" altLang="en-US"/>
            </a:p>
          </p:txBody>
        </p:sp>
        <p:sp>
          <p:nvSpPr>
            <p:cNvPr id="37912" name="Freeform 21"/>
            <p:cNvSpPr>
              <a:spLocks/>
            </p:cNvSpPr>
            <p:nvPr/>
          </p:nvSpPr>
          <p:spPr bwMode="auto">
            <a:xfrm>
              <a:off x="5992814" y="4008438"/>
              <a:ext cx="466725" cy="1162050"/>
            </a:xfrm>
            <a:custGeom>
              <a:avLst/>
              <a:gdLst>
                <a:gd name="T0" fmla="*/ 63500 w 294"/>
                <a:gd name="T1" fmla="*/ 398463 h 732"/>
                <a:gd name="T2" fmla="*/ 77788 w 294"/>
                <a:gd name="T3" fmla="*/ 307975 h 732"/>
                <a:gd name="T4" fmla="*/ 93663 w 294"/>
                <a:gd name="T5" fmla="*/ 214313 h 732"/>
                <a:gd name="T6" fmla="*/ 104775 w 294"/>
                <a:gd name="T7" fmla="*/ 122238 h 732"/>
                <a:gd name="T8" fmla="*/ 106363 w 294"/>
                <a:gd name="T9" fmla="*/ 31750 h 732"/>
                <a:gd name="T10" fmla="*/ 104775 w 294"/>
                <a:gd name="T11" fmla="*/ 17463 h 732"/>
                <a:gd name="T12" fmla="*/ 98425 w 294"/>
                <a:gd name="T13" fmla="*/ 9525 h 732"/>
                <a:gd name="T14" fmla="*/ 88900 w 294"/>
                <a:gd name="T15" fmla="*/ 1588 h 732"/>
                <a:gd name="T16" fmla="*/ 74613 w 294"/>
                <a:gd name="T17" fmla="*/ 0 h 732"/>
                <a:gd name="T18" fmla="*/ 61913 w 294"/>
                <a:gd name="T19" fmla="*/ 1588 h 732"/>
                <a:gd name="T20" fmla="*/ 52388 w 294"/>
                <a:gd name="T21" fmla="*/ 9525 h 732"/>
                <a:gd name="T22" fmla="*/ 46038 w 294"/>
                <a:gd name="T23" fmla="*/ 17463 h 732"/>
                <a:gd name="T24" fmla="*/ 42863 w 294"/>
                <a:gd name="T25" fmla="*/ 31750 h 732"/>
                <a:gd name="T26" fmla="*/ 41275 w 294"/>
                <a:gd name="T27" fmla="*/ 122238 h 732"/>
                <a:gd name="T28" fmla="*/ 28575 w 294"/>
                <a:gd name="T29" fmla="*/ 211138 h 732"/>
                <a:gd name="T30" fmla="*/ 12700 w 294"/>
                <a:gd name="T31" fmla="*/ 300038 h 732"/>
                <a:gd name="T32" fmla="*/ 1588 w 294"/>
                <a:gd name="T33" fmla="*/ 392113 h 732"/>
                <a:gd name="T34" fmla="*/ 0 w 294"/>
                <a:gd name="T35" fmla="*/ 441325 h 732"/>
                <a:gd name="T36" fmla="*/ 1588 w 294"/>
                <a:gd name="T37" fmla="*/ 488950 h 732"/>
                <a:gd name="T38" fmla="*/ 6350 w 294"/>
                <a:gd name="T39" fmla="*/ 538163 h 732"/>
                <a:gd name="T40" fmla="*/ 15875 w 294"/>
                <a:gd name="T41" fmla="*/ 585788 h 732"/>
                <a:gd name="T42" fmla="*/ 26988 w 294"/>
                <a:gd name="T43" fmla="*/ 633413 h 732"/>
                <a:gd name="T44" fmla="*/ 42863 w 294"/>
                <a:gd name="T45" fmla="*/ 679450 h 732"/>
                <a:gd name="T46" fmla="*/ 61913 w 294"/>
                <a:gd name="T47" fmla="*/ 723900 h 732"/>
                <a:gd name="T48" fmla="*/ 84138 w 294"/>
                <a:gd name="T49" fmla="*/ 769938 h 732"/>
                <a:gd name="T50" fmla="*/ 115888 w 294"/>
                <a:gd name="T51" fmla="*/ 823913 h 732"/>
                <a:gd name="T52" fmla="*/ 150813 w 294"/>
                <a:gd name="T53" fmla="*/ 876300 h 732"/>
                <a:gd name="T54" fmla="*/ 188913 w 294"/>
                <a:gd name="T55" fmla="*/ 923925 h 732"/>
                <a:gd name="T56" fmla="*/ 230188 w 294"/>
                <a:gd name="T57" fmla="*/ 973138 h 732"/>
                <a:gd name="T58" fmla="*/ 271463 w 294"/>
                <a:gd name="T59" fmla="*/ 1017588 h 732"/>
                <a:gd name="T60" fmla="*/ 311150 w 294"/>
                <a:gd name="T61" fmla="*/ 1065213 h 732"/>
                <a:gd name="T62" fmla="*/ 352425 w 294"/>
                <a:gd name="T63" fmla="*/ 1111250 h 732"/>
                <a:gd name="T64" fmla="*/ 388938 w 294"/>
                <a:gd name="T65" fmla="*/ 1162050 h 732"/>
                <a:gd name="T66" fmla="*/ 466725 w 294"/>
                <a:gd name="T67" fmla="*/ 1162050 h 732"/>
                <a:gd name="T68" fmla="*/ 430213 w 294"/>
                <a:gd name="T69" fmla="*/ 1106488 h 732"/>
                <a:gd name="T70" fmla="*/ 388938 w 294"/>
                <a:gd name="T71" fmla="*/ 1057275 h 732"/>
                <a:gd name="T72" fmla="*/ 342900 w 294"/>
                <a:gd name="T73" fmla="*/ 1006475 h 732"/>
                <a:gd name="T74" fmla="*/ 300038 w 294"/>
                <a:gd name="T75" fmla="*/ 957263 h 732"/>
                <a:gd name="T76" fmla="*/ 255588 w 294"/>
                <a:gd name="T77" fmla="*/ 906463 h 732"/>
                <a:gd name="T78" fmla="*/ 214313 w 294"/>
                <a:gd name="T79" fmla="*/ 855663 h 732"/>
                <a:gd name="T80" fmla="*/ 173038 w 294"/>
                <a:gd name="T81" fmla="*/ 801688 h 732"/>
                <a:gd name="T82" fmla="*/ 138113 w 294"/>
                <a:gd name="T83" fmla="*/ 742950 h 732"/>
                <a:gd name="T84" fmla="*/ 120650 w 294"/>
                <a:gd name="T85" fmla="*/ 701675 h 732"/>
                <a:gd name="T86" fmla="*/ 101600 w 294"/>
                <a:gd name="T87" fmla="*/ 658813 h 732"/>
                <a:gd name="T88" fmla="*/ 88900 w 294"/>
                <a:gd name="T89" fmla="*/ 617538 h 732"/>
                <a:gd name="T90" fmla="*/ 77788 w 294"/>
                <a:gd name="T91" fmla="*/ 574675 h 732"/>
                <a:gd name="T92" fmla="*/ 68263 w 294"/>
                <a:gd name="T93" fmla="*/ 530225 h 732"/>
                <a:gd name="T94" fmla="*/ 63500 w 294"/>
                <a:gd name="T95" fmla="*/ 487363 h 732"/>
                <a:gd name="T96" fmla="*/ 61913 w 294"/>
                <a:gd name="T97" fmla="*/ 441325 h 732"/>
                <a:gd name="T98" fmla="*/ 63500 w 294"/>
                <a:gd name="T99" fmla="*/ 398463 h 73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94"/>
                <a:gd name="T151" fmla="*/ 0 h 732"/>
                <a:gd name="T152" fmla="*/ 294 w 294"/>
                <a:gd name="T153" fmla="*/ 732 h 73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94" h="732">
                  <a:moveTo>
                    <a:pt x="40" y="251"/>
                  </a:moveTo>
                  <a:lnTo>
                    <a:pt x="49" y="194"/>
                  </a:lnTo>
                  <a:lnTo>
                    <a:pt x="59" y="135"/>
                  </a:lnTo>
                  <a:lnTo>
                    <a:pt x="66" y="77"/>
                  </a:lnTo>
                  <a:lnTo>
                    <a:pt x="67" y="20"/>
                  </a:lnTo>
                  <a:lnTo>
                    <a:pt x="66" y="11"/>
                  </a:lnTo>
                  <a:lnTo>
                    <a:pt x="62" y="6"/>
                  </a:lnTo>
                  <a:lnTo>
                    <a:pt x="56" y="1"/>
                  </a:lnTo>
                  <a:lnTo>
                    <a:pt x="47" y="0"/>
                  </a:lnTo>
                  <a:lnTo>
                    <a:pt x="39" y="1"/>
                  </a:lnTo>
                  <a:lnTo>
                    <a:pt x="33" y="6"/>
                  </a:lnTo>
                  <a:lnTo>
                    <a:pt x="29" y="11"/>
                  </a:lnTo>
                  <a:lnTo>
                    <a:pt x="27" y="20"/>
                  </a:lnTo>
                  <a:lnTo>
                    <a:pt x="26" y="77"/>
                  </a:lnTo>
                  <a:lnTo>
                    <a:pt x="18" y="133"/>
                  </a:lnTo>
                  <a:lnTo>
                    <a:pt x="8" y="189"/>
                  </a:lnTo>
                  <a:lnTo>
                    <a:pt x="1" y="247"/>
                  </a:lnTo>
                  <a:lnTo>
                    <a:pt x="0" y="278"/>
                  </a:lnTo>
                  <a:lnTo>
                    <a:pt x="1" y="308"/>
                  </a:lnTo>
                  <a:lnTo>
                    <a:pt x="4" y="339"/>
                  </a:lnTo>
                  <a:lnTo>
                    <a:pt x="10" y="369"/>
                  </a:lnTo>
                  <a:lnTo>
                    <a:pt x="17" y="399"/>
                  </a:lnTo>
                  <a:lnTo>
                    <a:pt x="27" y="428"/>
                  </a:lnTo>
                  <a:lnTo>
                    <a:pt x="39" y="456"/>
                  </a:lnTo>
                  <a:lnTo>
                    <a:pt x="53" y="485"/>
                  </a:lnTo>
                  <a:lnTo>
                    <a:pt x="73" y="519"/>
                  </a:lnTo>
                  <a:lnTo>
                    <a:pt x="95" y="552"/>
                  </a:lnTo>
                  <a:lnTo>
                    <a:pt x="119" y="582"/>
                  </a:lnTo>
                  <a:lnTo>
                    <a:pt x="145" y="613"/>
                  </a:lnTo>
                  <a:lnTo>
                    <a:pt x="171" y="641"/>
                  </a:lnTo>
                  <a:lnTo>
                    <a:pt x="196" y="671"/>
                  </a:lnTo>
                  <a:lnTo>
                    <a:pt x="222" y="700"/>
                  </a:lnTo>
                  <a:lnTo>
                    <a:pt x="245" y="732"/>
                  </a:lnTo>
                  <a:lnTo>
                    <a:pt x="294" y="732"/>
                  </a:lnTo>
                  <a:lnTo>
                    <a:pt x="271" y="697"/>
                  </a:lnTo>
                  <a:lnTo>
                    <a:pt x="245" y="666"/>
                  </a:lnTo>
                  <a:lnTo>
                    <a:pt x="216" y="634"/>
                  </a:lnTo>
                  <a:lnTo>
                    <a:pt x="189" y="603"/>
                  </a:lnTo>
                  <a:lnTo>
                    <a:pt x="161" y="571"/>
                  </a:lnTo>
                  <a:lnTo>
                    <a:pt x="135" y="539"/>
                  </a:lnTo>
                  <a:lnTo>
                    <a:pt x="109" y="505"/>
                  </a:lnTo>
                  <a:lnTo>
                    <a:pt x="87" y="468"/>
                  </a:lnTo>
                  <a:lnTo>
                    <a:pt x="76" y="442"/>
                  </a:lnTo>
                  <a:lnTo>
                    <a:pt x="64" y="415"/>
                  </a:lnTo>
                  <a:lnTo>
                    <a:pt x="56" y="389"/>
                  </a:lnTo>
                  <a:lnTo>
                    <a:pt x="49" y="362"/>
                  </a:lnTo>
                  <a:lnTo>
                    <a:pt x="43" y="334"/>
                  </a:lnTo>
                  <a:lnTo>
                    <a:pt x="40" y="307"/>
                  </a:lnTo>
                  <a:lnTo>
                    <a:pt x="39" y="278"/>
                  </a:lnTo>
                  <a:lnTo>
                    <a:pt x="40" y="251"/>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ja-JP" altLang="en-US"/>
            </a:p>
          </p:txBody>
        </p:sp>
        <p:sp>
          <p:nvSpPr>
            <p:cNvPr id="37913" name="Freeform 22"/>
            <p:cNvSpPr>
              <a:spLocks/>
            </p:cNvSpPr>
            <p:nvPr/>
          </p:nvSpPr>
          <p:spPr bwMode="auto">
            <a:xfrm>
              <a:off x="6227764" y="3719514"/>
              <a:ext cx="149225" cy="53975"/>
            </a:xfrm>
            <a:custGeom>
              <a:avLst/>
              <a:gdLst>
                <a:gd name="T0" fmla="*/ 22225 w 94"/>
                <a:gd name="T1" fmla="*/ 49213 h 34"/>
                <a:gd name="T2" fmla="*/ 33338 w 94"/>
                <a:gd name="T3" fmla="*/ 42863 h 34"/>
                <a:gd name="T4" fmla="*/ 47625 w 94"/>
                <a:gd name="T5" fmla="*/ 38100 h 34"/>
                <a:gd name="T6" fmla="*/ 60325 w 94"/>
                <a:gd name="T7" fmla="*/ 33338 h 34"/>
                <a:gd name="T8" fmla="*/ 74613 w 94"/>
                <a:gd name="T9" fmla="*/ 31750 h 34"/>
                <a:gd name="T10" fmla="*/ 88900 w 94"/>
                <a:gd name="T11" fmla="*/ 31750 h 34"/>
                <a:gd name="T12" fmla="*/ 101600 w 94"/>
                <a:gd name="T13" fmla="*/ 36513 h 34"/>
                <a:gd name="T14" fmla="*/ 112713 w 94"/>
                <a:gd name="T15" fmla="*/ 42863 h 34"/>
                <a:gd name="T16" fmla="*/ 122238 w 94"/>
                <a:gd name="T17" fmla="*/ 52388 h 34"/>
                <a:gd name="T18" fmla="*/ 128588 w 94"/>
                <a:gd name="T19" fmla="*/ 53975 h 34"/>
                <a:gd name="T20" fmla="*/ 133350 w 94"/>
                <a:gd name="T21" fmla="*/ 53975 h 34"/>
                <a:gd name="T22" fmla="*/ 141288 w 94"/>
                <a:gd name="T23" fmla="*/ 53975 h 34"/>
                <a:gd name="T24" fmla="*/ 144463 w 94"/>
                <a:gd name="T25" fmla="*/ 52388 h 34"/>
                <a:gd name="T26" fmla="*/ 149225 w 94"/>
                <a:gd name="T27" fmla="*/ 47625 h 34"/>
                <a:gd name="T28" fmla="*/ 149225 w 94"/>
                <a:gd name="T29" fmla="*/ 41275 h 34"/>
                <a:gd name="T30" fmla="*/ 149225 w 94"/>
                <a:gd name="T31" fmla="*/ 33338 h 34"/>
                <a:gd name="T32" fmla="*/ 144463 w 94"/>
                <a:gd name="T33" fmla="*/ 28575 h 34"/>
                <a:gd name="T34" fmla="*/ 131763 w 94"/>
                <a:gd name="T35" fmla="*/ 15875 h 34"/>
                <a:gd name="T36" fmla="*/ 115888 w 94"/>
                <a:gd name="T37" fmla="*/ 6350 h 34"/>
                <a:gd name="T38" fmla="*/ 100013 w 94"/>
                <a:gd name="T39" fmla="*/ 1588 h 34"/>
                <a:gd name="T40" fmla="*/ 79375 w 94"/>
                <a:gd name="T41" fmla="*/ 0 h 34"/>
                <a:gd name="T42" fmla="*/ 60325 w 94"/>
                <a:gd name="T43" fmla="*/ 1588 h 34"/>
                <a:gd name="T44" fmla="*/ 42863 w 94"/>
                <a:gd name="T45" fmla="*/ 6350 h 34"/>
                <a:gd name="T46" fmla="*/ 23813 w 94"/>
                <a:gd name="T47" fmla="*/ 12700 h 34"/>
                <a:gd name="T48" fmla="*/ 6350 w 94"/>
                <a:gd name="T49" fmla="*/ 20638 h 34"/>
                <a:gd name="T50" fmla="*/ 1588 w 94"/>
                <a:gd name="T51" fmla="*/ 25400 h 34"/>
                <a:gd name="T52" fmla="*/ 0 w 94"/>
                <a:gd name="T53" fmla="*/ 28575 h 34"/>
                <a:gd name="T54" fmla="*/ 0 w 94"/>
                <a:gd name="T55" fmla="*/ 36513 h 34"/>
                <a:gd name="T56" fmla="*/ 0 w 94"/>
                <a:gd name="T57" fmla="*/ 42863 h 34"/>
                <a:gd name="T58" fmla="*/ 3175 w 94"/>
                <a:gd name="T59" fmla="*/ 47625 h 34"/>
                <a:gd name="T60" fmla="*/ 7938 w 94"/>
                <a:gd name="T61" fmla="*/ 49213 h 34"/>
                <a:gd name="T62" fmla="*/ 15875 w 94"/>
                <a:gd name="T63" fmla="*/ 49213 h 34"/>
                <a:gd name="T64" fmla="*/ 22225 w 94"/>
                <a:gd name="T65" fmla="*/ 49213 h 34"/>
                <a:gd name="T66" fmla="*/ 22225 w 94"/>
                <a:gd name="T67" fmla="*/ 49213 h 3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4"/>
                <a:gd name="T103" fmla="*/ 0 h 34"/>
                <a:gd name="T104" fmla="*/ 94 w 94"/>
                <a:gd name="T105" fmla="*/ 34 h 3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4" h="34">
                  <a:moveTo>
                    <a:pt x="14" y="31"/>
                  </a:moveTo>
                  <a:lnTo>
                    <a:pt x="21" y="27"/>
                  </a:lnTo>
                  <a:lnTo>
                    <a:pt x="30" y="24"/>
                  </a:lnTo>
                  <a:lnTo>
                    <a:pt x="38" y="21"/>
                  </a:lnTo>
                  <a:lnTo>
                    <a:pt x="47" y="20"/>
                  </a:lnTo>
                  <a:lnTo>
                    <a:pt x="56" y="20"/>
                  </a:lnTo>
                  <a:lnTo>
                    <a:pt x="64" y="23"/>
                  </a:lnTo>
                  <a:lnTo>
                    <a:pt x="71" y="27"/>
                  </a:lnTo>
                  <a:lnTo>
                    <a:pt x="77" y="33"/>
                  </a:lnTo>
                  <a:lnTo>
                    <a:pt x="81" y="34"/>
                  </a:lnTo>
                  <a:lnTo>
                    <a:pt x="84" y="34"/>
                  </a:lnTo>
                  <a:lnTo>
                    <a:pt x="89" y="34"/>
                  </a:lnTo>
                  <a:lnTo>
                    <a:pt x="91" y="33"/>
                  </a:lnTo>
                  <a:lnTo>
                    <a:pt x="94" y="30"/>
                  </a:lnTo>
                  <a:lnTo>
                    <a:pt x="94" y="26"/>
                  </a:lnTo>
                  <a:lnTo>
                    <a:pt x="94" y="21"/>
                  </a:lnTo>
                  <a:lnTo>
                    <a:pt x="91" y="18"/>
                  </a:lnTo>
                  <a:lnTo>
                    <a:pt x="83" y="10"/>
                  </a:lnTo>
                  <a:lnTo>
                    <a:pt x="73" y="4"/>
                  </a:lnTo>
                  <a:lnTo>
                    <a:pt x="63" y="1"/>
                  </a:lnTo>
                  <a:lnTo>
                    <a:pt x="50" y="0"/>
                  </a:lnTo>
                  <a:lnTo>
                    <a:pt x="38" y="1"/>
                  </a:lnTo>
                  <a:lnTo>
                    <a:pt x="27" y="4"/>
                  </a:lnTo>
                  <a:lnTo>
                    <a:pt x="15" y="8"/>
                  </a:lnTo>
                  <a:lnTo>
                    <a:pt x="4" y="13"/>
                  </a:lnTo>
                  <a:lnTo>
                    <a:pt x="1" y="16"/>
                  </a:lnTo>
                  <a:lnTo>
                    <a:pt x="0" y="18"/>
                  </a:lnTo>
                  <a:lnTo>
                    <a:pt x="0" y="23"/>
                  </a:lnTo>
                  <a:lnTo>
                    <a:pt x="0" y="27"/>
                  </a:lnTo>
                  <a:lnTo>
                    <a:pt x="2" y="30"/>
                  </a:lnTo>
                  <a:lnTo>
                    <a:pt x="5" y="31"/>
                  </a:lnTo>
                  <a:lnTo>
                    <a:pt x="10" y="31"/>
                  </a:lnTo>
                  <a:lnTo>
                    <a:pt x="14" y="31"/>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ja-JP" altLang="en-US"/>
            </a:p>
          </p:txBody>
        </p:sp>
      </p:grpSp>
    </p:spTree>
    <p:extLst>
      <p:ext uri="{BB962C8B-B14F-4D97-AF65-F5344CB8AC3E}">
        <p14:creationId xmlns:p14="http://schemas.microsoft.com/office/powerpoint/2010/main" val="294761478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F6E05F5C-40F6-CD49-A1E3-DAF9A2941A56}"/>
              </a:ext>
            </a:extLst>
          </p:cNvPr>
          <p:cNvSpPr>
            <a:spLocks noGrp="1"/>
          </p:cNvSpPr>
          <p:nvPr>
            <p:ph type="title"/>
          </p:nvPr>
        </p:nvSpPr>
        <p:spPr/>
        <p:txBody>
          <a:bodyPr>
            <a:normAutofit/>
          </a:bodyPr>
          <a:lstStyle/>
          <a:p>
            <a:r>
              <a:rPr lang="en-US" altLang="ja-JP" sz="4800" dirty="0"/>
              <a:t>2_3</a:t>
            </a:r>
            <a:r>
              <a:rPr lang="ja-JP" altLang="en-US" sz="4800" dirty="0"/>
              <a:t>学習オブジェクトの単位として長さと学習項目の分量は適当ですか</a:t>
            </a:r>
            <a:endParaRPr lang="en-US" sz="4800" dirty="0"/>
          </a:p>
        </p:txBody>
      </p:sp>
      <p:sp>
        <p:nvSpPr>
          <p:cNvPr id="5" name="Text Placeholder 4">
            <a:extLst>
              <a:ext uri="{FF2B5EF4-FFF2-40B4-BE49-F238E27FC236}">
                <a16:creationId xmlns:a16="http://schemas.microsoft.com/office/drawing/2014/main" xmlns="" id="{B09CDA6D-0A32-3442-9E45-AEF6944E1909}"/>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42091801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E9CE87FC-D2F1-AA41-B701-04313CDEF5F4}"/>
              </a:ext>
            </a:extLst>
          </p:cNvPr>
          <p:cNvSpPr>
            <a:spLocks noGrp="1"/>
          </p:cNvSpPr>
          <p:nvPr>
            <p:ph type="title"/>
          </p:nvPr>
        </p:nvSpPr>
        <p:spPr/>
        <p:txBody>
          <a:bodyPr/>
          <a:lstStyle/>
          <a:p>
            <a:r>
              <a:rPr lang="ja-JP" altLang="en-US"/>
              <a:t>認知的負荷は？多すぎると処理できない</a:t>
            </a:r>
            <a:endParaRPr lang="en-US" dirty="0"/>
          </a:p>
        </p:txBody>
      </p:sp>
      <p:pic>
        <p:nvPicPr>
          <p:cNvPr id="8" name="Picture 7">
            <a:extLst>
              <a:ext uri="{FF2B5EF4-FFF2-40B4-BE49-F238E27FC236}">
                <a16:creationId xmlns:a16="http://schemas.microsoft.com/office/drawing/2014/main" xmlns="" id="{DD35D95B-61E8-0547-BC7C-24C9727E9E99}"/>
              </a:ext>
            </a:extLst>
          </p:cNvPr>
          <p:cNvPicPr>
            <a:picLocks noChangeAspect="1"/>
          </p:cNvPicPr>
          <p:nvPr/>
        </p:nvPicPr>
        <p:blipFill>
          <a:blip r:embed="rId3"/>
          <a:stretch>
            <a:fillRect/>
          </a:stretch>
        </p:blipFill>
        <p:spPr>
          <a:xfrm>
            <a:off x="1420743" y="1320609"/>
            <a:ext cx="9350513" cy="4417206"/>
          </a:xfrm>
          <a:prstGeom prst="rect">
            <a:avLst/>
          </a:prstGeom>
        </p:spPr>
      </p:pic>
      <p:sp>
        <p:nvSpPr>
          <p:cNvPr id="6" name="TextBox 5">
            <a:extLst>
              <a:ext uri="{FF2B5EF4-FFF2-40B4-BE49-F238E27FC236}">
                <a16:creationId xmlns:a16="http://schemas.microsoft.com/office/drawing/2014/main" xmlns="" id="{C1C4418A-C95F-6B42-BC7D-11FAD15B5754}"/>
              </a:ext>
            </a:extLst>
          </p:cNvPr>
          <p:cNvSpPr txBox="1"/>
          <p:nvPr/>
        </p:nvSpPr>
        <p:spPr>
          <a:xfrm>
            <a:off x="4902200" y="5955764"/>
            <a:ext cx="7480299" cy="646331"/>
          </a:xfrm>
          <a:prstGeom prst="rect">
            <a:avLst/>
          </a:prstGeom>
          <a:noFill/>
        </p:spPr>
        <p:txBody>
          <a:bodyPr wrap="square" rtlCol="0">
            <a:spAutoFit/>
          </a:bodyPr>
          <a:lstStyle/>
          <a:p>
            <a:r>
              <a:rPr lang="ja-JP" altLang="en-US" dirty="0">
                <a:latin typeface="Meiryo UI" panose="020B0604030504040204" pitchFamily="50" charset="-128"/>
                <a:ea typeface="Meiryo UI" panose="020B0604030504040204" pitchFamily="50" charset="-128"/>
              </a:rPr>
              <a:t>鈴木・合田</a:t>
            </a:r>
            <a:r>
              <a:rPr lang="en-US" altLang="ja-JP" dirty="0">
                <a:latin typeface="Meiryo UI" panose="020B0604030504040204" pitchFamily="50" charset="-128"/>
                <a:ea typeface="Meiryo UI" panose="020B0604030504040204" pitchFamily="50" charset="-128"/>
              </a:rPr>
              <a:t> </a:t>
            </a:r>
            <a:r>
              <a:rPr lang="ja-JP" altLang="en-US" dirty="0">
                <a:latin typeface="Meiryo UI" panose="020B0604030504040204" pitchFamily="50" charset="-128"/>
                <a:ea typeface="Meiryo UI" panose="020B0604030504040204" pitchFamily="50" charset="-128"/>
              </a:rPr>
              <a:t>監訳</a:t>
            </a:r>
            <a:r>
              <a:rPr lang="en-US" altLang="ja-JP" dirty="0">
                <a:latin typeface="Meiryo UI" panose="020B0604030504040204" pitchFamily="50" charset="-128"/>
                <a:ea typeface="Meiryo UI" panose="020B0604030504040204" pitchFamily="50" charset="-128"/>
              </a:rPr>
              <a:t>. </a:t>
            </a:r>
            <a:r>
              <a:rPr lang="ja-JP" altLang="en-US" dirty="0">
                <a:latin typeface="Meiryo UI" panose="020B0604030504040204" pitchFamily="50" charset="-128"/>
                <a:ea typeface="Meiryo UI" panose="020B0604030504040204" pitchFamily="50" charset="-128"/>
              </a:rPr>
              <a:t>リーサー・デンプシー編著</a:t>
            </a:r>
            <a:r>
              <a:rPr lang="en-US" altLang="ja-JP" dirty="0">
                <a:latin typeface="Meiryo UI" panose="020B0604030504040204" pitchFamily="50" charset="-128"/>
                <a:ea typeface="Meiryo UI" panose="020B0604030504040204" pitchFamily="50" charset="-128"/>
              </a:rPr>
              <a:t>. (2013)</a:t>
            </a:r>
          </a:p>
          <a:p>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インストラクショナルデザインとテクノロジー</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北大路書房</a:t>
            </a:r>
            <a:r>
              <a:rPr lang="en-US" altLang="ja-JP" dirty="0">
                <a:latin typeface="Meiryo UI" panose="020B0604030504040204" pitchFamily="50" charset="-128"/>
                <a:ea typeface="Meiryo UI" panose="020B0604030504040204" pitchFamily="50" charset="-128"/>
              </a:rPr>
              <a:t>. P.555 </a:t>
            </a:r>
            <a:endParaRPr 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80719366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BFD9DFE0-9B55-4C4C-8343-916B0307D9AF}"/>
              </a:ext>
            </a:extLst>
          </p:cNvPr>
          <p:cNvSpPr/>
          <p:nvPr/>
        </p:nvSpPr>
        <p:spPr>
          <a:xfrm>
            <a:off x="330200" y="254000"/>
            <a:ext cx="11569700" cy="6388100"/>
          </a:xfrm>
          <a:prstGeom prst="rect">
            <a:avLst/>
          </a:prstGeom>
          <a:ln w="38100">
            <a:solidFill>
              <a:srgbClr val="0432FF"/>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4" name="テキスト ボックス 3"/>
          <p:cNvSpPr txBox="1"/>
          <p:nvPr/>
        </p:nvSpPr>
        <p:spPr>
          <a:xfrm>
            <a:off x="485776" y="900113"/>
            <a:ext cx="9357049" cy="4185761"/>
          </a:xfrm>
          <a:prstGeom prst="rect">
            <a:avLst/>
          </a:prstGeom>
          <a:noFill/>
        </p:spPr>
        <p:txBody>
          <a:bodyPr wrap="none" rtlCol="0">
            <a:spAutoFit/>
          </a:bodyPr>
          <a:lstStyle/>
          <a:p>
            <a:endParaRPr lang="en-US" altLang="ja-JP" sz="3600" b="1" dirty="0">
              <a:latin typeface="Meiryo UI" panose="020B0604030504040204" pitchFamily="50" charset="-128"/>
              <a:ea typeface="Meiryo UI" panose="020B0604030504040204" pitchFamily="50" charset="-128"/>
            </a:endParaRPr>
          </a:p>
          <a:p>
            <a:r>
              <a:rPr kumimoji="1" lang="ja-JP" altLang="en-US" sz="5400" b="1" dirty="0">
                <a:latin typeface="Meiryo UI" panose="020B0604030504040204" pitchFamily="50" charset="-128"/>
                <a:ea typeface="Meiryo UI" panose="020B0604030504040204" pitchFamily="50" charset="-128"/>
              </a:rPr>
              <a:t>長さは</a:t>
            </a:r>
            <a:r>
              <a:rPr kumimoji="1" lang="en-US" altLang="ja-JP" sz="8800" b="1" u="sng" dirty="0">
                <a:latin typeface="Meiryo UI" panose="020B0604030504040204" pitchFamily="50" charset="-128"/>
                <a:ea typeface="Meiryo UI" panose="020B0604030504040204" pitchFamily="50" charset="-128"/>
              </a:rPr>
              <a:t>5</a:t>
            </a:r>
            <a:r>
              <a:rPr kumimoji="1" lang="ja-JP" altLang="en-US" sz="8800" b="1" u="sng" dirty="0">
                <a:latin typeface="Meiryo UI" panose="020B0604030504040204" pitchFamily="50" charset="-128"/>
                <a:ea typeface="Meiryo UI" panose="020B0604030504040204" pitchFamily="50" charset="-128"/>
              </a:rPr>
              <a:t>分程度　</a:t>
            </a:r>
            <a:endParaRPr kumimoji="1" lang="en-US" altLang="ja-JP" sz="8800" b="1" u="sng" dirty="0">
              <a:latin typeface="Meiryo UI" panose="020B0604030504040204" pitchFamily="50" charset="-128"/>
              <a:ea typeface="Meiryo UI" panose="020B0604030504040204" pitchFamily="50" charset="-128"/>
            </a:endParaRPr>
          </a:p>
          <a:p>
            <a:endParaRPr lang="en-US" altLang="ja-JP" sz="5400" b="1" dirty="0">
              <a:latin typeface="Meiryo UI" panose="020B0604030504040204" pitchFamily="50" charset="-128"/>
              <a:ea typeface="Meiryo UI" panose="020B0604030504040204" pitchFamily="50" charset="-128"/>
            </a:endParaRPr>
          </a:p>
          <a:p>
            <a:r>
              <a:rPr kumimoji="1" lang="ja-JP" altLang="en-US" sz="5400" b="1" dirty="0">
                <a:latin typeface="Meiryo UI" panose="020B0604030504040204" pitchFamily="50" charset="-128"/>
                <a:ea typeface="Meiryo UI" panose="020B0604030504040204" pitchFamily="50" charset="-128"/>
              </a:rPr>
              <a:t>覚えるポイントは</a:t>
            </a:r>
            <a:r>
              <a:rPr kumimoji="1" lang="ja-JP" altLang="en-US" sz="8800" b="1" u="sng" dirty="0">
                <a:latin typeface="Meiryo UI" panose="020B0604030504040204" pitchFamily="50" charset="-128"/>
                <a:ea typeface="Meiryo UI" panose="020B0604030504040204" pitchFamily="50" charset="-128"/>
              </a:rPr>
              <a:t>１～４個</a:t>
            </a:r>
            <a:endParaRPr kumimoji="1" lang="en-US" altLang="ja-JP" sz="8800" b="1" u="sng" dirty="0">
              <a:latin typeface="Meiryo UI" panose="020B0604030504040204" pitchFamily="50" charset="-128"/>
              <a:ea typeface="Meiryo UI" panose="020B0604030504040204" pitchFamily="50" charset="-128"/>
            </a:endParaRPr>
          </a:p>
        </p:txBody>
      </p:sp>
      <p:sp>
        <p:nvSpPr>
          <p:cNvPr id="5" name="テキスト ボックス 4"/>
          <p:cNvSpPr txBox="1"/>
          <p:nvPr/>
        </p:nvSpPr>
        <p:spPr>
          <a:xfrm>
            <a:off x="443428" y="535259"/>
            <a:ext cx="2890535" cy="584775"/>
          </a:xfrm>
          <a:prstGeom prst="rect">
            <a:avLst/>
          </a:prstGeom>
          <a:noFill/>
        </p:spPr>
        <p:txBody>
          <a:bodyPr wrap="none" rtlCol="0">
            <a:spAutoFit/>
          </a:bodyPr>
          <a:lstStyle/>
          <a:p>
            <a:r>
              <a:rPr kumimoji="1" lang="ja-JP" altLang="en-US" sz="3200" b="1" u="sng" dirty="0">
                <a:latin typeface="Meiryo UI" panose="020B0604030504040204" pitchFamily="50" charset="-128"/>
                <a:ea typeface="Meiryo UI" panose="020B0604030504040204" pitchFamily="50" charset="-128"/>
              </a:rPr>
              <a:t>動画</a:t>
            </a:r>
            <a:r>
              <a:rPr kumimoji="1" lang="en-US" altLang="ja-JP" sz="3200" b="1" u="sng" dirty="0">
                <a:latin typeface="Meiryo UI" panose="020B0604030504040204" pitchFamily="50" charset="-128"/>
                <a:ea typeface="Meiryo UI" panose="020B0604030504040204" pitchFamily="50" charset="-128"/>
              </a:rPr>
              <a:t>1</a:t>
            </a:r>
            <a:r>
              <a:rPr kumimoji="1" lang="ja-JP" altLang="en-US" sz="3200" b="1" u="sng" dirty="0">
                <a:latin typeface="Meiryo UI" panose="020B0604030504040204" pitchFamily="50" charset="-128"/>
                <a:ea typeface="Meiryo UI" panose="020B0604030504040204" pitchFamily="50" charset="-128"/>
              </a:rPr>
              <a:t>本の理想</a:t>
            </a:r>
          </a:p>
        </p:txBody>
      </p:sp>
      <p:pic>
        <p:nvPicPr>
          <p:cNvPr id="6" name="Content Placeholder 4">
            <a:extLst>
              <a:ext uri="{FF2B5EF4-FFF2-40B4-BE49-F238E27FC236}">
                <a16:creationId xmlns:a16="http://schemas.microsoft.com/office/drawing/2014/main" xmlns="" id="{282C7EC8-B6AA-224E-9124-44B3D54DC372}"/>
              </a:ext>
            </a:extLst>
          </p:cNvPr>
          <p:cNvPicPr>
            <a:picLocks noGrp="1" noChangeAspect="1"/>
          </p:cNvPicPr>
          <p:nvPr>
            <p:ph idx="1"/>
          </p:nvPr>
        </p:nvPicPr>
        <p:blipFill>
          <a:blip r:embed="rId3"/>
          <a:stretch>
            <a:fillRect/>
          </a:stretch>
        </p:blipFill>
        <p:spPr>
          <a:xfrm>
            <a:off x="9920446" y="368300"/>
            <a:ext cx="1778000" cy="1778000"/>
          </a:xfrm>
        </p:spPr>
      </p:pic>
      <p:sp>
        <p:nvSpPr>
          <p:cNvPr id="3" name="Rectangle 2">
            <a:extLst>
              <a:ext uri="{FF2B5EF4-FFF2-40B4-BE49-F238E27FC236}">
                <a16:creationId xmlns:a16="http://schemas.microsoft.com/office/drawing/2014/main" xmlns="" id="{B01490BC-005C-7449-BA88-D373AD50F194}"/>
              </a:ext>
            </a:extLst>
          </p:cNvPr>
          <p:cNvSpPr/>
          <p:nvPr/>
        </p:nvSpPr>
        <p:spPr>
          <a:xfrm>
            <a:off x="9646281" y="2260600"/>
            <a:ext cx="2052165" cy="369332"/>
          </a:xfrm>
          <a:prstGeom prst="rect">
            <a:avLst/>
          </a:prstGeom>
        </p:spPr>
        <p:txBody>
          <a:bodyPr wrap="none">
            <a:spAutoFit/>
          </a:bodyPr>
          <a:lstStyle/>
          <a:p>
            <a:pPr algn="ctr"/>
            <a:r>
              <a:rPr lang="ja-JP" altLang="en-US" b="1">
                <a:latin typeface="Meiryo UI" panose="020B0604030504040204" pitchFamily="34" charset="-128"/>
                <a:ea typeface="Meiryo UI" panose="020B0604030504040204" pitchFamily="34" charset="-128"/>
              </a:rPr>
              <a:t>研修初日のポイント</a:t>
            </a:r>
            <a:endParaRPr lang="en-US" b="1" dirty="0">
              <a:latin typeface="Meiryo UI" panose="020B0604030504040204" pitchFamily="34" charset="-128"/>
              <a:ea typeface="Meiryo UI" panose="020B0604030504040204" pitchFamily="34" charset="-128"/>
            </a:endParaRPr>
          </a:p>
        </p:txBody>
      </p:sp>
    </p:spTree>
    <p:extLst>
      <p:ext uri="{BB962C8B-B14F-4D97-AF65-F5344CB8AC3E}">
        <p14:creationId xmlns:p14="http://schemas.microsoft.com/office/powerpoint/2010/main" val="382379379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1D9687DF-B81D-2E48-95EC-0D3E687447A4}"/>
              </a:ext>
            </a:extLst>
          </p:cNvPr>
          <p:cNvSpPr>
            <a:spLocks noGrp="1"/>
          </p:cNvSpPr>
          <p:nvPr>
            <p:ph type="title"/>
          </p:nvPr>
        </p:nvSpPr>
        <p:spPr/>
        <p:txBody>
          <a:bodyPr>
            <a:normAutofit/>
          </a:bodyPr>
          <a:lstStyle/>
          <a:p>
            <a:r>
              <a:rPr lang="en-US" sz="4800" dirty="0"/>
              <a:t>2_4</a:t>
            </a:r>
            <a:r>
              <a:rPr lang="ja-JP" altLang="en-US" sz="4800" dirty="0"/>
              <a:t>教授モードと教授方法には、学習者の特性</a:t>
            </a:r>
            <a:r>
              <a:rPr lang="en-US" sz="4800" dirty="0"/>
              <a:t>(</a:t>
            </a:r>
            <a:r>
              <a:rPr lang="ja-JP" altLang="en-US" sz="4800" dirty="0"/>
              <a:t>学習スタイル、母語など</a:t>
            </a:r>
            <a:r>
              <a:rPr lang="en-US" sz="4800" dirty="0"/>
              <a:t>)</a:t>
            </a:r>
            <a:r>
              <a:rPr lang="ja-JP" altLang="en-US" sz="4800" dirty="0"/>
              <a:t>や既有知識を考慮されていますか</a:t>
            </a:r>
            <a:endParaRPr lang="en-US" sz="4800" dirty="0"/>
          </a:p>
        </p:txBody>
      </p:sp>
      <p:sp>
        <p:nvSpPr>
          <p:cNvPr id="5" name="Text Placeholder 4">
            <a:extLst>
              <a:ext uri="{FF2B5EF4-FFF2-40B4-BE49-F238E27FC236}">
                <a16:creationId xmlns:a16="http://schemas.microsoft.com/office/drawing/2014/main" xmlns="" id="{D839C466-3B52-9749-9A28-9FECB3B82FE3}"/>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5132340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C888546-E6F0-1345-99E6-5261B7AA7498}"/>
              </a:ext>
            </a:extLst>
          </p:cNvPr>
          <p:cNvSpPr>
            <a:spLocks noGrp="1"/>
          </p:cNvSpPr>
          <p:nvPr>
            <p:ph type="title"/>
          </p:nvPr>
        </p:nvSpPr>
        <p:spPr/>
        <p:txBody>
          <a:bodyPr/>
          <a:lstStyle/>
          <a:p>
            <a:r>
              <a:rPr lang="ja-JP" altLang="en-US"/>
              <a:t>対面研修の流れ</a:t>
            </a:r>
            <a:endParaRPr lang="en-US" dirty="0"/>
          </a:p>
        </p:txBody>
      </p:sp>
      <p:graphicFrame>
        <p:nvGraphicFramePr>
          <p:cNvPr id="4" name="Table 3">
            <a:extLst>
              <a:ext uri="{FF2B5EF4-FFF2-40B4-BE49-F238E27FC236}">
                <a16:creationId xmlns:a16="http://schemas.microsoft.com/office/drawing/2014/main" xmlns="" id="{BB012A61-43A3-704F-9E0B-E98EADFE7016}"/>
              </a:ext>
            </a:extLst>
          </p:cNvPr>
          <p:cNvGraphicFramePr>
            <a:graphicFrameLocks noGrp="1"/>
          </p:cNvGraphicFramePr>
          <p:nvPr>
            <p:extLst>
              <p:ext uri="{D42A27DB-BD31-4B8C-83A1-F6EECF244321}">
                <p14:modId xmlns:p14="http://schemas.microsoft.com/office/powerpoint/2010/main" val="3700254630"/>
              </p:ext>
            </p:extLst>
          </p:nvPr>
        </p:nvGraphicFramePr>
        <p:xfrm>
          <a:off x="579120" y="2015066"/>
          <a:ext cx="11140440" cy="3383280"/>
        </p:xfrm>
        <a:graphic>
          <a:graphicData uri="http://schemas.openxmlformats.org/drawingml/2006/table">
            <a:tbl>
              <a:tblPr firstRow="1" bandRow="1">
                <a:tableStyleId>{7E9639D4-E3E2-4D34-9284-5A2195B3D0D7}</a:tableStyleId>
              </a:tblPr>
              <a:tblGrid>
                <a:gridCol w="5318760">
                  <a:extLst>
                    <a:ext uri="{9D8B030D-6E8A-4147-A177-3AD203B41FA5}">
                      <a16:colId xmlns:a16="http://schemas.microsoft.com/office/drawing/2014/main" xmlns="" val="3522549609"/>
                    </a:ext>
                  </a:extLst>
                </a:gridCol>
                <a:gridCol w="5821680">
                  <a:extLst>
                    <a:ext uri="{9D8B030D-6E8A-4147-A177-3AD203B41FA5}">
                      <a16:colId xmlns:a16="http://schemas.microsoft.com/office/drawing/2014/main" xmlns="" val="3536549930"/>
                    </a:ext>
                  </a:extLst>
                </a:gridCol>
              </a:tblGrid>
              <a:tr h="185033">
                <a:tc>
                  <a:txBody>
                    <a:bodyPr/>
                    <a:lstStyle/>
                    <a:p>
                      <a:pPr algn="ctr"/>
                      <a:r>
                        <a:rPr lang="en-US" altLang="ja-JP" dirty="0"/>
                        <a:t>1</a:t>
                      </a:r>
                      <a:r>
                        <a:rPr lang="ja-JP" altLang="en-US"/>
                        <a:t>日目</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ja-JP" dirty="0"/>
                        <a:t>2</a:t>
                      </a:r>
                      <a:r>
                        <a:rPr lang="ja-JP" altLang="en-US"/>
                        <a:t>日目</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484719207"/>
                  </a:ext>
                </a:extLst>
              </a:tr>
              <a:tr h="2646221">
                <a:tc>
                  <a:txBody>
                    <a:bodyPr/>
                    <a:lstStyle/>
                    <a:p>
                      <a:pPr marL="285750" indent="-285750">
                        <a:buFont typeface="Arial" panose="020B0604020202020204" pitchFamily="34" charset="0"/>
                        <a:buChar char="•"/>
                      </a:pPr>
                      <a:r>
                        <a:rPr lang="ja-JP" altLang="en-US" sz="2400"/>
                        <a:t>研修概要　　　　　　　　　　（目標、研修の流れ）</a:t>
                      </a:r>
                      <a:endParaRPr lang="en-US" altLang="ja-JP" sz="2400" dirty="0"/>
                    </a:p>
                    <a:p>
                      <a:pPr marL="285750" indent="-285750">
                        <a:buFont typeface="Arial" panose="020B0604020202020204" pitchFamily="34" charset="0"/>
                        <a:buChar char="•"/>
                      </a:pPr>
                      <a:r>
                        <a:rPr lang="ja-JP" altLang="en-US" sz="2400"/>
                        <a:t>事例ビデオ視聴 </a:t>
                      </a:r>
                    </a:p>
                    <a:p>
                      <a:pPr marL="285750" indent="-285750">
                        <a:buFont typeface="Arial" panose="020B0604020202020204" pitchFamily="34" charset="0"/>
                        <a:buChar char="•"/>
                      </a:pPr>
                      <a:r>
                        <a:rPr lang="ja-JP" altLang="en-US" sz="2400"/>
                        <a:t>動画教材制作のプラン</a:t>
                      </a:r>
                      <a:endParaRPr lang="en-US" altLang="ja-JP" sz="2400" dirty="0"/>
                    </a:p>
                    <a:p>
                      <a:pPr marL="285750" indent="-285750">
                        <a:buFont typeface="Arial" panose="020B0604020202020204" pitchFamily="34" charset="0"/>
                        <a:buChar char="•"/>
                      </a:pPr>
                      <a:r>
                        <a:rPr lang="ja-JP" altLang="en-US" sz="2400"/>
                        <a:t>動画撮影・相互評価</a:t>
                      </a:r>
                      <a:endParaRPr lang="en-US" altLang="ja-JP" sz="2400" dirty="0"/>
                    </a:p>
                    <a:p>
                      <a:pPr marL="285750" indent="-285750">
                        <a:buFont typeface="Arial" panose="020B0604020202020204" pitchFamily="34" charset="0"/>
                        <a:buChar char="•"/>
                      </a:pPr>
                      <a:r>
                        <a:rPr lang="ja-JP" altLang="en-US" sz="2400"/>
                        <a:t>動画制作のポイント</a:t>
                      </a:r>
                      <a:endParaRPr lang="en-US" altLang="ja-JP" sz="2400" dirty="0"/>
                    </a:p>
                    <a:p>
                      <a:pPr marL="285750" indent="-285750">
                        <a:buFont typeface="Arial" panose="020B0604020202020204" pitchFamily="34" charset="0"/>
                        <a:buChar char="•"/>
                      </a:pPr>
                      <a:r>
                        <a:rPr lang="ja-JP" altLang="en-US" sz="2400"/>
                        <a:t>内省 </a:t>
                      </a:r>
                      <a:endParaRPr lang="en-US" altLang="ja-JP" sz="2400" dirty="0"/>
                    </a:p>
                    <a:p>
                      <a:pPr marL="285750" indent="-285750">
                        <a:buFont typeface="Arial" panose="020B0604020202020204" pitchFamily="34" charset="0"/>
                        <a:buChar char="•"/>
                      </a:pPr>
                      <a:r>
                        <a:rPr lang="en-US" altLang="ja-JP" sz="2400" dirty="0"/>
                        <a:t>2</a:t>
                      </a:r>
                      <a:r>
                        <a:rPr lang="ja-JP" altLang="en-US" sz="2400"/>
                        <a:t>日目の事前課題の説明</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r>
                        <a:rPr lang="ja-JP" altLang="en-US" sz="2400"/>
                        <a:t>インストラクショナルデザイン入門	</a:t>
                      </a:r>
                    </a:p>
                    <a:p>
                      <a:pPr marL="285750" indent="-285750">
                        <a:buFont typeface="Arial" panose="020B0604020202020204" pitchFamily="34" charset="0"/>
                        <a:buChar char="•"/>
                      </a:pPr>
                      <a:r>
                        <a:rPr lang="ja-JP" altLang="en-US" sz="2400"/>
                        <a:t>メディアの特性と教育利用	</a:t>
                      </a:r>
                    </a:p>
                    <a:p>
                      <a:pPr marL="285750" indent="-285750">
                        <a:buFont typeface="Arial" panose="020B0604020202020204" pitchFamily="34" charset="0"/>
                        <a:buChar char="•"/>
                      </a:pPr>
                      <a:r>
                        <a:rPr lang="ja-JP" altLang="en-US" sz="2400" strike="noStrike"/>
                        <a:t>動画再録・相互評価</a:t>
                      </a:r>
                      <a:r>
                        <a:rPr lang="en-US" altLang="ja-JP" sz="2400" strike="noStrike" dirty="0"/>
                        <a:t>  </a:t>
                      </a:r>
                      <a:r>
                        <a:rPr lang="ja-JP" altLang="en-US" sz="2400"/>
                        <a:t>	</a:t>
                      </a:r>
                    </a:p>
                    <a:p>
                      <a:pPr marL="285750" indent="-285750">
                        <a:buFont typeface="Arial" panose="020B0604020202020204" pitchFamily="34" charset="0"/>
                        <a:buChar char="•"/>
                      </a:pPr>
                      <a:r>
                        <a:rPr lang="ja-JP" altLang="en-US" sz="2400"/>
                        <a:t>本研修のまとめ	</a:t>
                      </a:r>
                    </a:p>
                    <a:p>
                      <a:pPr marL="285750" indent="-285750">
                        <a:buFont typeface="Arial" panose="020B0604020202020204" pitchFamily="34" charset="0"/>
                        <a:buChar char="•"/>
                      </a:pPr>
                      <a:r>
                        <a:rPr lang="ja-JP" altLang="en-US" sz="2400"/>
                        <a:t>内省</a:t>
                      </a:r>
                      <a:endParaRPr lang="en-US" altLang="ja-JP" sz="2400" dirty="0"/>
                    </a:p>
                    <a:p>
                      <a:pPr marL="285750" indent="-285750">
                        <a:buFont typeface="Arial" panose="020B0604020202020204" pitchFamily="34" charset="0"/>
                        <a:buChar char="•"/>
                      </a:pPr>
                      <a:r>
                        <a:rPr lang="ja-JP" altLang="en-US" sz="2400"/>
                        <a:t>アクションプランの作成	</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201740303"/>
                  </a:ext>
                </a:extLst>
              </a:tr>
            </a:tbl>
          </a:graphicData>
        </a:graphic>
      </p:graphicFrame>
      <p:sp>
        <p:nvSpPr>
          <p:cNvPr id="3" name="Rounded Rectangle 2">
            <a:extLst>
              <a:ext uri="{FF2B5EF4-FFF2-40B4-BE49-F238E27FC236}">
                <a16:creationId xmlns:a16="http://schemas.microsoft.com/office/drawing/2014/main" xmlns="" id="{58002949-7258-7F48-AAAB-FF245F8B034A}"/>
              </a:ext>
            </a:extLst>
          </p:cNvPr>
          <p:cNvSpPr/>
          <p:nvPr/>
        </p:nvSpPr>
        <p:spPr>
          <a:xfrm>
            <a:off x="5724938" y="1809956"/>
            <a:ext cx="6221255" cy="3855348"/>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4815494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FE63617-0CF6-0140-899B-86F79BA6ADDE}"/>
              </a:ext>
            </a:extLst>
          </p:cNvPr>
          <p:cNvSpPr>
            <a:spLocks noGrp="1"/>
          </p:cNvSpPr>
          <p:nvPr>
            <p:ph type="title"/>
          </p:nvPr>
        </p:nvSpPr>
        <p:spPr/>
        <p:txBody>
          <a:bodyPr/>
          <a:lstStyle/>
          <a:p>
            <a:r>
              <a:rPr lang="ja-JP" altLang="en-US"/>
              <a:t>学習スタイルと学習オブジェクト</a:t>
            </a:r>
            <a:endParaRPr lang="en-US" dirty="0"/>
          </a:p>
        </p:txBody>
      </p:sp>
      <p:sp>
        <p:nvSpPr>
          <p:cNvPr id="5" name="Content Placeholder 4">
            <a:extLst>
              <a:ext uri="{FF2B5EF4-FFF2-40B4-BE49-F238E27FC236}">
                <a16:creationId xmlns:a16="http://schemas.microsoft.com/office/drawing/2014/main" xmlns="" id="{C563841F-54DE-F94C-B5E1-C1337A859C53}"/>
              </a:ext>
            </a:extLst>
          </p:cNvPr>
          <p:cNvSpPr>
            <a:spLocks noGrp="1"/>
          </p:cNvSpPr>
          <p:nvPr>
            <p:ph idx="1"/>
          </p:nvPr>
        </p:nvSpPr>
        <p:spPr/>
        <p:txBody>
          <a:bodyPr>
            <a:normAutofit fontScale="77500" lnSpcReduction="20000"/>
          </a:bodyPr>
          <a:lstStyle/>
          <a:p>
            <a:r>
              <a:rPr lang="hi-IN" b="1" i="1" dirty="0"/>
              <a:t>視覚的学習者</a:t>
            </a:r>
            <a:endParaRPr lang="en-US" b="1" i="1" dirty="0"/>
          </a:p>
          <a:p>
            <a:pPr lvl="1"/>
            <a:r>
              <a:rPr lang="hi-IN" dirty="0"/>
              <a:t>選択する学習オブジェクトが色彩豊かであり、関連性が強く、そして、よく整理されているかどうかを確認</a:t>
            </a:r>
            <a:r>
              <a:rPr lang="ja-JP" altLang="en-US"/>
              <a:t>する</a:t>
            </a:r>
            <a:endParaRPr lang="en-US" dirty="0"/>
          </a:p>
          <a:p>
            <a:pPr lvl="1"/>
            <a:r>
              <a:rPr lang="hi-IN" dirty="0"/>
              <a:t>明確な方法で情報を提示し、相互参照するような教材で学習者の注意を分散させるないようにする</a:t>
            </a:r>
            <a:endParaRPr lang="en-US" dirty="0"/>
          </a:p>
          <a:p>
            <a:r>
              <a:rPr lang="hi-IN" b="1" i="1" dirty="0"/>
              <a:t>聴覚的学習者</a:t>
            </a:r>
            <a:endParaRPr lang="en-US" b="1" i="1" dirty="0"/>
          </a:p>
          <a:p>
            <a:pPr lvl="1"/>
            <a:r>
              <a:rPr lang="hi-IN" dirty="0"/>
              <a:t>コース内容を聴く機会を与えることが手助けとなる</a:t>
            </a:r>
            <a:endParaRPr lang="en-US" dirty="0"/>
          </a:p>
          <a:p>
            <a:pPr lvl="1"/>
            <a:r>
              <a:rPr lang="hi-IN" dirty="0"/>
              <a:t>形態は討論、議論、または物語など</a:t>
            </a:r>
            <a:r>
              <a:rPr lang="ja-JP" altLang="en-US"/>
              <a:t>がよい</a:t>
            </a:r>
            <a:endParaRPr lang="en-US" dirty="0"/>
          </a:p>
          <a:p>
            <a:r>
              <a:rPr lang="hi-IN" b="1" i="1" dirty="0"/>
              <a:t>身体的学習者</a:t>
            </a:r>
            <a:endParaRPr lang="en-US" b="1" i="1" dirty="0"/>
          </a:p>
          <a:p>
            <a:pPr lvl="1"/>
            <a:r>
              <a:rPr lang="hi-IN" dirty="0"/>
              <a:t>身体的な相互作用が重要</a:t>
            </a:r>
            <a:endParaRPr lang="en-US" dirty="0"/>
          </a:p>
          <a:p>
            <a:pPr lvl="1"/>
            <a:r>
              <a:rPr lang="hi-IN" dirty="0"/>
              <a:t>学習オブジェクトによって学習者が身体や、手、指などを動かすことを求め、認知的な関連性があるものとその動作とを結びつけるのが良い</a:t>
            </a:r>
            <a:endParaRPr lang="en-US" dirty="0"/>
          </a:p>
          <a:p>
            <a:pPr lvl="1"/>
            <a:r>
              <a:rPr lang="hi-IN" dirty="0"/>
              <a:t>例：学習者にスマートフォン上のタッチスクリーンを使わせたり、ある有意味なタスクのためにボタンを押させる</a:t>
            </a:r>
            <a:r>
              <a:rPr lang="ja-JP" altLang="en-US"/>
              <a:t>など</a:t>
            </a:r>
            <a:r>
              <a:rPr lang="en-US" dirty="0"/>
              <a:t> </a:t>
            </a:r>
          </a:p>
          <a:p>
            <a:r>
              <a:rPr lang="hi-IN" b="1" i="1" dirty="0"/>
              <a:t>視覚・聴覚統合型学習者</a:t>
            </a:r>
            <a:endParaRPr lang="en-US" b="1" i="1" dirty="0"/>
          </a:p>
          <a:p>
            <a:pPr lvl="1"/>
            <a:r>
              <a:rPr lang="hi-IN" dirty="0"/>
              <a:t>視覚と聴覚と統合した学習オブジェクトが大変有効</a:t>
            </a:r>
            <a:endParaRPr lang="en-US" dirty="0"/>
          </a:p>
          <a:p>
            <a:pPr lvl="1"/>
            <a:r>
              <a:rPr lang="hi-IN" dirty="0"/>
              <a:t>例：歴史のコースで使う年表には、日時や画像とファイルを開くことができるアイコン</a:t>
            </a:r>
            <a:r>
              <a:rPr lang="ja-JP" altLang="en-US"/>
              <a:t>を</a:t>
            </a:r>
            <a:r>
              <a:rPr lang="hi-IN" dirty="0"/>
              <a:t>配置→アイコンをクリックすると音声ファイルが開き、ナレーターがその時点での出来事についての物語を話し、なぜそれが重要かを説明</a:t>
            </a:r>
            <a:endParaRPr lang="en-US" dirty="0"/>
          </a:p>
        </p:txBody>
      </p:sp>
      <p:sp>
        <p:nvSpPr>
          <p:cNvPr id="6" name="TextBox 5">
            <a:extLst>
              <a:ext uri="{FF2B5EF4-FFF2-40B4-BE49-F238E27FC236}">
                <a16:creationId xmlns:a16="http://schemas.microsoft.com/office/drawing/2014/main" xmlns="" id="{08E20787-BF82-0543-B161-94142C6C5CA1}"/>
              </a:ext>
            </a:extLst>
          </p:cNvPr>
          <p:cNvSpPr txBox="1"/>
          <p:nvPr/>
        </p:nvSpPr>
        <p:spPr>
          <a:xfrm>
            <a:off x="3556000" y="6030355"/>
            <a:ext cx="8470899" cy="646331"/>
          </a:xfrm>
          <a:prstGeom prst="rect">
            <a:avLst/>
          </a:prstGeom>
          <a:noFill/>
        </p:spPr>
        <p:txBody>
          <a:bodyPr wrap="square" rtlCol="0">
            <a:spAutoFit/>
          </a:bodyPr>
          <a:lstStyle/>
          <a:p>
            <a:r>
              <a:rPr lang="ja-JP" altLang="en-US"/>
              <a:t>鈴木・合田</a:t>
            </a:r>
            <a:r>
              <a:rPr lang="en-US" altLang="ja-JP" dirty="0"/>
              <a:t> </a:t>
            </a:r>
            <a:r>
              <a:rPr lang="ja-JP" altLang="en-US"/>
              <a:t>監訳</a:t>
            </a:r>
            <a:r>
              <a:rPr lang="en-US" altLang="ja-JP" dirty="0"/>
              <a:t>. </a:t>
            </a:r>
            <a:r>
              <a:rPr lang="ja-JP" altLang="en-US"/>
              <a:t>リーサー・デンプシー編著</a:t>
            </a:r>
            <a:r>
              <a:rPr lang="en-US" altLang="ja-JP" dirty="0"/>
              <a:t>.</a:t>
            </a:r>
          </a:p>
          <a:p>
            <a:r>
              <a:rPr lang="en-US" altLang="ja-JP" dirty="0"/>
              <a:t>(2013)『</a:t>
            </a:r>
            <a:r>
              <a:rPr lang="ja-JP" altLang="en-US"/>
              <a:t>インストラクショナルデザインとテクノロジー</a:t>
            </a:r>
            <a:r>
              <a:rPr lang="en-US" altLang="ja-JP" dirty="0"/>
              <a:t>』</a:t>
            </a:r>
            <a:r>
              <a:rPr lang="ja-JP" altLang="en-US"/>
              <a:t>北大路書房</a:t>
            </a:r>
            <a:r>
              <a:rPr lang="en-US" altLang="ja-JP" dirty="0"/>
              <a:t>. </a:t>
            </a:r>
            <a:endParaRPr lang="en-US" dirty="0"/>
          </a:p>
        </p:txBody>
      </p:sp>
    </p:spTree>
    <p:extLst>
      <p:ext uri="{BB962C8B-B14F-4D97-AF65-F5344CB8AC3E}">
        <p14:creationId xmlns:p14="http://schemas.microsoft.com/office/powerpoint/2010/main" val="9593787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D2CFBEA1-5A49-4C4A-8854-40B3FD39AE2C}"/>
              </a:ext>
            </a:extLst>
          </p:cNvPr>
          <p:cNvSpPr>
            <a:spLocks noGrp="1"/>
          </p:cNvSpPr>
          <p:nvPr>
            <p:ph type="title"/>
          </p:nvPr>
        </p:nvSpPr>
        <p:spPr/>
        <p:txBody>
          <a:bodyPr>
            <a:normAutofit/>
          </a:bodyPr>
          <a:lstStyle/>
          <a:p>
            <a:r>
              <a:rPr lang="en-US" altLang="ja-JP" sz="4800" dirty="0"/>
              <a:t>2_5</a:t>
            </a:r>
            <a:r>
              <a:rPr lang="ja-JP" altLang="en-US" sz="4800" dirty="0"/>
              <a:t>学習に関係のない誘惑的な装飾を多く使っていませんか</a:t>
            </a:r>
            <a:endParaRPr lang="en-US" sz="4800" dirty="0"/>
          </a:p>
        </p:txBody>
      </p:sp>
      <p:sp>
        <p:nvSpPr>
          <p:cNvPr id="5" name="Text Placeholder 4">
            <a:extLst>
              <a:ext uri="{FF2B5EF4-FFF2-40B4-BE49-F238E27FC236}">
                <a16:creationId xmlns:a16="http://schemas.microsoft.com/office/drawing/2014/main" xmlns="" id="{6972226E-0987-904B-84E5-F42FE03F6172}"/>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90836448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3" name="Rectangle 3"/>
          <p:cNvSpPr>
            <a:spLocks noGrp="1" noChangeArrowheads="1"/>
          </p:cNvSpPr>
          <p:nvPr>
            <p:ph type="title"/>
          </p:nvPr>
        </p:nvSpPr>
        <p:spPr/>
        <p:txBody>
          <a:bodyPr/>
          <a:lstStyle/>
          <a:p>
            <a:r>
              <a:rPr lang="ja-JP" altLang="en-US" sz="4000" dirty="0">
                <a:latin typeface="Meiryo UI" panose="020B0604030504040204" pitchFamily="50" charset="-128"/>
                <a:ea typeface="Meiryo UI" panose="020B0604030504040204" pitchFamily="50" charset="-128"/>
              </a:rPr>
              <a:t>メディアの組合せ</a:t>
            </a:r>
            <a:endParaRPr lang="en-US" altLang="ja-JP" sz="4000" dirty="0">
              <a:latin typeface="Meiryo UI" panose="020B0604030504040204" pitchFamily="50" charset="-128"/>
              <a:ea typeface="Meiryo UI" panose="020B0604030504040204" pitchFamily="50" charset="-128"/>
            </a:endParaRPr>
          </a:p>
        </p:txBody>
      </p:sp>
      <p:sp>
        <p:nvSpPr>
          <p:cNvPr id="44034" name="Rectangle 2"/>
          <p:cNvSpPr>
            <a:spLocks noGrp="1" noChangeArrowheads="1"/>
          </p:cNvSpPr>
          <p:nvPr>
            <p:ph sz="half" idx="1"/>
          </p:nvPr>
        </p:nvSpPr>
        <p:spPr>
          <a:xfrm>
            <a:off x="838200" y="1282047"/>
            <a:ext cx="8547100" cy="4894916"/>
          </a:xfrm>
        </p:spPr>
        <p:txBody>
          <a:bodyPr/>
          <a:lstStyle/>
          <a:p>
            <a:r>
              <a:rPr lang="ja-JP" altLang="en-US" dirty="0">
                <a:latin typeface="Meiryo UI" panose="020B0604030504040204" pitchFamily="50" charset="-128"/>
                <a:ea typeface="Meiryo UI" panose="020B0604030504040204" pitchFamily="50" charset="-128"/>
              </a:rPr>
              <a:t>過度なメディアの使用は学習を妨げる</a:t>
            </a:r>
          </a:p>
          <a:p>
            <a:pPr lvl="1"/>
            <a:r>
              <a:rPr lang="ja-JP" altLang="en-US" dirty="0">
                <a:latin typeface="Meiryo UI" panose="020B0604030504040204" pitchFamily="50" charset="-128"/>
                <a:ea typeface="Meiryo UI" panose="020B0604030504040204" pitchFamily="50" charset="-128"/>
              </a:rPr>
              <a:t>学習者が一回に処理できる情報量には制限がある</a:t>
            </a:r>
          </a:p>
          <a:p>
            <a:pPr lvl="1"/>
            <a:r>
              <a:rPr lang="ja-JP" altLang="en-US" dirty="0">
                <a:latin typeface="Meiryo UI" panose="020B0604030504040204" pitchFamily="50" charset="-128"/>
                <a:ea typeface="Meiryo UI" panose="020B0604030504040204" pitchFamily="50" charset="-128"/>
              </a:rPr>
              <a:t>各メディアは支援、強化し合わなくてはならない</a:t>
            </a:r>
            <a:endParaRPr lang="en-US" altLang="ja-JP" dirty="0">
              <a:latin typeface="Meiryo UI" panose="020B0604030504040204" pitchFamily="50" charset="-128"/>
              <a:ea typeface="Meiryo UI" panose="020B0604030504040204" pitchFamily="50" charset="-128"/>
            </a:endParaRPr>
          </a:p>
          <a:p>
            <a:pPr algn="just"/>
            <a:r>
              <a:rPr lang="ja-JP" altLang="en-US" dirty="0">
                <a:latin typeface="Meiryo UI" panose="020B0604030504040204" pitchFamily="50" charset="-128"/>
                <a:ea typeface="Meiryo UI" panose="020B0604030504040204" pitchFamily="50" charset="-128"/>
              </a:rPr>
              <a:t>文字情報</a:t>
            </a:r>
            <a:r>
              <a:rPr lang="en-US" altLang="ja-JP" dirty="0">
                <a:latin typeface="Meiryo UI" panose="020B0604030504040204" pitchFamily="50" charset="-128"/>
                <a:ea typeface="Meiryo UI" panose="020B0604030504040204" pitchFamily="50" charset="-128"/>
              </a:rPr>
              <a:t> vs. </a:t>
            </a:r>
            <a:r>
              <a:rPr lang="ja-JP" altLang="en-US" dirty="0">
                <a:latin typeface="Meiryo UI" panose="020B0604030504040204" pitchFamily="50" charset="-128"/>
                <a:ea typeface="Meiryo UI" panose="020B0604030504040204" pitchFamily="50" charset="-128"/>
              </a:rPr>
              <a:t>視覚イメージ</a:t>
            </a:r>
            <a:endParaRPr lang="en-US" altLang="ja-JP" dirty="0">
              <a:latin typeface="Meiryo UI" panose="020B0604030504040204" pitchFamily="50" charset="-128"/>
              <a:ea typeface="Meiryo UI" panose="020B0604030504040204" pitchFamily="50" charset="-128"/>
            </a:endParaRPr>
          </a:p>
          <a:p>
            <a:pPr lvl="1" algn="just"/>
            <a:r>
              <a:rPr lang="ja-JP" altLang="en-US" dirty="0">
                <a:latin typeface="Meiryo UI" panose="020B0604030504040204" pitchFamily="50" charset="-128"/>
                <a:ea typeface="Meiryo UI" panose="020B0604030504040204" pitchFamily="50" charset="-128"/>
              </a:rPr>
              <a:t>視覚イメージへ注意が向く</a:t>
            </a:r>
            <a:endParaRPr lang="en-US" altLang="ja-JP" dirty="0">
              <a:latin typeface="Meiryo UI" panose="020B0604030504040204" pitchFamily="50" charset="-128"/>
              <a:ea typeface="Meiryo UI" panose="020B0604030504040204" pitchFamily="50" charset="-128"/>
            </a:endParaRPr>
          </a:p>
          <a:p>
            <a:pPr algn="just"/>
            <a:r>
              <a:rPr lang="ja-JP" altLang="en-US" dirty="0">
                <a:latin typeface="Meiryo UI" panose="020B0604030504040204" pitchFamily="50" charset="-128"/>
                <a:ea typeface="Meiryo UI" panose="020B0604030504040204" pitchFamily="50" charset="-128"/>
              </a:rPr>
              <a:t>視覚イメージは抽象的なことを具体的にする</a:t>
            </a:r>
          </a:p>
        </p:txBody>
      </p:sp>
    </p:spTree>
    <p:extLst>
      <p:ext uri="{BB962C8B-B14F-4D97-AF65-F5344CB8AC3E}">
        <p14:creationId xmlns:p14="http://schemas.microsoft.com/office/powerpoint/2010/main" val="121153978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1919A32-E48C-284D-BB15-B0C0AAB227ED}"/>
              </a:ext>
            </a:extLst>
          </p:cNvPr>
          <p:cNvSpPr>
            <a:spLocks noGrp="1"/>
          </p:cNvSpPr>
          <p:nvPr>
            <p:ph type="title"/>
          </p:nvPr>
        </p:nvSpPr>
        <p:spPr/>
        <p:txBody>
          <a:bodyPr>
            <a:normAutofit/>
          </a:bodyPr>
          <a:lstStyle/>
          <a:p>
            <a:r>
              <a:rPr lang="ja-JP" altLang="en-US"/>
              <a:t>授業で</a:t>
            </a:r>
            <a:r>
              <a:rPr lang="en-US" altLang="ja-JP" dirty="0"/>
              <a:t>ICT</a:t>
            </a:r>
            <a:r>
              <a:rPr lang="ja-JP" altLang="en-US"/>
              <a:t>を活用するためのチェックポイント</a:t>
            </a:r>
            <a:endParaRPr lang="en-US" dirty="0"/>
          </a:p>
        </p:txBody>
      </p:sp>
      <p:sp>
        <p:nvSpPr>
          <p:cNvPr id="3" name="Content Placeholder 2">
            <a:extLst>
              <a:ext uri="{FF2B5EF4-FFF2-40B4-BE49-F238E27FC236}">
                <a16:creationId xmlns:a16="http://schemas.microsoft.com/office/drawing/2014/main" xmlns="" id="{1A737CCA-1BAB-1143-AD5D-53631E1D5118}"/>
              </a:ext>
            </a:extLst>
          </p:cNvPr>
          <p:cNvSpPr>
            <a:spLocks noGrp="1"/>
          </p:cNvSpPr>
          <p:nvPr>
            <p:ph idx="1"/>
          </p:nvPr>
        </p:nvSpPr>
        <p:spPr>
          <a:xfrm>
            <a:off x="601565" y="1131894"/>
            <a:ext cx="10988870" cy="5238505"/>
          </a:xfrm>
          <a:ln>
            <a:solidFill>
              <a:schemeClr val="accent4">
                <a:lumMod val="20000"/>
                <a:lumOff val="80000"/>
              </a:schemeClr>
            </a:solidFill>
          </a:ln>
        </p:spPr>
        <p:txBody>
          <a:bodyPr>
            <a:normAutofit fontScale="85000" lnSpcReduction="20000"/>
          </a:bodyPr>
          <a:lstStyle/>
          <a:p>
            <a:pPr marL="514350" lvl="0" indent="-514350">
              <a:lnSpc>
                <a:spcPct val="120000"/>
              </a:lnSpc>
              <a:buFont typeface="+mj-lt"/>
              <a:buAutoNum type="arabicPeriod"/>
            </a:pPr>
            <a:r>
              <a:rPr lang="en-US" dirty="0"/>
              <a:t>ICT</a:t>
            </a:r>
            <a:r>
              <a:rPr lang="ja-JP" altLang="en-US"/>
              <a:t>活用インストラクションの</a:t>
            </a:r>
            <a:r>
              <a:rPr lang="en-US" dirty="0"/>
              <a:t>3</a:t>
            </a:r>
            <a:r>
              <a:rPr lang="ja-JP" altLang="en-US"/>
              <a:t>要素（教授モード、教授方法、配信メディア）が学習を効果的にする方法で考慮されていますか</a:t>
            </a:r>
            <a:endParaRPr lang="en-US" dirty="0"/>
          </a:p>
          <a:p>
            <a:pPr marL="514350" lvl="0" indent="-514350">
              <a:lnSpc>
                <a:spcPct val="120000"/>
              </a:lnSpc>
              <a:buFont typeface="+mj-lt"/>
              <a:buAutoNum type="arabicPeriod"/>
            </a:pPr>
            <a:r>
              <a:rPr lang="ja-JP" altLang="en-US"/>
              <a:t>どのように人は学ぶのかに考慮した</a:t>
            </a:r>
            <a:r>
              <a:rPr lang="en-US" dirty="0"/>
              <a:t>ICT</a:t>
            </a:r>
            <a:r>
              <a:rPr lang="ja-JP" altLang="en-US"/>
              <a:t>活用教材となっていますか</a:t>
            </a:r>
            <a:endParaRPr lang="en-US" dirty="0"/>
          </a:p>
          <a:p>
            <a:pPr lvl="1">
              <a:lnSpc>
                <a:spcPct val="120000"/>
              </a:lnSpc>
            </a:pPr>
            <a:r>
              <a:rPr lang="ja-JP" altLang="en-US"/>
              <a:t>教授モード</a:t>
            </a:r>
            <a:r>
              <a:rPr lang="en-US" dirty="0"/>
              <a:t>(</a:t>
            </a:r>
            <a:r>
              <a:rPr lang="ja-JP" altLang="en-US"/>
              <a:t>メディア</a:t>
            </a:r>
            <a:r>
              <a:rPr lang="en-US" dirty="0"/>
              <a:t>)</a:t>
            </a:r>
            <a:r>
              <a:rPr lang="ja-JP" altLang="en-US"/>
              <a:t>は教材の学習目標に合うものを選択していますか</a:t>
            </a:r>
            <a:endParaRPr lang="en-US" dirty="0"/>
          </a:p>
          <a:p>
            <a:pPr lvl="1">
              <a:lnSpc>
                <a:spcPct val="120000"/>
              </a:lnSpc>
            </a:pPr>
            <a:r>
              <a:rPr lang="ja-JP" altLang="en-US"/>
              <a:t>人の学び（認知活動）を促進するように教授モード（メディア）を選択していますか</a:t>
            </a:r>
            <a:endParaRPr lang="en-US" dirty="0"/>
          </a:p>
          <a:p>
            <a:pPr lvl="1">
              <a:lnSpc>
                <a:spcPct val="120000"/>
              </a:lnSpc>
            </a:pPr>
            <a:r>
              <a:rPr lang="ja-JP" altLang="en-US"/>
              <a:t>学習オブジェクトの単位として長さと学習項目の分量は適当ですか</a:t>
            </a:r>
            <a:endParaRPr lang="en-US" dirty="0"/>
          </a:p>
          <a:p>
            <a:pPr lvl="1">
              <a:lnSpc>
                <a:spcPct val="120000"/>
              </a:lnSpc>
            </a:pPr>
            <a:r>
              <a:rPr lang="ja-JP" altLang="en-US"/>
              <a:t>教授モードと教授方法には、学習者の特性</a:t>
            </a:r>
            <a:r>
              <a:rPr lang="en-US" dirty="0"/>
              <a:t>(</a:t>
            </a:r>
            <a:r>
              <a:rPr lang="ja-JP" altLang="en-US"/>
              <a:t>学習スタイル、母語など</a:t>
            </a:r>
            <a:r>
              <a:rPr lang="en-US" dirty="0"/>
              <a:t>)</a:t>
            </a:r>
            <a:r>
              <a:rPr lang="ja-JP" altLang="en-US"/>
              <a:t>や既有知識を考慮されていますか</a:t>
            </a:r>
            <a:endParaRPr lang="en-US" dirty="0"/>
          </a:p>
          <a:p>
            <a:pPr lvl="1">
              <a:lnSpc>
                <a:spcPct val="120000"/>
              </a:lnSpc>
            </a:pPr>
            <a:r>
              <a:rPr lang="ja-JP" altLang="en-US"/>
              <a:t>学習に関係のない誘惑的な装飾を多く使っていませんか</a:t>
            </a:r>
            <a:endParaRPr lang="en-US" dirty="0"/>
          </a:p>
          <a:p>
            <a:pPr marL="514350" lvl="0" indent="-514350">
              <a:lnSpc>
                <a:spcPct val="120000"/>
              </a:lnSpc>
              <a:buFont typeface="+mj-lt"/>
              <a:buAutoNum type="arabicPeriod" startAt="3"/>
            </a:pPr>
            <a:r>
              <a:rPr lang="ja-JP" altLang="en-US">
                <a:solidFill>
                  <a:srgbClr val="0432FF"/>
                </a:solidFill>
              </a:rPr>
              <a:t>学習者が、自律的に学べ、学習を制御できる工夫はありますか</a:t>
            </a:r>
            <a:endParaRPr lang="en-US" dirty="0">
              <a:solidFill>
                <a:srgbClr val="0432FF"/>
              </a:solidFill>
            </a:endParaRPr>
          </a:p>
          <a:p>
            <a:pPr marL="514350" lvl="0" indent="-514350">
              <a:lnSpc>
                <a:spcPct val="120000"/>
              </a:lnSpc>
              <a:buFont typeface="+mj-lt"/>
              <a:buAutoNum type="arabicPeriod" startAt="3"/>
            </a:pPr>
            <a:r>
              <a:rPr lang="ja-JP" altLang="en-US">
                <a:solidFill>
                  <a:srgbClr val="0432FF"/>
                </a:solidFill>
              </a:rPr>
              <a:t>学習オブジェクトの組合せは授業全体の目標を達成するのに役立ちますか</a:t>
            </a:r>
            <a:endParaRPr lang="en-US" dirty="0">
              <a:solidFill>
                <a:srgbClr val="0432FF"/>
              </a:solidFill>
            </a:endParaRPr>
          </a:p>
          <a:p>
            <a:pPr marL="514350" lvl="0" indent="-514350">
              <a:lnSpc>
                <a:spcPct val="120000"/>
              </a:lnSpc>
              <a:buFont typeface="+mj-lt"/>
              <a:buAutoNum type="arabicPeriod" startAt="3"/>
            </a:pPr>
            <a:r>
              <a:rPr lang="ja-JP" altLang="en-US">
                <a:solidFill>
                  <a:srgbClr val="0432FF"/>
                </a:solidFill>
              </a:rPr>
              <a:t>授業全体の中で、学習オブジェクトを利用した学習活動を支援する方法はありますか</a:t>
            </a:r>
            <a:endParaRPr lang="en-US" dirty="0">
              <a:solidFill>
                <a:srgbClr val="0432FF"/>
              </a:solidFill>
            </a:endParaRPr>
          </a:p>
        </p:txBody>
      </p:sp>
    </p:spTree>
    <p:extLst>
      <p:ext uri="{BB962C8B-B14F-4D97-AF65-F5344CB8AC3E}">
        <p14:creationId xmlns:p14="http://schemas.microsoft.com/office/powerpoint/2010/main" val="118611222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DDF8F23B-31A4-ED4C-9A4F-9E898C20B76B}"/>
              </a:ext>
            </a:extLst>
          </p:cNvPr>
          <p:cNvSpPr>
            <a:spLocks noGrp="1"/>
          </p:cNvSpPr>
          <p:nvPr>
            <p:ph type="title"/>
          </p:nvPr>
        </p:nvSpPr>
        <p:spPr/>
        <p:txBody>
          <a:bodyPr/>
          <a:lstStyle/>
          <a:p>
            <a:r>
              <a:rPr lang="ja-JP" altLang="en-US"/>
              <a:t>動画制作のポイント・留意点</a:t>
            </a:r>
            <a:endParaRPr lang="en-US" dirty="0"/>
          </a:p>
        </p:txBody>
      </p:sp>
      <p:sp>
        <p:nvSpPr>
          <p:cNvPr id="5" name="Text Placeholder 4">
            <a:extLst>
              <a:ext uri="{FF2B5EF4-FFF2-40B4-BE49-F238E27FC236}">
                <a16:creationId xmlns:a16="http://schemas.microsoft.com/office/drawing/2014/main" xmlns="" id="{ED58F3AB-F74E-0B46-8A9F-F9A7446FE040}"/>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61551199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1037EBA4-0F77-324B-8BD6-A30EFE005CD5}"/>
              </a:ext>
            </a:extLst>
          </p:cNvPr>
          <p:cNvSpPr/>
          <p:nvPr/>
        </p:nvSpPr>
        <p:spPr>
          <a:xfrm>
            <a:off x="330200" y="254000"/>
            <a:ext cx="11569700" cy="6388100"/>
          </a:xfrm>
          <a:prstGeom prst="rect">
            <a:avLst/>
          </a:prstGeom>
          <a:ln w="38100">
            <a:solidFill>
              <a:srgbClr val="0432FF"/>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5" name="テキスト ボックス 4"/>
          <p:cNvSpPr txBox="1"/>
          <p:nvPr/>
        </p:nvSpPr>
        <p:spPr>
          <a:xfrm>
            <a:off x="507999" y="773044"/>
            <a:ext cx="8828058" cy="1569660"/>
          </a:xfrm>
          <a:prstGeom prst="rect">
            <a:avLst/>
          </a:prstGeom>
          <a:noFill/>
        </p:spPr>
        <p:txBody>
          <a:bodyPr wrap="none" rtlCol="0">
            <a:spAutoFit/>
          </a:bodyPr>
          <a:lstStyle/>
          <a:p>
            <a:r>
              <a:rPr kumimoji="1" lang="ja-JP" altLang="en-US" sz="9600" b="1" dirty="0">
                <a:latin typeface="Meiryo UI" panose="020B0604030504040204" pitchFamily="50" charset="-128"/>
                <a:ea typeface="Meiryo UI" panose="020B0604030504040204" pitchFamily="50" charset="-128"/>
                <a:cs typeface="メイリオ"/>
              </a:rPr>
              <a:t>シナリオ</a:t>
            </a:r>
            <a:r>
              <a:rPr kumimoji="1" lang="en-US" altLang="ja-JP" sz="9600" b="1" dirty="0">
                <a:latin typeface="Meiryo UI" panose="020B0604030504040204" pitchFamily="50" charset="-128"/>
                <a:ea typeface="Meiryo UI" panose="020B0604030504040204" pitchFamily="50" charset="-128"/>
                <a:cs typeface="メイリオ"/>
              </a:rPr>
              <a:t> =</a:t>
            </a:r>
            <a:r>
              <a:rPr kumimoji="1" lang="ja-JP" altLang="en-US" sz="9600" b="1" dirty="0">
                <a:latin typeface="Meiryo UI" panose="020B0604030504040204" pitchFamily="50" charset="-128"/>
                <a:ea typeface="Meiryo UI" panose="020B0604030504040204" pitchFamily="50" charset="-128"/>
                <a:cs typeface="メイリオ"/>
              </a:rPr>
              <a:t> </a:t>
            </a:r>
            <a:r>
              <a:rPr lang="ja-JP" altLang="en-US" sz="9600" b="1" dirty="0">
                <a:latin typeface="Meiryo UI" panose="020B0604030504040204" pitchFamily="50" charset="-128"/>
                <a:ea typeface="Meiryo UI" panose="020B0604030504040204" pitchFamily="50" charset="-128"/>
                <a:cs typeface="メイリオ"/>
              </a:rPr>
              <a:t>カンペ</a:t>
            </a:r>
            <a:endParaRPr kumimoji="1" lang="en-US" altLang="ja-JP" sz="9600" b="1" dirty="0">
              <a:latin typeface="Meiryo UI" panose="020B0604030504040204" pitchFamily="50" charset="-128"/>
              <a:ea typeface="Meiryo UI" panose="020B0604030504040204" pitchFamily="50" charset="-128"/>
              <a:cs typeface="メイリオ"/>
            </a:endParaRPr>
          </a:p>
        </p:txBody>
      </p:sp>
      <p:sp>
        <p:nvSpPr>
          <p:cNvPr id="7" name="テキスト ボックス 6"/>
          <p:cNvSpPr txBox="1"/>
          <p:nvPr/>
        </p:nvSpPr>
        <p:spPr>
          <a:xfrm>
            <a:off x="496957" y="2506869"/>
            <a:ext cx="9531777" cy="2308324"/>
          </a:xfrm>
          <a:prstGeom prst="rect">
            <a:avLst/>
          </a:prstGeom>
          <a:noFill/>
        </p:spPr>
        <p:txBody>
          <a:bodyPr wrap="none" rtlCol="0">
            <a:spAutoFit/>
          </a:bodyPr>
          <a:lstStyle/>
          <a:p>
            <a:r>
              <a:rPr kumimoji="1" lang="ja-JP" altLang="en-US" sz="4800" dirty="0">
                <a:latin typeface="Meiryo UI" panose="020B0604030504040204" pitchFamily="50" charset="-128"/>
                <a:ea typeface="Meiryo UI" panose="020B0604030504040204" pitchFamily="50" charset="-128"/>
                <a:cs typeface="メイリオ"/>
              </a:rPr>
              <a:t>・要点（学びポイント）</a:t>
            </a:r>
            <a:endParaRPr kumimoji="1" lang="en-US" altLang="ja-JP" sz="4800" dirty="0">
              <a:latin typeface="Meiryo UI" panose="020B0604030504040204" pitchFamily="50" charset="-128"/>
              <a:ea typeface="Meiryo UI" panose="020B0604030504040204" pitchFamily="50" charset="-128"/>
              <a:cs typeface="メイリオ"/>
            </a:endParaRPr>
          </a:p>
          <a:p>
            <a:r>
              <a:rPr lang="ja-JP" altLang="en-US" sz="4800" b="1" dirty="0">
                <a:latin typeface="Meiryo UI" panose="020B0604030504040204" pitchFamily="50" charset="-128"/>
                <a:ea typeface="Meiryo UI" panose="020B0604030504040204" pitchFamily="50" charset="-128"/>
                <a:cs typeface="メイリオ"/>
              </a:rPr>
              <a:t>・</a:t>
            </a:r>
            <a:r>
              <a:rPr lang="ja-JP" altLang="en-US" sz="4800" dirty="0">
                <a:latin typeface="Meiryo UI" panose="020B0604030504040204" pitchFamily="50" charset="-128"/>
                <a:ea typeface="Meiryo UI" panose="020B0604030504040204" pitchFamily="50" charset="-128"/>
                <a:cs typeface="メイリオ"/>
              </a:rPr>
              <a:t>メモ</a:t>
            </a:r>
            <a:endParaRPr lang="en-US" altLang="ja-JP" sz="4800" dirty="0">
              <a:latin typeface="Meiryo UI" panose="020B0604030504040204" pitchFamily="50" charset="-128"/>
              <a:ea typeface="Meiryo UI" panose="020B0604030504040204" pitchFamily="50" charset="-128"/>
              <a:cs typeface="メイリオ"/>
            </a:endParaRPr>
          </a:p>
          <a:p>
            <a:r>
              <a:rPr lang="ja-JP" altLang="en-US" sz="4800" dirty="0">
                <a:latin typeface="Meiryo UI" panose="020B0604030504040204" pitchFamily="50" charset="-128"/>
                <a:ea typeface="Meiryo UI" panose="020B0604030504040204" pitchFamily="50" charset="-128"/>
                <a:cs typeface="メイリオ"/>
              </a:rPr>
              <a:t>・カメラワーク（正面・上・横・斜め上）</a:t>
            </a:r>
            <a:endParaRPr lang="en-US" altLang="ja-JP" sz="4800" dirty="0">
              <a:latin typeface="Meiryo UI" panose="020B0604030504040204" pitchFamily="50" charset="-128"/>
              <a:ea typeface="Meiryo UI" panose="020B0604030504040204" pitchFamily="50" charset="-128"/>
              <a:cs typeface="メイリオ"/>
            </a:endParaRPr>
          </a:p>
        </p:txBody>
      </p:sp>
      <p:sp>
        <p:nvSpPr>
          <p:cNvPr id="3" name="Content Placeholder 2">
            <a:extLst>
              <a:ext uri="{FF2B5EF4-FFF2-40B4-BE49-F238E27FC236}">
                <a16:creationId xmlns:a16="http://schemas.microsoft.com/office/drawing/2014/main" xmlns="" id="{E871C693-B75D-234E-B285-270B71F9ED1A}"/>
              </a:ext>
            </a:extLst>
          </p:cNvPr>
          <p:cNvSpPr>
            <a:spLocks noGrp="1"/>
          </p:cNvSpPr>
          <p:nvPr>
            <p:ph idx="1"/>
          </p:nvPr>
        </p:nvSpPr>
        <p:spPr/>
        <p:txBody>
          <a:bodyPr/>
          <a:lstStyle/>
          <a:p>
            <a:endParaRPr lang="en-US"/>
          </a:p>
        </p:txBody>
      </p:sp>
      <p:pic>
        <p:nvPicPr>
          <p:cNvPr id="8" name="Content Placeholder 4">
            <a:extLst>
              <a:ext uri="{FF2B5EF4-FFF2-40B4-BE49-F238E27FC236}">
                <a16:creationId xmlns:a16="http://schemas.microsoft.com/office/drawing/2014/main" xmlns="" id="{4A6126AB-F44D-6E4A-91E4-56814260A5A2}"/>
              </a:ext>
            </a:extLst>
          </p:cNvPr>
          <p:cNvPicPr>
            <a:picLocks noChangeAspect="1"/>
          </p:cNvPicPr>
          <p:nvPr/>
        </p:nvPicPr>
        <p:blipFill>
          <a:blip r:embed="rId3"/>
          <a:stretch>
            <a:fillRect/>
          </a:stretch>
        </p:blipFill>
        <p:spPr>
          <a:xfrm>
            <a:off x="9920446" y="368300"/>
            <a:ext cx="1778000" cy="1778000"/>
          </a:xfrm>
          <a:prstGeom prst="rect">
            <a:avLst/>
          </a:prstGeom>
        </p:spPr>
      </p:pic>
      <p:sp>
        <p:nvSpPr>
          <p:cNvPr id="9" name="Rectangle 8">
            <a:extLst>
              <a:ext uri="{FF2B5EF4-FFF2-40B4-BE49-F238E27FC236}">
                <a16:creationId xmlns:a16="http://schemas.microsoft.com/office/drawing/2014/main" xmlns="" id="{9063E1EB-7E51-6C43-9694-7FAB5DED4456}"/>
              </a:ext>
            </a:extLst>
          </p:cNvPr>
          <p:cNvSpPr/>
          <p:nvPr/>
        </p:nvSpPr>
        <p:spPr>
          <a:xfrm>
            <a:off x="9646281" y="2260600"/>
            <a:ext cx="2052165" cy="369332"/>
          </a:xfrm>
          <a:prstGeom prst="rect">
            <a:avLst/>
          </a:prstGeom>
        </p:spPr>
        <p:txBody>
          <a:bodyPr wrap="none">
            <a:spAutoFit/>
          </a:bodyPr>
          <a:lstStyle/>
          <a:p>
            <a:pPr algn="ctr"/>
            <a:r>
              <a:rPr lang="ja-JP" altLang="en-US" b="1">
                <a:latin typeface="Meiryo UI" panose="020B0604030504040204" pitchFamily="34" charset="-128"/>
                <a:ea typeface="Meiryo UI" panose="020B0604030504040204" pitchFamily="34" charset="-128"/>
              </a:rPr>
              <a:t>研修初日のポイント</a:t>
            </a:r>
            <a:endParaRPr lang="en-US" b="1" dirty="0">
              <a:latin typeface="Meiryo UI" panose="020B0604030504040204" pitchFamily="34" charset="-128"/>
              <a:ea typeface="Meiryo UI" panose="020B0604030504040204" pitchFamily="34" charset="-128"/>
            </a:endParaRPr>
          </a:p>
        </p:txBody>
      </p:sp>
    </p:spTree>
    <p:extLst>
      <p:ext uri="{BB962C8B-B14F-4D97-AF65-F5344CB8AC3E}">
        <p14:creationId xmlns:p14="http://schemas.microsoft.com/office/powerpoint/2010/main" val="324806213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09AEB825-6D82-FA4A-9420-88CBA77D9452}"/>
              </a:ext>
            </a:extLst>
          </p:cNvPr>
          <p:cNvSpPr/>
          <p:nvPr/>
        </p:nvSpPr>
        <p:spPr>
          <a:xfrm>
            <a:off x="330200" y="254000"/>
            <a:ext cx="11569700" cy="6388100"/>
          </a:xfrm>
          <a:prstGeom prst="rect">
            <a:avLst/>
          </a:prstGeom>
          <a:ln w="38100">
            <a:solidFill>
              <a:srgbClr val="0432FF"/>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2" name="正方形/長方形 1"/>
          <p:cNvSpPr/>
          <p:nvPr/>
        </p:nvSpPr>
        <p:spPr>
          <a:xfrm>
            <a:off x="274727" y="1049179"/>
            <a:ext cx="5940082" cy="692493"/>
          </a:xfrm>
          <a:prstGeom prst="rect">
            <a:avLst/>
          </a:prstGeom>
        </p:spPr>
        <p:txBody>
          <a:bodyPr wrap="none" lIns="121917" tIns="60958" rIns="121917" bIns="60958">
            <a:spAutoFit/>
          </a:bodyPr>
          <a:lstStyle/>
          <a:p>
            <a:r>
              <a:rPr lang="en-US" altLang="ja-JP" sz="3700" b="1" dirty="0">
                <a:latin typeface="メイリオ"/>
                <a:ea typeface="メイリオ"/>
                <a:cs typeface="メイリオ"/>
              </a:rPr>
              <a:t>【</a:t>
            </a:r>
            <a:r>
              <a:rPr lang="ja-JP" altLang="en-US" sz="3700" b="1" dirty="0">
                <a:latin typeface="メイリオ"/>
                <a:ea typeface="メイリオ"/>
                <a:cs typeface="メイリオ"/>
              </a:rPr>
              <a:t>撮られる先生側の心得</a:t>
            </a:r>
            <a:r>
              <a:rPr lang="en-US" altLang="ja-JP" sz="3700" b="1" dirty="0">
                <a:latin typeface="メイリオ"/>
                <a:ea typeface="メイリオ"/>
                <a:cs typeface="メイリオ"/>
              </a:rPr>
              <a:t>】</a:t>
            </a:r>
            <a:endParaRPr lang="ja-JP" altLang="en-US" sz="3700" b="1" dirty="0">
              <a:latin typeface="メイリオ"/>
              <a:ea typeface="メイリオ"/>
              <a:cs typeface="メイリオ"/>
            </a:endParaRPr>
          </a:p>
        </p:txBody>
      </p:sp>
      <p:sp>
        <p:nvSpPr>
          <p:cNvPr id="4" name="テキスト ボックス 3"/>
          <p:cNvSpPr txBox="1"/>
          <p:nvPr/>
        </p:nvSpPr>
        <p:spPr>
          <a:xfrm>
            <a:off x="701041" y="2001545"/>
            <a:ext cx="8101925" cy="692493"/>
          </a:xfrm>
          <a:prstGeom prst="rect">
            <a:avLst/>
          </a:prstGeom>
          <a:noFill/>
        </p:spPr>
        <p:txBody>
          <a:bodyPr wrap="none" lIns="121917" tIns="60958" rIns="121917" bIns="60958" rtlCol="0">
            <a:spAutoFit/>
          </a:bodyPr>
          <a:lstStyle/>
          <a:p>
            <a:r>
              <a:rPr lang="ja-JP" altLang="en-US" sz="3700" dirty="0">
                <a:latin typeface="メイリオ"/>
                <a:ea typeface="メイリオ"/>
                <a:cs typeface="メイリオ"/>
              </a:rPr>
              <a:t>普段の</a:t>
            </a:r>
            <a:r>
              <a:rPr lang="en-US" altLang="ja-JP" sz="3700" b="1" dirty="0">
                <a:latin typeface="メイリオ"/>
                <a:ea typeface="メイリオ"/>
                <a:cs typeface="メイリオ"/>
              </a:rPr>
              <a:t>7</a:t>
            </a:r>
            <a:r>
              <a:rPr lang="ja-JP" altLang="en-US" sz="3700" b="1" dirty="0">
                <a:latin typeface="メイリオ"/>
                <a:ea typeface="メイリオ"/>
                <a:cs typeface="メイリオ"/>
              </a:rPr>
              <a:t>割くらいのスピード</a:t>
            </a:r>
            <a:r>
              <a:rPr lang="ja-JP" altLang="en-US" sz="3700" dirty="0">
                <a:latin typeface="メイリオ"/>
                <a:ea typeface="メイリオ"/>
                <a:cs typeface="メイリオ"/>
              </a:rPr>
              <a:t>で話そう</a:t>
            </a:r>
          </a:p>
        </p:txBody>
      </p:sp>
      <p:sp>
        <p:nvSpPr>
          <p:cNvPr id="6" name="テキスト ボックス 5"/>
          <p:cNvSpPr txBox="1"/>
          <p:nvPr/>
        </p:nvSpPr>
        <p:spPr>
          <a:xfrm>
            <a:off x="701041" y="3095437"/>
            <a:ext cx="9498748" cy="692493"/>
          </a:xfrm>
          <a:prstGeom prst="rect">
            <a:avLst/>
          </a:prstGeom>
          <a:noFill/>
        </p:spPr>
        <p:txBody>
          <a:bodyPr wrap="none" lIns="121917" tIns="60958" rIns="121917" bIns="60958" rtlCol="0">
            <a:spAutoFit/>
          </a:bodyPr>
          <a:lstStyle/>
          <a:p>
            <a:r>
              <a:rPr lang="ja-JP" altLang="en-US" sz="3700" dirty="0">
                <a:latin typeface="メイリオ"/>
                <a:ea typeface="メイリオ"/>
                <a:cs typeface="メイリオ"/>
              </a:rPr>
              <a:t>具体的に説明（</a:t>
            </a:r>
            <a:r>
              <a:rPr lang="ja-JP" altLang="en-US" sz="3700" b="1" dirty="0">
                <a:latin typeface="メイリオ"/>
                <a:ea typeface="メイリオ"/>
                <a:cs typeface="メイリオ"/>
              </a:rPr>
              <a:t>こう、ここ、これ　は</a:t>
            </a:r>
            <a:r>
              <a:rPr lang="en-US" altLang="ja-JP" sz="3700" b="1" dirty="0">
                <a:latin typeface="メイリオ"/>
                <a:ea typeface="メイリオ"/>
                <a:cs typeface="メイリオ"/>
              </a:rPr>
              <a:t>NG</a:t>
            </a:r>
            <a:r>
              <a:rPr lang="ja-JP" altLang="en-US" sz="3700" dirty="0">
                <a:latin typeface="メイリオ"/>
                <a:ea typeface="メイリオ"/>
                <a:cs typeface="メイリオ"/>
              </a:rPr>
              <a:t>）</a:t>
            </a:r>
          </a:p>
        </p:txBody>
      </p:sp>
      <p:sp>
        <p:nvSpPr>
          <p:cNvPr id="7" name="テキスト ボックス 6"/>
          <p:cNvSpPr txBox="1"/>
          <p:nvPr/>
        </p:nvSpPr>
        <p:spPr>
          <a:xfrm>
            <a:off x="701041" y="5334025"/>
            <a:ext cx="6889059" cy="692493"/>
          </a:xfrm>
          <a:prstGeom prst="rect">
            <a:avLst/>
          </a:prstGeom>
          <a:noFill/>
        </p:spPr>
        <p:txBody>
          <a:bodyPr wrap="none" lIns="121917" tIns="60958" rIns="121917" bIns="60958" rtlCol="0">
            <a:spAutoFit/>
          </a:bodyPr>
          <a:lstStyle/>
          <a:p>
            <a:r>
              <a:rPr lang="ja-JP" altLang="en-US" sz="3700" b="1" dirty="0">
                <a:latin typeface="メイリオ"/>
                <a:ea typeface="メイリオ"/>
                <a:cs typeface="メイリオ"/>
              </a:rPr>
              <a:t>擬音やリズム・テンポも大切に</a:t>
            </a:r>
            <a:endParaRPr lang="ja-JP" altLang="en-US" sz="3700" dirty="0">
              <a:latin typeface="メイリオ"/>
              <a:ea typeface="メイリオ"/>
              <a:cs typeface="メイリオ"/>
            </a:endParaRPr>
          </a:p>
        </p:txBody>
      </p:sp>
      <p:sp>
        <p:nvSpPr>
          <p:cNvPr id="8" name="テキスト ボックス 7"/>
          <p:cNvSpPr txBox="1"/>
          <p:nvPr/>
        </p:nvSpPr>
        <p:spPr>
          <a:xfrm>
            <a:off x="701040" y="4213037"/>
            <a:ext cx="5465593" cy="692493"/>
          </a:xfrm>
          <a:prstGeom prst="rect">
            <a:avLst/>
          </a:prstGeom>
          <a:noFill/>
        </p:spPr>
        <p:txBody>
          <a:bodyPr wrap="none" lIns="121917" tIns="60958" rIns="121917" bIns="60958" rtlCol="0">
            <a:spAutoFit/>
          </a:bodyPr>
          <a:lstStyle/>
          <a:p>
            <a:r>
              <a:rPr lang="ja-JP" altLang="en-US" sz="3700" b="1" dirty="0">
                <a:latin typeface="メイリオ"/>
                <a:ea typeface="メイリオ"/>
                <a:cs typeface="メイリオ"/>
              </a:rPr>
              <a:t>重要な部分は強調・反復</a:t>
            </a:r>
            <a:endParaRPr lang="ja-JP" altLang="en-US" sz="3700" dirty="0">
              <a:latin typeface="メイリオ"/>
              <a:ea typeface="メイリオ"/>
              <a:cs typeface="メイリオ"/>
            </a:endParaRPr>
          </a:p>
        </p:txBody>
      </p:sp>
      <p:pic>
        <p:nvPicPr>
          <p:cNvPr id="10" name="Content Placeholder 4">
            <a:extLst>
              <a:ext uri="{FF2B5EF4-FFF2-40B4-BE49-F238E27FC236}">
                <a16:creationId xmlns:a16="http://schemas.microsoft.com/office/drawing/2014/main" xmlns="" id="{1D811425-B988-CC46-9634-DE9BBE35152C}"/>
              </a:ext>
            </a:extLst>
          </p:cNvPr>
          <p:cNvPicPr>
            <a:picLocks noChangeAspect="1"/>
          </p:cNvPicPr>
          <p:nvPr/>
        </p:nvPicPr>
        <p:blipFill>
          <a:blip r:embed="rId3"/>
          <a:stretch>
            <a:fillRect/>
          </a:stretch>
        </p:blipFill>
        <p:spPr>
          <a:xfrm>
            <a:off x="9920446" y="368300"/>
            <a:ext cx="1778000" cy="1778000"/>
          </a:xfrm>
          <a:prstGeom prst="rect">
            <a:avLst/>
          </a:prstGeom>
        </p:spPr>
      </p:pic>
      <p:sp>
        <p:nvSpPr>
          <p:cNvPr id="11" name="Rectangle 10">
            <a:extLst>
              <a:ext uri="{FF2B5EF4-FFF2-40B4-BE49-F238E27FC236}">
                <a16:creationId xmlns:a16="http://schemas.microsoft.com/office/drawing/2014/main" xmlns="" id="{464701B9-80AE-B848-88F7-CCF268E440DE}"/>
              </a:ext>
            </a:extLst>
          </p:cNvPr>
          <p:cNvSpPr/>
          <p:nvPr/>
        </p:nvSpPr>
        <p:spPr>
          <a:xfrm>
            <a:off x="9646281" y="2260600"/>
            <a:ext cx="2052165" cy="369332"/>
          </a:xfrm>
          <a:prstGeom prst="rect">
            <a:avLst/>
          </a:prstGeom>
        </p:spPr>
        <p:txBody>
          <a:bodyPr wrap="none">
            <a:spAutoFit/>
          </a:bodyPr>
          <a:lstStyle/>
          <a:p>
            <a:pPr algn="ctr"/>
            <a:r>
              <a:rPr lang="ja-JP" altLang="en-US" b="1">
                <a:latin typeface="Meiryo UI" panose="020B0604030504040204" pitchFamily="34" charset="-128"/>
                <a:ea typeface="Meiryo UI" panose="020B0604030504040204" pitchFamily="34" charset="-128"/>
              </a:rPr>
              <a:t>研修初日のポイント</a:t>
            </a:r>
            <a:endParaRPr lang="en-US" b="1" dirty="0">
              <a:latin typeface="Meiryo UI" panose="020B0604030504040204" pitchFamily="34" charset="-128"/>
              <a:ea typeface="Meiryo UI" panose="020B0604030504040204" pitchFamily="34" charset="-128"/>
            </a:endParaRPr>
          </a:p>
        </p:txBody>
      </p:sp>
    </p:spTree>
    <p:extLst>
      <p:ext uri="{BB962C8B-B14F-4D97-AF65-F5344CB8AC3E}">
        <p14:creationId xmlns:p14="http://schemas.microsoft.com/office/powerpoint/2010/main" val="213251572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xmlns="" id="{6B9F40E9-405D-614B-AD1F-D22F315530CC}"/>
              </a:ext>
            </a:extLst>
          </p:cNvPr>
          <p:cNvSpPr/>
          <p:nvPr/>
        </p:nvSpPr>
        <p:spPr>
          <a:xfrm>
            <a:off x="330200" y="254000"/>
            <a:ext cx="11569700" cy="6388100"/>
          </a:xfrm>
          <a:prstGeom prst="rect">
            <a:avLst/>
          </a:prstGeom>
          <a:ln w="38100">
            <a:solidFill>
              <a:srgbClr val="0432FF"/>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2" name="正方形/長方形 1"/>
          <p:cNvSpPr/>
          <p:nvPr/>
        </p:nvSpPr>
        <p:spPr>
          <a:xfrm>
            <a:off x="274727" y="1049179"/>
            <a:ext cx="4042126" cy="692493"/>
          </a:xfrm>
          <a:prstGeom prst="rect">
            <a:avLst/>
          </a:prstGeom>
        </p:spPr>
        <p:txBody>
          <a:bodyPr wrap="none" lIns="121917" tIns="60958" rIns="121917" bIns="60958">
            <a:spAutoFit/>
          </a:bodyPr>
          <a:lstStyle/>
          <a:p>
            <a:r>
              <a:rPr lang="en-US" altLang="ja-JP" sz="3700" b="1" dirty="0">
                <a:latin typeface="Meiryo UI" panose="020B0604030504040204" pitchFamily="50" charset="-128"/>
                <a:ea typeface="Meiryo UI" panose="020B0604030504040204" pitchFamily="50" charset="-128"/>
              </a:rPr>
              <a:t>【</a:t>
            </a:r>
            <a:r>
              <a:rPr lang="ja-JP" altLang="en-US" sz="3700" b="1" dirty="0">
                <a:latin typeface="Meiryo UI" panose="020B0604030504040204" pitchFamily="50" charset="-128"/>
                <a:ea typeface="Meiryo UI" panose="020B0604030504040204" pitchFamily="50" charset="-128"/>
              </a:rPr>
              <a:t>撮る側の心得</a:t>
            </a:r>
            <a:r>
              <a:rPr lang="en-US" altLang="ja-JP" sz="3700" b="1" dirty="0">
                <a:latin typeface="Meiryo UI" panose="020B0604030504040204" pitchFamily="50" charset="-128"/>
                <a:ea typeface="Meiryo UI" panose="020B0604030504040204" pitchFamily="50" charset="-128"/>
              </a:rPr>
              <a:t>】</a:t>
            </a:r>
            <a:endParaRPr lang="ja-JP" altLang="en-US" sz="3700" b="1" dirty="0"/>
          </a:p>
        </p:txBody>
      </p:sp>
      <p:sp>
        <p:nvSpPr>
          <p:cNvPr id="4" name="テキスト ボックス 3"/>
          <p:cNvSpPr txBox="1"/>
          <p:nvPr/>
        </p:nvSpPr>
        <p:spPr>
          <a:xfrm>
            <a:off x="701040" y="2001546"/>
            <a:ext cx="3567637" cy="784826"/>
          </a:xfrm>
          <a:prstGeom prst="rect">
            <a:avLst/>
          </a:prstGeom>
          <a:noFill/>
        </p:spPr>
        <p:txBody>
          <a:bodyPr wrap="none" lIns="121917" tIns="60958" rIns="121917" bIns="60958" rtlCol="0">
            <a:spAutoFit/>
          </a:bodyPr>
          <a:lstStyle/>
          <a:p>
            <a:r>
              <a:rPr lang="ja-JP" altLang="en-US" sz="4300" b="1" dirty="0">
                <a:latin typeface="Meiryo UI" panose="020B0604030504040204" pitchFamily="50" charset="-128"/>
                <a:ea typeface="Meiryo UI" panose="020B0604030504040204" pitchFamily="50" charset="-128"/>
              </a:rPr>
              <a:t>手元のアップ</a:t>
            </a:r>
          </a:p>
        </p:txBody>
      </p:sp>
      <p:sp>
        <p:nvSpPr>
          <p:cNvPr id="6" name="テキスト ボックス 5"/>
          <p:cNvSpPr txBox="1"/>
          <p:nvPr/>
        </p:nvSpPr>
        <p:spPr>
          <a:xfrm>
            <a:off x="701040" y="3095438"/>
            <a:ext cx="3554813" cy="784826"/>
          </a:xfrm>
          <a:prstGeom prst="rect">
            <a:avLst/>
          </a:prstGeom>
          <a:noFill/>
        </p:spPr>
        <p:txBody>
          <a:bodyPr wrap="none" lIns="121917" tIns="60958" rIns="121917" bIns="60958" rtlCol="0">
            <a:spAutoFit/>
          </a:bodyPr>
          <a:lstStyle/>
          <a:p>
            <a:r>
              <a:rPr lang="ja-JP" altLang="en-US" sz="4300" b="1" dirty="0">
                <a:latin typeface="Meiryo UI" panose="020B0604030504040204" pitchFamily="50" charset="-128"/>
                <a:ea typeface="Meiryo UI" panose="020B0604030504040204" pitchFamily="50" charset="-128"/>
              </a:rPr>
              <a:t>様々な角度で</a:t>
            </a:r>
          </a:p>
        </p:txBody>
      </p:sp>
      <p:sp>
        <p:nvSpPr>
          <p:cNvPr id="8" name="テキスト ボックス 7"/>
          <p:cNvSpPr txBox="1"/>
          <p:nvPr/>
        </p:nvSpPr>
        <p:spPr>
          <a:xfrm>
            <a:off x="701041" y="4213038"/>
            <a:ext cx="4657679" cy="784826"/>
          </a:xfrm>
          <a:prstGeom prst="rect">
            <a:avLst/>
          </a:prstGeom>
          <a:noFill/>
        </p:spPr>
        <p:txBody>
          <a:bodyPr wrap="none" lIns="121917" tIns="60958" rIns="121917" bIns="60958" rtlCol="0">
            <a:spAutoFit/>
          </a:bodyPr>
          <a:lstStyle/>
          <a:p>
            <a:r>
              <a:rPr lang="ja-JP" altLang="en-US" sz="4300" b="1" dirty="0">
                <a:latin typeface="Meiryo UI" panose="020B0604030504040204" pitchFamily="50" charset="-128"/>
                <a:ea typeface="Meiryo UI" panose="020B0604030504040204" pitchFamily="50" charset="-128"/>
              </a:rPr>
              <a:t>音声にこだわろう</a:t>
            </a:r>
            <a:endParaRPr lang="ja-JP" altLang="en-US" sz="4300" dirty="0">
              <a:latin typeface="Meiryo UI" panose="020B0604030504040204" pitchFamily="50" charset="-128"/>
              <a:ea typeface="Meiryo UI" panose="020B0604030504040204" pitchFamily="50" charset="-128"/>
            </a:endParaRPr>
          </a:p>
        </p:txBody>
      </p:sp>
      <p:sp>
        <p:nvSpPr>
          <p:cNvPr id="5" name="テキスト ボックス 4"/>
          <p:cNvSpPr txBox="1"/>
          <p:nvPr/>
        </p:nvSpPr>
        <p:spPr>
          <a:xfrm>
            <a:off x="5322957" y="3224695"/>
            <a:ext cx="4511171" cy="523220"/>
          </a:xfrm>
          <a:prstGeom prst="rect">
            <a:avLst/>
          </a:prstGeom>
          <a:noFill/>
        </p:spPr>
        <p:txBody>
          <a:bodyPr wrap="none" rtlCol="0">
            <a:spAutoFit/>
          </a:bodyPr>
          <a:lstStyle/>
          <a:p>
            <a:r>
              <a:rPr lang="ja-JP" altLang="en-US" sz="2800" dirty="0">
                <a:solidFill>
                  <a:srgbClr val="FF6600"/>
                </a:solidFill>
                <a:latin typeface="Meiryo UI" panose="020B0604030504040204" pitchFamily="50" charset="-128"/>
                <a:ea typeface="Meiryo UI" panose="020B0604030504040204" pitchFamily="50" charset="-128"/>
                <a:cs typeface="メイリオ"/>
              </a:rPr>
              <a:t>前・後・左右・上下　引き・寄り</a:t>
            </a:r>
            <a:endParaRPr kumimoji="1" lang="ja-JP" altLang="en-US" sz="2800" dirty="0">
              <a:solidFill>
                <a:srgbClr val="FF6600"/>
              </a:solidFill>
              <a:latin typeface="Meiryo UI" panose="020B0604030504040204" pitchFamily="50" charset="-128"/>
              <a:ea typeface="Meiryo UI" panose="020B0604030504040204" pitchFamily="50" charset="-128"/>
              <a:cs typeface="メイリオ"/>
            </a:endParaRPr>
          </a:p>
        </p:txBody>
      </p:sp>
      <p:pic>
        <p:nvPicPr>
          <p:cNvPr id="9" name="図 8"/>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233858" y="4434008"/>
            <a:ext cx="2314575" cy="1308369"/>
          </a:xfrm>
          <a:prstGeom prst="rect">
            <a:avLst/>
          </a:prstGeom>
        </p:spPr>
      </p:pic>
      <p:pic>
        <p:nvPicPr>
          <p:cNvPr id="10" name="図 9"/>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579660" y="4282632"/>
            <a:ext cx="1474372" cy="1459745"/>
          </a:xfrm>
          <a:prstGeom prst="rect">
            <a:avLst/>
          </a:prstGeom>
        </p:spPr>
      </p:pic>
      <p:sp>
        <p:nvSpPr>
          <p:cNvPr id="11" name="テキスト ボックス 10"/>
          <p:cNvSpPr txBox="1"/>
          <p:nvPr/>
        </p:nvSpPr>
        <p:spPr>
          <a:xfrm>
            <a:off x="8119131" y="5742377"/>
            <a:ext cx="1429302" cy="307777"/>
          </a:xfrm>
          <a:prstGeom prst="rect">
            <a:avLst/>
          </a:prstGeom>
          <a:noFill/>
        </p:spPr>
        <p:txBody>
          <a:bodyPr wrap="none" rtlCol="0">
            <a:spAutoFit/>
          </a:bodyPr>
          <a:lstStyle/>
          <a:p>
            <a:r>
              <a:rPr kumimoji="1" lang="ja-JP" altLang="en-US" sz="1400" dirty="0">
                <a:latin typeface="Meiryo UI" panose="020B0604030504040204" pitchFamily="50" charset="-128"/>
                <a:ea typeface="Meiryo UI" panose="020B0604030504040204" pitchFamily="50" charset="-128"/>
              </a:rPr>
              <a:t>出典：</a:t>
            </a:r>
            <a:r>
              <a:rPr kumimoji="1" lang="en-US" altLang="ja-JP" sz="1400" dirty="0">
                <a:latin typeface="Meiryo UI" panose="020B0604030504040204" pitchFamily="50" charset="-128"/>
                <a:ea typeface="Meiryo UI" panose="020B0604030504040204" pitchFamily="50" charset="-128"/>
              </a:rPr>
              <a:t>Amazon</a:t>
            </a:r>
            <a:endParaRPr kumimoji="1" lang="ja-JP" altLang="en-US" sz="1400" dirty="0">
              <a:latin typeface="Meiryo UI" panose="020B0604030504040204" pitchFamily="50" charset="-128"/>
              <a:ea typeface="Meiryo UI" panose="020B0604030504040204" pitchFamily="50" charset="-128"/>
            </a:endParaRPr>
          </a:p>
        </p:txBody>
      </p:sp>
      <p:sp>
        <p:nvSpPr>
          <p:cNvPr id="12" name="テキスト ボックス 11"/>
          <p:cNvSpPr txBox="1"/>
          <p:nvPr/>
        </p:nvSpPr>
        <p:spPr>
          <a:xfrm>
            <a:off x="6247602" y="5742377"/>
            <a:ext cx="1429302" cy="307777"/>
          </a:xfrm>
          <a:prstGeom prst="rect">
            <a:avLst/>
          </a:prstGeom>
          <a:noFill/>
        </p:spPr>
        <p:txBody>
          <a:bodyPr wrap="none" rtlCol="0">
            <a:spAutoFit/>
          </a:bodyPr>
          <a:lstStyle/>
          <a:p>
            <a:r>
              <a:rPr kumimoji="1" lang="ja-JP" altLang="en-US" sz="1400" dirty="0">
                <a:latin typeface="Meiryo UI" panose="020B0604030504040204" pitchFamily="50" charset="-128"/>
                <a:ea typeface="Meiryo UI" panose="020B0604030504040204" pitchFamily="50" charset="-128"/>
              </a:rPr>
              <a:t>出典：</a:t>
            </a:r>
            <a:r>
              <a:rPr kumimoji="1" lang="en-US" altLang="ja-JP" sz="1400" dirty="0">
                <a:latin typeface="Meiryo UI" panose="020B0604030504040204" pitchFamily="50" charset="-128"/>
                <a:ea typeface="Meiryo UI" panose="020B0604030504040204" pitchFamily="50" charset="-128"/>
              </a:rPr>
              <a:t>Amazon</a:t>
            </a:r>
            <a:endParaRPr kumimoji="1" lang="ja-JP" altLang="en-US" sz="1400" dirty="0">
              <a:latin typeface="Meiryo UI" panose="020B0604030504040204" pitchFamily="50" charset="-128"/>
              <a:ea typeface="Meiryo UI" panose="020B0604030504040204" pitchFamily="50" charset="-128"/>
            </a:endParaRPr>
          </a:p>
        </p:txBody>
      </p:sp>
      <p:pic>
        <p:nvPicPr>
          <p:cNvPr id="3" name="図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67899" y="3880264"/>
            <a:ext cx="1819275" cy="1819275"/>
          </a:xfrm>
          <a:prstGeom prst="rect">
            <a:avLst/>
          </a:prstGeom>
        </p:spPr>
      </p:pic>
      <p:sp>
        <p:nvSpPr>
          <p:cNvPr id="13" name="テキスト ボックス 12"/>
          <p:cNvSpPr txBox="1"/>
          <p:nvPr/>
        </p:nvSpPr>
        <p:spPr>
          <a:xfrm>
            <a:off x="9890781" y="5742377"/>
            <a:ext cx="1429302" cy="307777"/>
          </a:xfrm>
          <a:prstGeom prst="rect">
            <a:avLst/>
          </a:prstGeom>
          <a:noFill/>
        </p:spPr>
        <p:txBody>
          <a:bodyPr wrap="none" rtlCol="0">
            <a:spAutoFit/>
          </a:bodyPr>
          <a:lstStyle/>
          <a:p>
            <a:r>
              <a:rPr kumimoji="1" lang="ja-JP" altLang="en-US" sz="1400" dirty="0">
                <a:latin typeface="Meiryo UI" panose="020B0604030504040204" pitchFamily="50" charset="-128"/>
                <a:ea typeface="Meiryo UI" panose="020B0604030504040204" pitchFamily="50" charset="-128"/>
              </a:rPr>
              <a:t>出典：</a:t>
            </a:r>
            <a:r>
              <a:rPr kumimoji="1" lang="en-US" altLang="ja-JP" sz="1400" dirty="0">
                <a:latin typeface="Meiryo UI" panose="020B0604030504040204" pitchFamily="50" charset="-128"/>
                <a:ea typeface="Meiryo UI" panose="020B0604030504040204" pitchFamily="50" charset="-128"/>
              </a:rPr>
              <a:t>Amazon</a:t>
            </a:r>
            <a:endParaRPr kumimoji="1" lang="ja-JP" altLang="en-US" sz="1400" dirty="0">
              <a:latin typeface="Meiryo UI" panose="020B0604030504040204" pitchFamily="50" charset="-128"/>
              <a:ea typeface="Meiryo UI" panose="020B0604030504040204" pitchFamily="50" charset="-128"/>
            </a:endParaRPr>
          </a:p>
        </p:txBody>
      </p:sp>
      <p:pic>
        <p:nvPicPr>
          <p:cNvPr id="15" name="Content Placeholder 4">
            <a:extLst>
              <a:ext uri="{FF2B5EF4-FFF2-40B4-BE49-F238E27FC236}">
                <a16:creationId xmlns:a16="http://schemas.microsoft.com/office/drawing/2014/main" xmlns="" id="{D04C0DEA-A8B7-6343-A51C-A247318FC10D}"/>
              </a:ext>
            </a:extLst>
          </p:cNvPr>
          <p:cNvPicPr>
            <a:picLocks noChangeAspect="1"/>
          </p:cNvPicPr>
          <p:nvPr/>
        </p:nvPicPr>
        <p:blipFill>
          <a:blip r:embed="rId6"/>
          <a:stretch>
            <a:fillRect/>
          </a:stretch>
        </p:blipFill>
        <p:spPr>
          <a:xfrm>
            <a:off x="9920446" y="368300"/>
            <a:ext cx="1778000" cy="1778000"/>
          </a:xfrm>
          <a:prstGeom prst="rect">
            <a:avLst/>
          </a:prstGeom>
        </p:spPr>
      </p:pic>
      <p:sp>
        <p:nvSpPr>
          <p:cNvPr id="16" name="Rectangle 15">
            <a:extLst>
              <a:ext uri="{FF2B5EF4-FFF2-40B4-BE49-F238E27FC236}">
                <a16:creationId xmlns:a16="http://schemas.microsoft.com/office/drawing/2014/main" xmlns="" id="{07715605-A49F-D94A-BE9C-1065B2203F20}"/>
              </a:ext>
            </a:extLst>
          </p:cNvPr>
          <p:cNvSpPr/>
          <p:nvPr/>
        </p:nvSpPr>
        <p:spPr>
          <a:xfrm>
            <a:off x="9646281" y="2260600"/>
            <a:ext cx="2052165" cy="369332"/>
          </a:xfrm>
          <a:prstGeom prst="rect">
            <a:avLst/>
          </a:prstGeom>
        </p:spPr>
        <p:txBody>
          <a:bodyPr wrap="none">
            <a:spAutoFit/>
          </a:bodyPr>
          <a:lstStyle/>
          <a:p>
            <a:pPr algn="ctr"/>
            <a:r>
              <a:rPr lang="ja-JP" altLang="en-US" b="1">
                <a:latin typeface="Meiryo UI" panose="020B0604030504040204" pitchFamily="34" charset="-128"/>
                <a:ea typeface="Meiryo UI" panose="020B0604030504040204" pitchFamily="34" charset="-128"/>
              </a:rPr>
              <a:t>研修初日のポイント</a:t>
            </a:r>
            <a:endParaRPr lang="en-US" b="1" dirty="0">
              <a:latin typeface="Meiryo UI" panose="020B0604030504040204" pitchFamily="34" charset="-128"/>
              <a:ea typeface="Meiryo UI" panose="020B0604030504040204" pitchFamily="34" charset="-128"/>
            </a:endParaRPr>
          </a:p>
        </p:txBody>
      </p:sp>
    </p:spTree>
    <p:extLst>
      <p:ext uri="{BB962C8B-B14F-4D97-AF65-F5344CB8AC3E}">
        <p14:creationId xmlns:p14="http://schemas.microsoft.com/office/powerpoint/2010/main" val="6021700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xmlns="" id="{6B9F40E9-405D-614B-AD1F-D22F315530CC}"/>
              </a:ext>
            </a:extLst>
          </p:cNvPr>
          <p:cNvSpPr/>
          <p:nvPr/>
        </p:nvSpPr>
        <p:spPr>
          <a:xfrm>
            <a:off x="330200" y="254000"/>
            <a:ext cx="11569700" cy="6388100"/>
          </a:xfrm>
          <a:prstGeom prst="rect">
            <a:avLst/>
          </a:prstGeom>
          <a:ln w="38100">
            <a:solidFill>
              <a:srgbClr val="0432FF"/>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4000">
                <a:latin typeface="Meiryo UI" panose="020B0604030504040204" pitchFamily="34" charset="-128"/>
                <a:ea typeface="Meiryo UI" panose="020B0604030504040204" pitchFamily="34" charset="-128"/>
              </a:rPr>
              <a:t>事前に教材イメージを共有しよう！</a:t>
            </a:r>
            <a:endParaRPr lang="en-US" sz="4000" dirty="0">
              <a:latin typeface="Meiryo UI" panose="020B0604030504040204" pitchFamily="34" charset="-128"/>
              <a:ea typeface="Meiryo UI" panose="020B0604030504040204" pitchFamily="34" charset="-128"/>
            </a:endParaRPr>
          </a:p>
        </p:txBody>
      </p:sp>
      <p:sp>
        <p:nvSpPr>
          <p:cNvPr id="2" name="正方形/長方形 1"/>
          <p:cNvSpPr/>
          <p:nvPr/>
        </p:nvSpPr>
        <p:spPr>
          <a:xfrm>
            <a:off x="274727" y="1049179"/>
            <a:ext cx="5996187" cy="692493"/>
          </a:xfrm>
          <a:prstGeom prst="rect">
            <a:avLst/>
          </a:prstGeom>
        </p:spPr>
        <p:txBody>
          <a:bodyPr wrap="none" lIns="121917" tIns="60958" rIns="121917" bIns="60958">
            <a:spAutoFit/>
          </a:bodyPr>
          <a:lstStyle/>
          <a:p>
            <a:r>
              <a:rPr lang="en-US" altLang="ja-JP" sz="3700" b="1" dirty="0">
                <a:latin typeface="Meiryo UI" panose="020B0604030504040204" pitchFamily="50" charset="-128"/>
                <a:ea typeface="Meiryo UI" panose="020B0604030504040204" pitchFamily="50" charset="-128"/>
              </a:rPr>
              <a:t>【</a:t>
            </a:r>
            <a:r>
              <a:rPr lang="ja-JP" altLang="en-US" sz="3700" b="1">
                <a:latin typeface="Meiryo UI" panose="020B0604030504040204" pitchFamily="50" charset="-128"/>
                <a:ea typeface="Meiryo UI" panose="020B0604030504040204" pitchFamily="50" charset="-128"/>
              </a:rPr>
              <a:t>撮られる側と撮る</a:t>
            </a:r>
            <a:r>
              <a:rPr lang="ja-JP" altLang="en-US" sz="3700" b="1" dirty="0">
                <a:latin typeface="Meiryo UI" panose="020B0604030504040204" pitchFamily="50" charset="-128"/>
                <a:ea typeface="Meiryo UI" panose="020B0604030504040204" pitchFamily="50" charset="-128"/>
              </a:rPr>
              <a:t>側の心得</a:t>
            </a:r>
            <a:r>
              <a:rPr lang="en-US" altLang="ja-JP" sz="3700" b="1" dirty="0">
                <a:latin typeface="Meiryo UI" panose="020B0604030504040204" pitchFamily="50" charset="-128"/>
                <a:ea typeface="Meiryo UI" panose="020B0604030504040204" pitchFamily="50" charset="-128"/>
              </a:rPr>
              <a:t>】</a:t>
            </a:r>
            <a:endParaRPr lang="ja-JP" altLang="en-US" sz="3700" b="1" dirty="0"/>
          </a:p>
        </p:txBody>
      </p:sp>
    </p:spTree>
    <p:extLst>
      <p:ext uri="{BB962C8B-B14F-4D97-AF65-F5344CB8AC3E}">
        <p14:creationId xmlns:p14="http://schemas.microsoft.com/office/powerpoint/2010/main" val="17154531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E87C862-B126-EF41-A7E0-58F7354C75E7}"/>
              </a:ext>
            </a:extLst>
          </p:cNvPr>
          <p:cNvSpPr>
            <a:spLocks noGrp="1"/>
          </p:cNvSpPr>
          <p:nvPr>
            <p:ph type="title"/>
          </p:nvPr>
        </p:nvSpPr>
        <p:spPr/>
        <p:txBody>
          <a:bodyPr/>
          <a:lstStyle/>
          <a:p>
            <a:r>
              <a:rPr lang="ja-JP" altLang="en-US"/>
              <a:t>グループ活動</a:t>
            </a:r>
            <a:endParaRPr lang="en-US" dirty="0"/>
          </a:p>
        </p:txBody>
      </p:sp>
      <p:sp>
        <p:nvSpPr>
          <p:cNvPr id="3" name="Content Placeholder 2">
            <a:extLst>
              <a:ext uri="{FF2B5EF4-FFF2-40B4-BE49-F238E27FC236}">
                <a16:creationId xmlns:a16="http://schemas.microsoft.com/office/drawing/2014/main" xmlns="" id="{6265FBC8-5FD9-F84E-BCD1-BDB0F1B41FCF}"/>
              </a:ext>
            </a:extLst>
          </p:cNvPr>
          <p:cNvSpPr>
            <a:spLocks noGrp="1"/>
          </p:cNvSpPr>
          <p:nvPr>
            <p:ph idx="1"/>
          </p:nvPr>
        </p:nvSpPr>
        <p:spPr/>
        <p:txBody>
          <a:bodyPr/>
          <a:lstStyle/>
          <a:p>
            <a:r>
              <a:rPr lang="ja-JP" altLang="en-US"/>
              <a:t>けん玉を教える授業の指導案を作成する</a:t>
            </a:r>
            <a:endParaRPr lang="en-US" altLang="ja-JP" dirty="0"/>
          </a:p>
          <a:p>
            <a:r>
              <a:rPr lang="ja-JP" altLang="en-US"/>
              <a:t>昨日のテーマの動画はどのような授業で活用できるか</a:t>
            </a:r>
            <a:endParaRPr lang="en-US" altLang="ja-JP" dirty="0"/>
          </a:p>
          <a:p>
            <a:pPr marL="0" indent="0">
              <a:buNone/>
            </a:pPr>
            <a:r>
              <a:rPr lang="ja-JP" altLang="en-US"/>
              <a:t>　</a:t>
            </a:r>
            <a:r>
              <a:rPr lang="en-US" altLang="ja-JP" dirty="0"/>
              <a:t>(</a:t>
            </a:r>
            <a:r>
              <a:rPr lang="ja-JP" altLang="en-US"/>
              <a:t>指導案シート</a:t>
            </a:r>
            <a:r>
              <a:rPr lang="en-US" altLang="ja-JP" dirty="0"/>
              <a:t>No.1</a:t>
            </a:r>
            <a:r>
              <a:rPr lang="ja-JP" altLang="en-US"/>
              <a:t>）</a:t>
            </a:r>
            <a:endParaRPr lang="en-US" altLang="ja-JP" dirty="0"/>
          </a:p>
          <a:p>
            <a:r>
              <a:rPr lang="ja-JP" altLang="en-US"/>
              <a:t>動画を教材としてよりよくするためには何ができるか</a:t>
            </a:r>
            <a:endParaRPr lang="en-US" altLang="ja-JP" dirty="0"/>
          </a:p>
          <a:p>
            <a:pPr marL="0" indent="0">
              <a:buNone/>
            </a:pPr>
            <a:r>
              <a:rPr lang="ja-JP" altLang="en-US"/>
              <a:t>（指導案シート</a:t>
            </a:r>
            <a:r>
              <a:rPr lang="en-US" altLang="ja-JP" dirty="0"/>
              <a:t>No.2)</a:t>
            </a:r>
          </a:p>
          <a:p>
            <a:pPr marL="0" indent="0">
              <a:buNone/>
            </a:pPr>
            <a:r>
              <a:rPr lang="ja-JP" altLang="en-US"/>
              <a:t>・指導案シートの記入者にはグループ名とグループメンバの名前を記入</a:t>
            </a:r>
            <a:endParaRPr lang="en-US" altLang="ja-JP" dirty="0"/>
          </a:p>
          <a:p>
            <a:endParaRPr lang="en-US" dirty="0"/>
          </a:p>
        </p:txBody>
      </p:sp>
      <p:sp>
        <p:nvSpPr>
          <p:cNvPr id="4" name="楕円 4">
            <a:extLst>
              <a:ext uri="{FF2B5EF4-FFF2-40B4-BE49-F238E27FC236}">
                <a16:creationId xmlns:a16="http://schemas.microsoft.com/office/drawing/2014/main" xmlns="" id="{255147A8-EBFD-F047-BB21-D0F031449B5B}"/>
              </a:ext>
            </a:extLst>
          </p:cNvPr>
          <p:cNvSpPr/>
          <p:nvPr/>
        </p:nvSpPr>
        <p:spPr>
          <a:xfrm>
            <a:off x="9876794" y="358806"/>
            <a:ext cx="1918010" cy="191801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5400" dirty="0">
                <a:latin typeface="Meiryo UI" panose="020B0604030504040204" pitchFamily="50" charset="-128"/>
                <a:ea typeface="Meiryo UI" panose="020B0604030504040204" pitchFamily="50" charset="-128"/>
              </a:rPr>
              <a:t>20</a:t>
            </a:r>
            <a:r>
              <a:rPr kumimoji="1" lang="ja-JP" altLang="en-US" sz="2400">
                <a:latin typeface="Meiryo UI" panose="020B0604030504040204" pitchFamily="50" charset="-128"/>
                <a:ea typeface="Meiryo UI" panose="020B0604030504040204" pitchFamily="50" charset="-128"/>
              </a:rPr>
              <a:t>分</a:t>
            </a:r>
            <a:endParaRPr kumimoji="1" lang="ja-JP" altLang="en-US" sz="2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8085096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7C82528-7CE5-4A42-BCBC-6EC000175F04}"/>
              </a:ext>
            </a:extLst>
          </p:cNvPr>
          <p:cNvSpPr>
            <a:spLocks noGrp="1"/>
          </p:cNvSpPr>
          <p:nvPr>
            <p:ph type="title"/>
          </p:nvPr>
        </p:nvSpPr>
        <p:spPr/>
        <p:txBody>
          <a:bodyPr/>
          <a:lstStyle/>
          <a:p>
            <a:r>
              <a:rPr lang="ja-JP" altLang="en-US"/>
              <a:t>研修</a:t>
            </a:r>
            <a:r>
              <a:rPr lang="en-US" altLang="ja-JP" dirty="0"/>
              <a:t>2</a:t>
            </a:r>
            <a:r>
              <a:rPr lang="ja-JP" altLang="en-US"/>
              <a:t>日目のための事前課題</a:t>
            </a:r>
            <a:endParaRPr lang="en-US" dirty="0"/>
          </a:p>
        </p:txBody>
      </p:sp>
      <p:sp>
        <p:nvSpPr>
          <p:cNvPr id="3" name="Content Placeholder 2">
            <a:extLst>
              <a:ext uri="{FF2B5EF4-FFF2-40B4-BE49-F238E27FC236}">
                <a16:creationId xmlns:a16="http://schemas.microsoft.com/office/drawing/2014/main" xmlns="" id="{CDF332D4-4E7F-D14B-88EA-163BF2241351}"/>
              </a:ext>
            </a:extLst>
          </p:cNvPr>
          <p:cNvSpPr>
            <a:spLocks noGrp="1"/>
          </p:cNvSpPr>
          <p:nvPr>
            <p:ph idx="1"/>
          </p:nvPr>
        </p:nvSpPr>
        <p:spPr>
          <a:xfrm>
            <a:off x="838200" y="1156447"/>
            <a:ext cx="7166548" cy="5020516"/>
          </a:xfrm>
        </p:spPr>
        <p:txBody>
          <a:bodyPr>
            <a:normAutofit/>
          </a:bodyPr>
          <a:lstStyle/>
          <a:p>
            <a:r>
              <a:rPr lang="ja-JP" altLang="en-US"/>
              <a:t>全国専門学校教育研究会</a:t>
            </a:r>
            <a:r>
              <a:rPr lang="en-US" altLang="ja-JP" dirty="0"/>
              <a:t>. (2014). 『</a:t>
            </a:r>
            <a:r>
              <a:rPr lang="ja-JP" altLang="en-US"/>
              <a:t>インストラクショナルデザインテキスト</a:t>
            </a:r>
            <a:r>
              <a:rPr lang="en-US" altLang="ja-JP" dirty="0"/>
              <a:t>』</a:t>
            </a:r>
            <a:r>
              <a:rPr lang="ja-JP" altLang="en-US"/>
              <a:t>（以下、全専研</a:t>
            </a:r>
            <a:r>
              <a:rPr lang="en-US" altLang="ja-JP" dirty="0"/>
              <a:t>ID</a:t>
            </a:r>
            <a:r>
              <a:rPr lang="ja-JP" altLang="en-US"/>
              <a:t>テキスト）を以下よりダウンロード</a:t>
            </a:r>
            <a:endParaRPr lang="en-US" altLang="ja-JP" dirty="0"/>
          </a:p>
          <a:p>
            <a:pPr lvl="1"/>
            <a:r>
              <a:rPr lang="en-US" altLang="ja-JP" dirty="0"/>
              <a:t>URL: </a:t>
            </a:r>
            <a:r>
              <a:rPr lang="en-US" altLang="ja-JP" dirty="0">
                <a:hlinkClick r:id="rId3"/>
              </a:rPr>
              <a:t>http://www.zsenken.or.jp/monka-itaku.id-and-al/pdf/result01-2.pdf</a:t>
            </a:r>
            <a:endParaRPr lang="en-US" altLang="ja-JP" dirty="0"/>
          </a:p>
          <a:p>
            <a:r>
              <a:rPr lang="en-US" altLang="ja-JP" dirty="0"/>
              <a:t>ID</a:t>
            </a:r>
            <a:r>
              <a:rPr lang="ja-JP" altLang="en-US"/>
              <a:t>テキストの特に、第</a:t>
            </a:r>
            <a:r>
              <a:rPr lang="en-US" altLang="ja-JP" dirty="0"/>
              <a:t>1</a:t>
            </a:r>
            <a:r>
              <a:rPr lang="ja-JP" altLang="en-US"/>
              <a:t>章と第</a:t>
            </a:r>
            <a:r>
              <a:rPr lang="en-US" altLang="ja-JP" dirty="0"/>
              <a:t>5</a:t>
            </a:r>
            <a:r>
              <a:rPr lang="ja-JP" altLang="en-US"/>
              <a:t>章を読む</a:t>
            </a:r>
            <a:endParaRPr lang="en-US" altLang="ja-JP" dirty="0"/>
          </a:p>
          <a:p>
            <a:r>
              <a:rPr lang="ja-JP" altLang="en-US"/>
              <a:t>配布資料の指導案シート</a:t>
            </a:r>
            <a:r>
              <a:rPr lang="en-US" altLang="ja-JP" dirty="0"/>
              <a:t>No1</a:t>
            </a:r>
            <a:r>
              <a:rPr lang="ja-JP" altLang="en-US"/>
              <a:t>に、動画教材を使ってみたいと考える、自身の授業設計を行う</a:t>
            </a:r>
            <a:endParaRPr lang="en-US" altLang="ja-JP" dirty="0"/>
          </a:p>
          <a:p>
            <a:pPr lvl="1"/>
            <a:r>
              <a:rPr lang="ja-JP" altLang="en-US"/>
              <a:t>指導案シートは、</a:t>
            </a:r>
            <a:r>
              <a:rPr lang="en-US" altLang="ja-JP" dirty="0"/>
              <a:t>LMS</a:t>
            </a:r>
            <a:r>
              <a:rPr lang="ja-JP" altLang="en-US"/>
              <a:t>よりもダウンロードが可能</a:t>
            </a:r>
            <a:endParaRPr lang="en-US" altLang="ja-JP" dirty="0"/>
          </a:p>
          <a:p>
            <a:pPr marL="0" indent="0">
              <a:buNone/>
            </a:pPr>
            <a:r>
              <a:rPr lang="ja-JP" altLang="en-US"/>
              <a:t>→可能であれば、</a:t>
            </a:r>
            <a:r>
              <a:rPr lang="en-US" altLang="ja-JP" dirty="0"/>
              <a:t>1</a:t>
            </a:r>
            <a:r>
              <a:rPr lang="ja-JP" altLang="en-US"/>
              <a:t>月中に実施可能な授業を取り上げる</a:t>
            </a:r>
            <a:endParaRPr lang="en-US" dirty="0"/>
          </a:p>
        </p:txBody>
      </p:sp>
      <p:pic>
        <p:nvPicPr>
          <p:cNvPr id="5" name="Picture 4">
            <a:extLst>
              <a:ext uri="{FF2B5EF4-FFF2-40B4-BE49-F238E27FC236}">
                <a16:creationId xmlns:a16="http://schemas.microsoft.com/office/drawing/2014/main" xmlns="" id="{BA950AC3-C5EA-154F-97B8-10A33281C244}"/>
              </a:ext>
            </a:extLst>
          </p:cNvPr>
          <p:cNvPicPr>
            <a:picLocks noChangeAspect="1"/>
          </p:cNvPicPr>
          <p:nvPr/>
        </p:nvPicPr>
        <p:blipFill>
          <a:blip r:embed="rId4"/>
          <a:stretch>
            <a:fillRect/>
          </a:stretch>
        </p:blipFill>
        <p:spPr>
          <a:xfrm>
            <a:off x="8276200" y="1300628"/>
            <a:ext cx="3374796" cy="4775762"/>
          </a:xfrm>
          <a:prstGeom prst="rect">
            <a:avLst/>
          </a:prstGeom>
          <a:solidFill>
            <a:schemeClr val="bg1"/>
          </a:solidFill>
          <a:ln>
            <a:solidFill>
              <a:schemeClr val="accent1">
                <a:hueOff val="0"/>
                <a:satOff val="0"/>
                <a:lumOff val="0"/>
              </a:schemeClr>
            </a:solidFill>
          </a:ln>
        </p:spPr>
      </p:pic>
    </p:spTree>
    <p:extLst>
      <p:ext uri="{BB962C8B-B14F-4D97-AF65-F5344CB8AC3E}">
        <p14:creationId xmlns:p14="http://schemas.microsoft.com/office/powerpoint/2010/main" val="333458752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E87C862-B126-EF41-A7E0-58F7354C75E7}"/>
              </a:ext>
            </a:extLst>
          </p:cNvPr>
          <p:cNvSpPr>
            <a:spLocks noGrp="1"/>
          </p:cNvSpPr>
          <p:nvPr>
            <p:ph type="title"/>
          </p:nvPr>
        </p:nvSpPr>
        <p:spPr/>
        <p:txBody>
          <a:bodyPr/>
          <a:lstStyle/>
          <a:p>
            <a:r>
              <a:rPr lang="ja-JP" altLang="en-US"/>
              <a:t>けん玉動画教材の撮影</a:t>
            </a:r>
            <a:endParaRPr lang="en-US" dirty="0"/>
          </a:p>
        </p:txBody>
      </p:sp>
      <p:sp>
        <p:nvSpPr>
          <p:cNvPr id="4" name="楕円 4">
            <a:extLst>
              <a:ext uri="{FF2B5EF4-FFF2-40B4-BE49-F238E27FC236}">
                <a16:creationId xmlns:a16="http://schemas.microsoft.com/office/drawing/2014/main" xmlns="" id="{255147A8-EBFD-F047-BB21-D0F031449B5B}"/>
              </a:ext>
            </a:extLst>
          </p:cNvPr>
          <p:cNvSpPr/>
          <p:nvPr/>
        </p:nvSpPr>
        <p:spPr>
          <a:xfrm>
            <a:off x="9746166" y="398326"/>
            <a:ext cx="1918010" cy="191801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5400" dirty="0">
                <a:latin typeface="Meiryo UI" panose="020B0604030504040204" pitchFamily="50" charset="-128"/>
                <a:ea typeface="Meiryo UI" panose="020B0604030504040204" pitchFamily="50" charset="-128"/>
              </a:rPr>
              <a:t>15</a:t>
            </a:r>
            <a:r>
              <a:rPr kumimoji="1" lang="ja-JP" altLang="en-US" sz="2400">
                <a:latin typeface="Meiryo UI" panose="020B0604030504040204" pitchFamily="50" charset="-128"/>
                <a:ea typeface="Meiryo UI" panose="020B0604030504040204" pitchFamily="50" charset="-128"/>
              </a:rPr>
              <a:t>分</a:t>
            </a:r>
            <a:endParaRPr kumimoji="1" lang="ja-JP" altLang="en-US" sz="2400" dirty="0">
              <a:latin typeface="Meiryo UI" panose="020B0604030504040204" pitchFamily="50" charset="-128"/>
              <a:ea typeface="Meiryo UI" panose="020B0604030504040204" pitchFamily="50" charset="-128"/>
            </a:endParaRPr>
          </a:p>
        </p:txBody>
      </p:sp>
      <p:sp>
        <p:nvSpPr>
          <p:cNvPr id="11" name="正方形/長方形 3">
            <a:extLst>
              <a:ext uri="{FF2B5EF4-FFF2-40B4-BE49-F238E27FC236}">
                <a16:creationId xmlns:a16="http://schemas.microsoft.com/office/drawing/2014/main" xmlns="" id="{0EE6B5AE-D22E-DD43-8C70-A4CB0311BD2E}"/>
              </a:ext>
            </a:extLst>
          </p:cNvPr>
          <p:cNvSpPr/>
          <p:nvPr/>
        </p:nvSpPr>
        <p:spPr>
          <a:xfrm>
            <a:off x="838200" y="1519638"/>
            <a:ext cx="10183345" cy="4801314"/>
          </a:xfrm>
          <a:prstGeom prst="rect">
            <a:avLst/>
          </a:prstGeom>
        </p:spPr>
        <p:txBody>
          <a:bodyPr wrap="square">
            <a:spAutoFit/>
          </a:bodyPr>
          <a:lstStyle/>
          <a:p>
            <a:pPr algn="ctr"/>
            <a:r>
              <a:rPr lang="ja-JP" altLang="en-US" sz="2800" dirty="0">
                <a:latin typeface="Meiryo UI" panose="020B0604030504040204" pitchFamily="50" charset="-128"/>
                <a:ea typeface="Meiryo UI" panose="020B0604030504040204" pitchFamily="50" charset="-128"/>
              </a:rPr>
              <a:t>完成したら動画の</a:t>
            </a:r>
            <a:r>
              <a:rPr lang="en-US" altLang="ja-JP" sz="2800" dirty="0">
                <a:latin typeface="Meiryo UI" panose="020B0604030504040204" pitchFamily="50" charset="-128"/>
                <a:ea typeface="Meiryo UI" panose="020B0604030504040204" pitchFamily="50" charset="-128"/>
              </a:rPr>
              <a:t>URL</a:t>
            </a:r>
            <a:r>
              <a:rPr lang="ja-JP" altLang="en-US" sz="2800" dirty="0">
                <a:latin typeface="Meiryo UI" panose="020B0604030504040204" pitchFamily="50" charset="-128"/>
                <a:ea typeface="Meiryo UI" panose="020B0604030504040204" pitchFamily="50" charset="-128"/>
              </a:rPr>
              <a:t>を講師のメールに送ってください。</a:t>
            </a:r>
            <a:endParaRPr lang="en-US" altLang="ja-JP" sz="2800" dirty="0">
              <a:latin typeface="Meiryo UI" panose="020B0604030504040204" pitchFamily="50" charset="-128"/>
              <a:ea typeface="Meiryo UI" panose="020B0604030504040204" pitchFamily="50" charset="-128"/>
            </a:endParaRPr>
          </a:p>
          <a:p>
            <a:pPr algn="ctr"/>
            <a:endParaRPr lang="en-US" altLang="ja-JP" sz="2800" dirty="0">
              <a:latin typeface="Meiryo UI" panose="020B0604030504040204" pitchFamily="50" charset="-128"/>
              <a:ea typeface="Meiryo UI" panose="020B0604030504040204" pitchFamily="50" charset="-128"/>
            </a:endParaRPr>
          </a:p>
          <a:p>
            <a:pPr algn="ctr"/>
            <a:r>
              <a:rPr lang="en-US" altLang="ja-JP" sz="5400" dirty="0">
                <a:latin typeface="Meiryo UI" panose="020B0604030504040204" pitchFamily="50" charset="-128"/>
                <a:ea typeface="Meiryo UI" panose="020B0604030504040204" pitchFamily="50" charset="-128"/>
              </a:rPr>
              <a:t>hiroki1973715@gmail.com</a:t>
            </a:r>
          </a:p>
          <a:p>
            <a:pPr algn="ctr"/>
            <a:endParaRPr lang="en-US" altLang="ja-JP" sz="2800" dirty="0">
              <a:latin typeface="Meiryo UI" panose="020B0604030504040204" pitchFamily="50" charset="-128"/>
              <a:ea typeface="Meiryo UI" panose="020B0604030504040204" pitchFamily="50" charset="-128"/>
            </a:endParaRPr>
          </a:p>
          <a:p>
            <a:pPr algn="ctr"/>
            <a:endParaRPr lang="en-US" altLang="ja-JP" sz="2800" dirty="0">
              <a:latin typeface="Meiryo UI" panose="020B0604030504040204" pitchFamily="50" charset="-128"/>
              <a:ea typeface="Meiryo UI" panose="020B0604030504040204" pitchFamily="50" charset="-128"/>
            </a:endParaRPr>
          </a:p>
          <a:p>
            <a:r>
              <a:rPr lang="ja-JP" altLang="en-US" sz="2800" dirty="0">
                <a:latin typeface="Meiryo UI" panose="020B0604030504040204" pitchFamily="50" charset="-128"/>
                <a:ea typeface="Meiryo UI" panose="020B0604030504040204" pitchFamily="50" charset="-128"/>
              </a:rPr>
              <a:t>　　題名：</a:t>
            </a:r>
            <a:r>
              <a:rPr lang="ja-JP" altLang="en-US" sz="2800">
                <a:latin typeface="Meiryo UI" panose="020B0604030504040204" pitchFamily="50" charset="-128"/>
                <a:ea typeface="Meiryo UI" panose="020B0604030504040204" pitchFamily="50" charset="-128"/>
              </a:rPr>
              <a:t>グループ名・けん玉</a:t>
            </a:r>
            <a:r>
              <a:rPr lang="en-US" altLang="ja-JP" sz="2800" dirty="0">
                <a:latin typeface="Meiryo UI" panose="020B0604030504040204" pitchFamily="50" charset="-128"/>
                <a:ea typeface="Meiryo UI" panose="020B0604030504040204" pitchFamily="50" charset="-128"/>
              </a:rPr>
              <a:t>2</a:t>
            </a:r>
          </a:p>
          <a:p>
            <a:r>
              <a:rPr lang="ja-JP" altLang="en-US" sz="2800" dirty="0">
                <a:latin typeface="Meiryo UI" panose="020B0604030504040204" pitchFamily="50" charset="-128"/>
                <a:ea typeface="Meiryo UI" panose="020B0604030504040204" pitchFamily="50" charset="-128"/>
              </a:rPr>
              <a:t>　　本文：</a:t>
            </a:r>
            <a:r>
              <a:rPr lang="en-US" altLang="ja-JP" sz="2800" dirty="0" err="1">
                <a:latin typeface="Meiryo UI" panose="020B0604030504040204" pitchFamily="50" charset="-128"/>
                <a:ea typeface="Meiryo UI" panose="020B0604030504040204" pitchFamily="50" charset="-128"/>
              </a:rPr>
              <a:t>Youtube</a:t>
            </a:r>
            <a:r>
              <a:rPr lang="ja-JP" altLang="en-US" sz="2800" dirty="0">
                <a:latin typeface="Meiryo UI" panose="020B0604030504040204" pitchFamily="50" charset="-128"/>
                <a:ea typeface="Meiryo UI" panose="020B0604030504040204" pitchFamily="50" charset="-128"/>
              </a:rPr>
              <a:t>　</a:t>
            </a:r>
            <a:r>
              <a:rPr lang="en-US" altLang="ja-JP" sz="2800" dirty="0">
                <a:latin typeface="Meiryo UI" panose="020B0604030504040204" pitchFamily="50" charset="-128"/>
                <a:ea typeface="Meiryo UI" panose="020B0604030504040204" pitchFamily="50" charset="-128"/>
              </a:rPr>
              <a:t>URL</a:t>
            </a:r>
          </a:p>
          <a:p>
            <a:endParaRPr lang="en-US" altLang="ja-JP" sz="2800" dirty="0">
              <a:latin typeface="Meiryo UI" panose="020B0604030504040204" pitchFamily="50" charset="-128"/>
              <a:ea typeface="Meiryo UI" panose="020B0604030504040204" pitchFamily="50" charset="-128"/>
            </a:endParaRPr>
          </a:p>
          <a:p>
            <a:endParaRPr lang="en-US" altLang="ja-JP" sz="2800" dirty="0">
              <a:latin typeface="Meiryo UI" panose="020B0604030504040204" pitchFamily="50" charset="-128"/>
              <a:ea typeface="Meiryo UI" panose="020B0604030504040204" pitchFamily="50" charset="-128"/>
            </a:endParaRPr>
          </a:p>
          <a:p>
            <a:r>
              <a:rPr lang="ja-JP" altLang="en-US" sz="2800" dirty="0">
                <a:latin typeface="Meiryo UI" panose="020B0604030504040204" pitchFamily="50" charset="-128"/>
                <a:ea typeface="Meiryo UI" panose="020B0604030504040204" pitchFamily="50" charset="-128"/>
              </a:rPr>
              <a:t>　</a:t>
            </a:r>
            <a:r>
              <a:rPr lang="ja-JP" altLang="en-US" sz="2800">
                <a:latin typeface="Meiryo UI" panose="020B0604030504040204" pitchFamily="50" charset="-128"/>
                <a:ea typeface="Meiryo UI" panose="020B0604030504040204" pitchFamily="50" charset="-128"/>
              </a:rPr>
              <a:t>　</a:t>
            </a:r>
            <a:endParaRPr lang="ja-JP" altLang="en-US" sz="28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91512361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E87C862-B126-EF41-A7E0-58F7354C75E7}"/>
              </a:ext>
            </a:extLst>
          </p:cNvPr>
          <p:cNvSpPr>
            <a:spLocks noGrp="1"/>
          </p:cNvSpPr>
          <p:nvPr>
            <p:ph type="title"/>
          </p:nvPr>
        </p:nvSpPr>
        <p:spPr/>
        <p:txBody>
          <a:bodyPr/>
          <a:lstStyle/>
          <a:p>
            <a:r>
              <a:rPr lang="ja-JP" altLang="en-US"/>
              <a:t>グループ毎の発表</a:t>
            </a:r>
            <a:r>
              <a:rPr lang="en-US" altLang="ja-JP" dirty="0"/>
              <a:t>(</a:t>
            </a:r>
            <a:r>
              <a:rPr lang="ja-JP" altLang="en-US"/>
              <a:t>各</a:t>
            </a:r>
            <a:r>
              <a:rPr lang="en-US" altLang="ja-JP" dirty="0"/>
              <a:t>10</a:t>
            </a:r>
            <a:r>
              <a:rPr lang="ja-JP" altLang="en-US"/>
              <a:t>分</a:t>
            </a:r>
            <a:r>
              <a:rPr lang="en-US" altLang="ja-JP" dirty="0"/>
              <a:t>)</a:t>
            </a:r>
            <a:endParaRPr lang="en-US" dirty="0"/>
          </a:p>
        </p:txBody>
      </p:sp>
      <p:sp>
        <p:nvSpPr>
          <p:cNvPr id="3" name="Content Placeholder 2">
            <a:extLst>
              <a:ext uri="{FF2B5EF4-FFF2-40B4-BE49-F238E27FC236}">
                <a16:creationId xmlns:a16="http://schemas.microsoft.com/office/drawing/2014/main" xmlns="" id="{6265FBC8-5FD9-F84E-BCD1-BDB0F1B41FCF}"/>
              </a:ext>
            </a:extLst>
          </p:cNvPr>
          <p:cNvSpPr>
            <a:spLocks noGrp="1"/>
          </p:cNvSpPr>
          <p:nvPr>
            <p:ph idx="1"/>
          </p:nvPr>
        </p:nvSpPr>
        <p:spPr/>
        <p:txBody>
          <a:bodyPr/>
          <a:lstStyle/>
          <a:p>
            <a:pPr marL="0" indent="0">
              <a:buNone/>
            </a:pPr>
            <a:r>
              <a:rPr lang="ja-JP" altLang="en-US"/>
              <a:t>グループ代表</a:t>
            </a:r>
            <a:endParaRPr lang="en-US" altLang="ja-JP" dirty="0"/>
          </a:p>
          <a:p>
            <a:r>
              <a:rPr lang="ja-JP" altLang="en-US"/>
              <a:t>書画カメラに指導案シートを投影し、授業設計について説明</a:t>
            </a:r>
            <a:endParaRPr lang="en-US" altLang="ja-JP" dirty="0"/>
          </a:p>
          <a:p>
            <a:r>
              <a:rPr lang="ja-JP" altLang="en-US"/>
              <a:t>動画視聴</a:t>
            </a:r>
            <a:endParaRPr lang="en-US" altLang="ja-JP" dirty="0"/>
          </a:p>
          <a:p>
            <a:pPr marL="0" indent="0">
              <a:buNone/>
            </a:pPr>
            <a:endParaRPr lang="en-US" altLang="ja-JP" dirty="0"/>
          </a:p>
          <a:p>
            <a:pPr marL="0" indent="0">
              <a:buNone/>
            </a:pPr>
            <a:r>
              <a:rPr lang="ja-JP" altLang="en-US"/>
              <a:t>各人</a:t>
            </a:r>
            <a:endParaRPr lang="en-US" altLang="ja-JP" dirty="0"/>
          </a:p>
          <a:p>
            <a:r>
              <a:rPr lang="ja-JP" altLang="en-US"/>
              <a:t>改善提案をポストイットに記入して、グループ名の画用紙に貼る</a:t>
            </a:r>
            <a:endParaRPr lang="en-US" altLang="ja-JP" dirty="0"/>
          </a:p>
          <a:p>
            <a:endParaRPr lang="en-US" dirty="0"/>
          </a:p>
          <a:p>
            <a:r>
              <a:rPr lang="ja-JP" altLang="en-US"/>
              <a:t>入れ替えの時に、各テーブルからフィードバック（ポストイットの貼ってある画用紙を当該グループへ渡す）</a:t>
            </a:r>
            <a:endParaRPr lang="en-US" dirty="0"/>
          </a:p>
        </p:txBody>
      </p:sp>
      <p:sp>
        <p:nvSpPr>
          <p:cNvPr id="4" name="楕円 4">
            <a:extLst>
              <a:ext uri="{FF2B5EF4-FFF2-40B4-BE49-F238E27FC236}">
                <a16:creationId xmlns:a16="http://schemas.microsoft.com/office/drawing/2014/main" xmlns="" id="{255147A8-EBFD-F047-BB21-D0F031449B5B}"/>
              </a:ext>
            </a:extLst>
          </p:cNvPr>
          <p:cNvSpPr/>
          <p:nvPr/>
        </p:nvSpPr>
        <p:spPr>
          <a:xfrm>
            <a:off x="9746166" y="398326"/>
            <a:ext cx="1918010" cy="191801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5400" dirty="0">
                <a:latin typeface="Meiryo UI" panose="020B0604030504040204" pitchFamily="50" charset="-128"/>
                <a:ea typeface="Meiryo UI" panose="020B0604030504040204" pitchFamily="50" charset="-128"/>
              </a:rPr>
              <a:t>40</a:t>
            </a:r>
            <a:r>
              <a:rPr kumimoji="1" lang="ja-JP" altLang="en-US" sz="2400">
                <a:latin typeface="Meiryo UI" panose="020B0604030504040204" pitchFamily="50" charset="-128"/>
                <a:ea typeface="Meiryo UI" panose="020B0604030504040204" pitchFamily="50" charset="-128"/>
              </a:rPr>
              <a:t>分</a:t>
            </a:r>
            <a:endParaRPr kumimoji="1" lang="ja-JP" altLang="en-US" sz="2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55883251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E87C862-B126-EF41-A7E0-58F7354C75E7}"/>
              </a:ext>
            </a:extLst>
          </p:cNvPr>
          <p:cNvSpPr>
            <a:spLocks noGrp="1"/>
          </p:cNvSpPr>
          <p:nvPr>
            <p:ph type="title"/>
          </p:nvPr>
        </p:nvSpPr>
        <p:spPr/>
        <p:txBody>
          <a:bodyPr/>
          <a:lstStyle/>
          <a:p>
            <a:r>
              <a:rPr lang="ja-JP" altLang="en-US"/>
              <a:t>グループ活動</a:t>
            </a:r>
            <a:endParaRPr lang="en-US" dirty="0"/>
          </a:p>
        </p:txBody>
      </p:sp>
      <p:sp>
        <p:nvSpPr>
          <p:cNvPr id="3" name="Content Placeholder 2">
            <a:extLst>
              <a:ext uri="{FF2B5EF4-FFF2-40B4-BE49-F238E27FC236}">
                <a16:creationId xmlns:a16="http://schemas.microsoft.com/office/drawing/2014/main" xmlns="" id="{6265FBC8-5FD9-F84E-BCD1-BDB0F1B41FCF}"/>
              </a:ext>
            </a:extLst>
          </p:cNvPr>
          <p:cNvSpPr>
            <a:spLocks noGrp="1"/>
          </p:cNvSpPr>
          <p:nvPr>
            <p:ph idx="1"/>
          </p:nvPr>
        </p:nvSpPr>
        <p:spPr/>
        <p:txBody>
          <a:bodyPr/>
          <a:lstStyle/>
          <a:p>
            <a:r>
              <a:rPr lang="ja-JP" altLang="en-US"/>
              <a:t>各グループのフィードバックより、改善方法を検討</a:t>
            </a:r>
            <a:endParaRPr lang="en-US" altLang="ja-JP" dirty="0"/>
          </a:p>
          <a:p>
            <a:r>
              <a:rPr lang="ja-JP" altLang="en-US"/>
              <a:t>指導案を修正</a:t>
            </a:r>
            <a:endParaRPr lang="en-US" altLang="ja-JP" dirty="0"/>
          </a:p>
        </p:txBody>
      </p:sp>
      <p:sp>
        <p:nvSpPr>
          <p:cNvPr id="4" name="楕円 4">
            <a:extLst>
              <a:ext uri="{FF2B5EF4-FFF2-40B4-BE49-F238E27FC236}">
                <a16:creationId xmlns:a16="http://schemas.microsoft.com/office/drawing/2014/main" xmlns="" id="{255147A8-EBFD-F047-BB21-D0F031449B5B}"/>
              </a:ext>
            </a:extLst>
          </p:cNvPr>
          <p:cNvSpPr/>
          <p:nvPr/>
        </p:nvSpPr>
        <p:spPr>
          <a:xfrm>
            <a:off x="9746166" y="398326"/>
            <a:ext cx="1918010" cy="191801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5400" dirty="0">
                <a:latin typeface="Meiryo UI" panose="020B0604030504040204" pitchFamily="50" charset="-128"/>
                <a:ea typeface="Meiryo UI" panose="020B0604030504040204" pitchFamily="50" charset="-128"/>
              </a:rPr>
              <a:t>10</a:t>
            </a:r>
            <a:r>
              <a:rPr kumimoji="1" lang="ja-JP" altLang="en-US" sz="2400">
                <a:latin typeface="Meiryo UI" panose="020B0604030504040204" pitchFamily="50" charset="-128"/>
                <a:ea typeface="Meiryo UI" panose="020B0604030504040204" pitchFamily="50" charset="-128"/>
              </a:rPr>
              <a:t>分</a:t>
            </a:r>
            <a:endParaRPr kumimoji="1" lang="ja-JP" altLang="en-US" sz="2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76133791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F5AAB16-C0FD-3C4E-9C26-ACC49FF0FE3F}"/>
              </a:ext>
            </a:extLst>
          </p:cNvPr>
          <p:cNvSpPr>
            <a:spLocks noGrp="1"/>
          </p:cNvSpPr>
          <p:nvPr>
            <p:ph type="title"/>
          </p:nvPr>
        </p:nvSpPr>
        <p:spPr/>
        <p:txBody>
          <a:bodyPr>
            <a:normAutofit/>
          </a:bodyPr>
          <a:lstStyle/>
          <a:p>
            <a:r>
              <a:rPr lang="ja-JP" altLang="en-US"/>
              <a:t>個人ワーク：授業の動画教材の設計</a:t>
            </a:r>
            <a:endParaRPr lang="en-US" dirty="0"/>
          </a:p>
        </p:txBody>
      </p:sp>
      <p:graphicFrame>
        <p:nvGraphicFramePr>
          <p:cNvPr id="7" name="Content Placeholder 6">
            <a:extLst>
              <a:ext uri="{FF2B5EF4-FFF2-40B4-BE49-F238E27FC236}">
                <a16:creationId xmlns:a16="http://schemas.microsoft.com/office/drawing/2014/main" xmlns="" id="{863DD1CF-9925-7040-94A6-FB55D5444E0C}"/>
              </a:ext>
            </a:extLst>
          </p:cNvPr>
          <p:cNvGraphicFramePr>
            <a:graphicFrameLocks noGrp="1"/>
          </p:cNvGraphicFramePr>
          <p:nvPr>
            <p:ph sz="half" idx="1"/>
            <p:extLst>
              <p:ext uri="{D42A27DB-BD31-4B8C-83A1-F6EECF244321}">
                <p14:modId xmlns:p14="http://schemas.microsoft.com/office/powerpoint/2010/main" val="910972598"/>
              </p:ext>
            </p:extLst>
          </p:nvPr>
        </p:nvGraphicFramePr>
        <p:xfrm>
          <a:off x="838200" y="1282700"/>
          <a:ext cx="5181665" cy="5395417"/>
        </p:xfrm>
        <a:graphic>
          <a:graphicData uri="http://schemas.openxmlformats.org/drawingml/2006/table">
            <a:tbl>
              <a:tblPr firstRow="1" firstCol="1" bandRow="1">
                <a:tableStyleId>{5940675A-B579-460E-94D1-54222C63F5DA}</a:tableStyleId>
              </a:tblPr>
              <a:tblGrid>
                <a:gridCol w="911378">
                  <a:extLst>
                    <a:ext uri="{9D8B030D-6E8A-4147-A177-3AD203B41FA5}">
                      <a16:colId xmlns:a16="http://schemas.microsoft.com/office/drawing/2014/main" xmlns="" val="1501973149"/>
                    </a:ext>
                  </a:extLst>
                </a:gridCol>
                <a:gridCol w="4270287">
                  <a:extLst>
                    <a:ext uri="{9D8B030D-6E8A-4147-A177-3AD203B41FA5}">
                      <a16:colId xmlns:a16="http://schemas.microsoft.com/office/drawing/2014/main" xmlns="" val="1164409809"/>
                    </a:ext>
                  </a:extLst>
                </a:gridCol>
              </a:tblGrid>
              <a:tr h="108566">
                <a:tc>
                  <a:txBody>
                    <a:bodyPr/>
                    <a:lstStyle/>
                    <a:p>
                      <a:pPr algn="ctr">
                        <a:spcAft>
                          <a:spcPts val="0"/>
                        </a:spcAft>
                      </a:pPr>
                      <a:r>
                        <a:rPr lang="ja-JP" sz="700" kern="100">
                          <a:effectLst/>
                        </a:rPr>
                        <a:t>動画のタイトル</a:t>
                      </a:r>
                      <a:endParaRPr lang="en-US" sz="700" kern="100">
                        <a:effectLst/>
                        <a:latin typeface="MS Mincho" panose="02020609040205080304" pitchFamily="49" charset="-128"/>
                        <a:ea typeface="MS Mincho" panose="02020609040205080304" pitchFamily="49" charset="-128"/>
                        <a:cs typeface="MS Mincho" panose="02020609040205080304" pitchFamily="49" charset="-128"/>
                      </a:endParaRPr>
                    </a:p>
                  </a:txBody>
                  <a:tcPr marL="53553" marR="53553" marT="0" marB="0" anchor="ctr">
                    <a:solidFill>
                      <a:schemeClr val="bg2">
                        <a:lumMod val="75000"/>
                      </a:schemeClr>
                    </a:solidFill>
                  </a:tcPr>
                </a:tc>
                <a:tc>
                  <a:txBody>
                    <a:bodyPr/>
                    <a:lstStyle/>
                    <a:p>
                      <a:pPr>
                        <a:spcAft>
                          <a:spcPts val="0"/>
                        </a:spcAft>
                      </a:pPr>
                      <a:r>
                        <a:rPr lang="ja-JP" sz="700" kern="100">
                          <a:effectLst/>
                        </a:rPr>
                        <a:t> </a:t>
                      </a:r>
                      <a:endParaRPr lang="en-US" sz="700" kern="100">
                        <a:effectLst/>
                        <a:latin typeface="MS Mincho" panose="02020609040205080304" pitchFamily="49" charset="-128"/>
                        <a:ea typeface="MS Mincho" panose="02020609040205080304" pitchFamily="49" charset="-128"/>
                        <a:cs typeface="MS Mincho" panose="02020609040205080304" pitchFamily="49" charset="-128"/>
                      </a:endParaRPr>
                    </a:p>
                  </a:txBody>
                  <a:tcPr marL="53553" marR="53553" marT="0" marB="0"/>
                </a:tc>
                <a:extLst>
                  <a:ext uri="{0D108BD9-81ED-4DB2-BD59-A6C34878D82A}">
                    <a16:rowId xmlns:a16="http://schemas.microsoft.com/office/drawing/2014/main" xmlns="" val="1133890656"/>
                  </a:ext>
                </a:extLst>
              </a:tr>
              <a:tr h="217133">
                <a:tc>
                  <a:txBody>
                    <a:bodyPr/>
                    <a:lstStyle/>
                    <a:p>
                      <a:pPr algn="ctr">
                        <a:spcAft>
                          <a:spcPts val="0"/>
                        </a:spcAft>
                      </a:pPr>
                      <a:r>
                        <a:rPr lang="ja-JP" sz="700" kern="100">
                          <a:effectLst/>
                        </a:rPr>
                        <a:t>9教授事象</a:t>
                      </a:r>
                      <a:endParaRPr lang="en-US" sz="700" kern="100">
                        <a:effectLst/>
                        <a:latin typeface="MS Mincho" panose="02020609040205080304" pitchFamily="49" charset="-128"/>
                        <a:ea typeface="MS Mincho" panose="02020609040205080304" pitchFamily="49" charset="-128"/>
                        <a:cs typeface="MS Mincho" panose="02020609040205080304" pitchFamily="49" charset="-128"/>
                      </a:endParaRPr>
                    </a:p>
                  </a:txBody>
                  <a:tcPr marL="53553" marR="53553" marT="0" marB="0" anchor="ctr">
                    <a:solidFill>
                      <a:schemeClr val="bg2">
                        <a:lumMod val="75000"/>
                      </a:schemeClr>
                    </a:solidFill>
                  </a:tcPr>
                </a:tc>
                <a:tc>
                  <a:txBody>
                    <a:bodyPr/>
                    <a:lstStyle/>
                    <a:p>
                      <a:pPr>
                        <a:spcAft>
                          <a:spcPts val="0"/>
                        </a:spcAft>
                      </a:pPr>
                      <a:r>
                        <a:rPr lang="ja-JP" sz="700" kern="100">
                          <a:effectLst/>
                        </a:rPr>
                        <a:t> </a:t>
                      </a:r>
                      <a:endParaRPr lang="en-US" sz="700" kern="100">
                        <a:effectLst/>
                      </a:endParaRPr>
                    </a:p>
                    <a:p>
                      <a:pPr>
                        <a:spcAft>
                          <a:spcPts val="0"/>
                        </a:spcAft>
                      </a:pPr>
                      <a:r>
                        <a:rPr lang="ja-JP" sz="700" kern="100">
                          <a:effectLst/>
                        </a:rPr>
                        <a:t> </a:t>
                      </a:r>
                      <a:endParaRPr lang="en-US" sz="700" kern="100">
                        <a:effectLst/>
                        <a:latin typeface="MS Mincho" panose="02020609040205080304" pitchFamily="49" charset="-128"/>
                        <a:ea typeface="MS Mincho" panose="02020609040205080304" pitchFamily="49" charset="-128"/>
                        <a:cs typeface="MS Mincho" panose="02020609040205080304" pitchFamily="49" charset="-128"/>
                      </a:endParaRPr>
                    </a:p>
                  </a:txBody>
                  <a:tcPr marL="53553" marR="53553" marT="0" marB="0"/>
                </a:tc>
                <a:extLst>
                  <a:ext uri="{0D108BD9-81ED-4DB2-BD59-A6C34878D82A}">
                    <a16:rowId xmlns:a16="http://schemas.microsoft.com/office/drawing/2014/main" xmlns="" val="1506383267"/>
                  </a:ext>
                </a:extLst>
              </a:tr>
              <a:tr h="217133">
                <a:tc>
                  <a:txBody>
                    <a:bodyPr/>
                    <a:lstStyle/>
                    <a:p>
                      <a:pPr algn="ctr">
                        <a:spcAft>
                          <a:spcPts val="0"/>
                        </a:spcAft>
                      </a:pPr>
                      <a:r>
                        <a:rPr lang="ja-JP" sz="700" kern="100">
                          <a:effectLst/>
                        </a:rPr>
                        <a:t>動画教材の</a:t>
                      </a:r>
                      <a:endParaRPr lang="en-US" sz="700" kern="100">
                        <a:effectLst/>
                      </a:endParaRPr>
                    </a:p>
                    <a:p>
                      <a:pPr algn="ctr">
                        <a:spcAft>
                          <a:spcPts val="0"/>
                        </a:spcAft>
                      </a:pPr>
                      <a:r>
                        <a:rPr lang="ja-JP" sz="700" kern="100">
                          <a:effectLst/>
                        </a:rPr>
                        <a:t>位置づけ</a:t>
                      </a:r>
                      <a:endParaRPr lang="en-US" sz="700" kern="100">
                        <a:effectLst/>
                        <a:latin typeface="MS Mincho" panose="02020609040205080304" pitchFamily="49" charset="-128"/>
                        <a:ea typeface="MS Mincho" panose="02020609040205080304" pitchFamily="49" charset="-128"/>
                        <a:cs typeface="MS Mincho" panose="02020609040205080304" pitchFamily="49" charset="-128"/>
                      </a:endParaRPr>
                    </a:p>
                  </a:txBody>
                  <a:tcPr marL="53553" marR="53553" marT="0" marB="0" anchor="ctr">
                    <a:solidFill>
                      <a:schemeClr val="bg2">
                        <a:lumMod val="75000"/>
                      </a:schemeClr>
                    </a:solidFill>
                  </a:tcPr>
                </a:tc>
                <a:tc>
                  <a:txBody>
                    <a:bodyPr/>
                    <a:lstStyle/>
                    <a:p>
                      <a:pPr>
                        <a:spcAft>
                          <a:spcPts val="0"/>
                        </a:spcAft>
                      </a:pPr>
                      <a:r>
                        <a:rPr lang="ja-JP" sz="700" kern="100">
                          <a:effectLst/>
                        </a:rPr>
                        <a:t> </a:t>
                      </a:r>
                      <a:endParaRPr lang="en-US" sz="700" kern="100">
                        <a:effectLst/>
                        <a:latin typeface="MS Mincho" panose="02020609040205080304" pitchFamily="49" charset="-128"/>
                        <a:ea typeface="MS Mincho" panose="02020609040205080304" pitchFamily="49" charset="-128"/>
                        <a:cs typeface="MS Mincho" panose="02020609040205080304" pitchFamily="49" charset="-128"/>
                      </a:endParaRPr>
                    </a:p>
                  </a:txBody>
                  <a:tcPr marL="53553" marR="53553" marT="0" marB="0"/>
                </a:tc>
                <a:extLst>
                  <a:ext uri="{0D108BD9-81ED-4DB2-BD59-A6C34878D82A}">
                    <a16:rowId xmlns:a16="http://schemas.microsoft.com/office/drawing/2014/main" xmlns="" val="3440050306"/>
                  </a:ext>
                </a:extLst>
              </a:tr>
              <a:tr h="108566">
                <a:tc>
                  <a:txBody>
                    <a:bodyPr/>
                    <a:lstStyle/>
                    <a:p>
                      <a:pPr algn="ctr">
                        <a:spcAft>
                          <a:spcPts val="0"/>
                        </a:spcAft>
                      </a:pPr>
                      <a:r>
                        <a:rPr lang="ja-JP" sz="700" kern="100">
                          <a:effectLst/>
                        </a:rPr>
                        <a:t>動画の長さ</a:t>
                      </a:r>
                      <a:r>
                        <a:rPr lang="en-US" sz="700" kern="100">
                          <a:effectLst/>
                        </a:rPr>
                        <a:t>(</a:t>
                      </a:r>
                      <a:r>
                        <a:rPr lang="ja-JP" sz="700" kern="100">
                          <a:effectLst/>
                        </a:rPr>
                        <a:t>分</a:t>
                      </a:r>
                      <a:r>
                        <a:rPr lang="en-US" sz="700" kern="100">
                          <a:effectLst/>
                        </a:rPr>
                        <a:t>)</a:t>
                      </a:r>
                      <a:endParaRPr lang="en-US" sz="700" kern="100">
                        <a:effectLst/>
                        <a:latin typeface="MS Mincho" panose="02020609040205080304" pitchFamily="49" charset="-128"/>
                        <a:ea typeface="MS Mincho" panose="02020609040205080304" pitchFamily="49" charset="-128"/>
                        <a:cs typeface="MS Mincho" panose="02020609040205080304" pitchFamily="49" charset="-128"/>
                      </a:endParaRPr>
                    </a:p>
                  </a:txBody>
                  <a:tcPr marL="53553" marR="53553" marT="0" marB="0" anchor="ctr">
                    <a:solidFill>
                      <a:schemeClr val="bg2">
                        <a:lumMod val="75000"/>
                      </a:schemeClr>
                    </a:solidFill>
                  </a:tcPr>
                </a:tc>
                <a:tc>
                  <a:txBody>
                    <a:bodyPr/>
                    <a:lstStyle/>
                    <a:p>
                      <a:pPr>
                        <a:spcAft>
                          <a:spcPts val="0"/>
                        </a:spcAft>
                      </a:pPr>
                      <a:r>
                        <a:rPr lang="ja-JP" sz="700" kern="100">
                          <a:effectLst/>
                        </a:rPr>
                        <a:t> </a:t>
                      </a:r>
                      <a:endParaRPr lang="en-US" sz="700" kern="100">
                        <a:effectLst/>
                        <a:latin typeface="MS Mincho" panose="02020609040205080304" pitchFamily="49" charset="-128"/>
                        <a:ea typeface="MS Mincho" panose="02020609040205080304" pitchFamily="49" charset="-128"/>
                        <a:cs typeface="MS Mincho" panose="02020609040205080304" pitchFamily="49" charset="-128"/>
                      </a:endParaRPr>
                    </a:p>
                  </a:txBody>
                  <a:tcPr marL="53553" marR="53553" marT="0" marB="0"/>
                </a:tc>
                <a:extLst>
                  <a:ext uri="{0D108BD9-81ED-4DB2-BD59-A6C34878D82A}">
                    <a16:rowId xmlns:a16="http://schemas.microsoft.com/office/drawing/2014/main" xmlns="" val="1461871246"/>
                  </a:ext>
                </a:extLst>
              </a:tr>
              <a:tr h="217133">
                <a:tc>
                  <a:txBody>
                    <a:bodyPr/>
                    <a:lstStyle/>
                    <a:p>
                      <a:pPr algn="ctr">
                        <a:spcAft>
                          <a:spcPts val="0"/>
                        </a:spcAft>
                      </a:pPr>
                      <a:r>
                        <a:rPr lang="ja-JP" sz="700" kern="100">
                          <a:effectLst/>
                        </a:rPr>
                        <a:t>動画教材の学習目標</a:t>
                      </a:r>
                      <a:endParaRPr lang="en-US" sz="700" kern="100">
                        <a:effectLst/>
                        <a:latin typeface="MS Mincho" panose="02020609040205080304" pitchFamily="49" charset="-128"/>
                        <a:ea typeface="MS Mincho" panose="02020609040205080304" pitchFamily="49" charset="-128"/>
                        <a:cs typeface="MS Mincho" panose="02020609040205080304" pitchFamily="49" charset="-128"/>
                      </a:endParaRPr>
                    </a:p>
                  </a:txBody>
                  <a:tcPr marL="53553" marR="53553" marT="0" marB="0" anchor="ctr">
                    <a:solidFill>
                      <a:schemeClr val="bg2">
                        <a:lumMod val="75000"/>
                      </a:schemeClr>
                    </a:solidFill>
                  </a:tcPr>
                </a:tc>
                <a:tc>
                  <a:txBody>
                    <a:bodyPr/>
                    <a:lstStyle/>
                    <a:p>
                      <a:pPr>
                        <a:spcAft>
                          <a:spcPts val="0"/>
                        </a:spcAft>
                      </a:pPr>
                      <a:r>
                        <a:rPr lang="ja-JP" sz="700" kern="100">
                          <a:effectLst/>
                        </a:rPr>
                        <a:t> </a:t>
                      </a:r>
                      <a:endParaRPr lang="en-US" sz="700" kern="100">
                        <a:effectLst/>
                        <a:latin typeface="MS Mincho" panose="02020609040205080304" pitchFamily="49" charset="-128"/>
                        <a:ea typeface="MS Mincho" panose="02020609040205080304" pitchFamily="49" charset="-128"/>
                        <a:cs typeface="MS Mincho" panose="02020609040205080304" pitchFamily="49" charset="-128"/>
                      </a:endParaRPr>
                    </a:p>
                  </a:txBody>
                  <a:tcPr marL="53553" marR="53553" marT="0" marB="0"/>
                </a:tc>
                <a:extLst>
                  <a:ext uri="{0D108BD9-81ED-4DB2-BD59-A6C34878D82A}">
                    <a16:rowId xmlns:a16="http://schemas.microsoft.com/office/drawing/2014/main" xmlns="" val="2843738116"/>
                  </a:ext>
                </a:extLst>
              </a:tr>
              <a:tr h="217133">
                <a:tc>
                  <a:txBody>
                    <a:bodyPr/>
                    <a:lstStyle/>
                    <a:p>
                      <a:pPr algn="ctr">
                        <a:spcAft>
                          <a:spcPts val="0"/>
                        </a:spcAft>
                      </a:pPr>
                      <a:r>
                        <a:rPr lang="ja-JP" sz="700" kern="100">
                          <a:effectLst/>
                        </a:rPr>
                        <a:t>動画教材の目標達成度の確認法</a:t>
                      </a:r>
                      <a:endParaRPr lang="en-US" sz="700" kern="100">
                        <a:effectLst/>
                        <a:latin typeface="MS Mincho" panose="02020609040205080304" pitchFamily="49" charset="-128"/>
                        <a:ea typeface="MS Mincho" panose="02020609040205080304" pitchFamily="49" charset="-128"/>
                        <a:cs typeface="MS Mincho" panose="02020609040205080304" pitchFamily="49" charset="-128"/>
                      </a:endParaRPr>
                    </a:p>
                  </a:txBody>
                  <a:tcPr marL="53553" marR="53553" marT="0" marB="0" anchor="ctr">
                    <a:solidFill>
                      <a:schemeClr val="bg2">
                        <a:lumMod val="75000"/>
                      </a:schemeClr>
                    </a:solidFill>
                  </a:tcPr>
                </a:tc>
                <a:tc>
                  <a:txBody>
                    <a:bodyPr/>
                    <a:lstStyle/>
                    <a:p>
                      <a:pPr>
                        <a:spcAft>
                          <a:spcPts val="0"/>
                        </a:spcAft>
                      </a:pPr>
                      <a:r>
                        <a:rPr lang="ja-JP" sz="700" kern="100">
                          <a:effectLst/>
                        </a:rPr>
                        <a:t> </a:t>
                      </a:r>
                      <a:endParaRPr lang="en-US" sz="700" kern="100">
                        <a:effectLst/>
                        <a:latin typeface="MS Mincho" panose="02020609040205080304" pitchFamily="49" charset="-128"/>
                        <a:ea typeface="MS Mincho" panose="02020609040205080304" pitchFamily="49" charset="-128"/>
                        <a:cs typeface="MS Mincho" panose="02020609040205080304" pitchFamily="49" charset="-128"/>
                      </a:endParaRPr>
                    </a:p>
                  </a:txBody>
                  <a:tcPr marL="53553" marR="53553" marT="0" marB="0"/>
                </a:tc>
                <a:extLst>
                  <a:ext uri="{0D108BD9-81ED-4DB2-BD59-A6C34878D82A}">
                    <a16:rowId xmlns:a16="http://schemas.microsoft.com/office/drawing/2014/main" xmlns="" val="669537757"/>
                  </a:ext>
                </a:extLst>
              </a:tr>
              <a:tr h="796975">
                <a:tc>
                  <a:txBody>
                    <a:bodyPr/>
                    <a:lstStyle/>
                    <a:p>
                      <a:pPr algn="ctr">
                        <a:spcAft>
                          <a:spcPts val="0"/>
                        </a:spcAft>
                      </a:pPr>
                      <a:r>
                        <a:rPr lang="ja-JP" sz="700" kern="100">
                          <a:effectLst/>
                        </a:rPr>
                        <a:t>学習事項・要点</a:t>
                      </a:r>
                      <a:endParaRPr lang="en-US" sz="700" kern="100">
                        <a:effectLst/>
                        <a:latin typeface="MS Mincho" panose="02020609040205080304" pitchFamily="49" charset="-128"/>
                        <a:ea typeface="MS Mincho" panose="02020609040205080304" pitchFamily="49" charset="-128"/>
                        <a:cs typeface="MS Mincho" panose="02020609040205080304" pitchFamily="49" charset="-128"/>
                      </a:endParaRPr>
                    </a:p>
                  </a:txBody>
                  <a:tcPr marL="53553" marR="53553" marT="0" marB="0" anchor="ctr">
                    <a:solidFill>
                      <a:schemeClr val="bg2">
                        <a:lumMod val="75000"/>
                      </a:schemeClr>
                    </a:solidFill>
                  </a:tcPr>
                </a:tc>
                <a:tc>
                  <a:txBody>
                    <a:bodyPr/>
                    <a:lstStyle/>
                    <a:p>
                      <a:pPr>
                        <a:spcAft>
                          <a:spcPts val="0"/>
                        </a:spcAft>
                      </a:pPr>
                      <a:r>
                        <a:rPr lang="ja-JP" sz="700" kern="100">
                          <a:effectLst/>
                        </a:rPr>
                        <a:t> </a:t>
                      </a:r>
                      <a:endParaRPr lang="en-US" sz="700" kern="100" dirty="0">
                        <a:effectLst/>
                        <a:latin typeface="MS Mincho" panose="02020609040205080304" pitchFamily="49" charset="-128"/>
                        <a:ea typeface="MS Mincho" panose="02020609040205080304" pitchFamily="49" charset="-128"/>
                        <a:cs typeface="MS Mincho" panose="02020609040205080304" pitchFamily="49" charset="-128"/>
                      </a:endParaRPr>
                    </a:p>
                  </a:txBody>
                  <a:tcPr marL="53553" marR="53553" marT="0" marB="0"/>
                </a:tc>
                <a:extLst>
                  <a:ext uri="{0D108BD9-81ED-4DB2-BD59-A6C34878D82A}">
                    <a16:rowId xmlns:a16="http://schemas.microsoft.com/office/drawing/2014/main" xmlns="" val="368576229"/>
                  </a:ext>
                </a:extLst>
              </a:tr>
              <a:tr h="217133">
                <a:tc>
                  <a:txBody>
                    <a:bodyPr/>
                    <a:lstStyle/>
                    <a:p>
                      <a:pPr algn="ctr">
                        <a:spcAft>
                          <a:spcPts val="0"/>
                        </a:spcAft>
                      </a:pPr>
                      <a:r>
                        <a:rPr lang="ja-JP" sz="700" kern="100">
                          <a:effectLst/>
                        </a:rPr>
                        <a:t>動画にする際の留意点</a:t>
                      </a:r>
                      <a:endParaRPr lang="en-US" sz="700" kern="100">
                        <a:effectLst/>
                        <a:latin typeface="MS Mincho" panose="02020609040205080304" pitchFamily="49" charset="-128"/>
                        <a:ea typeface="MS Mincho" panose="02020609040205080304" pitchFamily="49" charset="-128"/>
                        <a:cs typeface="MS Mincho" panose="02020609040205080304" pitchFamily="49" charset="-128"/>
                      </a:endParaRPr>
                    </a:p>
                  </a:txBody>
                  <a:tcPr marL="53553" marR="53553" marT="0" marB="0" anchor="ctr">
                    <a:solidFill>
                      <a:schemeClr val="bg2">
                        <a:lumMod val="75000"/>
                      </a:schemeClr>
                    </a:solidFill>
                  </a:tcPr>
                </a:tc>
                <a:tc>
                  <a:txBody>
                    <a:bodyPr/>
                    <a:lstStyle/>
                    <a:p>
                      <a:pPr>
                        <a:spcAft>
                          <a:spcPts val="0"/>
                        </a:spcAft>
                      </a:pPr>
                      <a:r>
                        <a:rPr lang="ja-JP" sz="700" kern="100">
                          <a:effectLst/>
                        </a:rPr>
                        <a:t> </a:t>
                      </a:r>
                      <a:endParaRPr lang="en-US" sz="700" kern="100">
                        <a:effectLst/>
                        <a:latin typeface="MS Mincho" panose="02020609040205080304" pitchFamily="49" charset="-128"/>
                        <a:ea typeface="MS Mincho" panose="02020609040205080304" pitchFamily="49" charset="-128"/>
                        <a:cs typeface="MS Mincho" panose="02020609040205080304" pitchFamily="49" charset="-128"/>
                      </a:endParaRPr>
                    </a:p>
                  </a:txBody>
                  <a:tcPr marL="53553" marR="53553" marT="0" marB="0"/>
                </a:tc>
                <a:extLst>
                  <a:ext uri="{0D108BD9-81ED-4DB2-BD59-A6C34878D82A}">
                    <a16:rowId xmlns:a16="http://schemas.microsoft.com/office/drawing/2014/main" xmlns="" val="4220868321"/>
                  </a:ext>
                </a:extLst>
              </a:tr>
              <a:tr h="708148">
                <a:tc>
                  <a:txBody>
                    <a:bodyPr/>
                    <a:lstStyle/>
                    <a:p>
                      <a:pPr algn="ctr">
                        <a:spcAft>
                          <a:spcPts val="0"/>
                        </a:spcAft>
                      </a:pPr>
                      <a:r>
                        <a:rPr lang="ja-JP" sz="700" kern="100">
                          <a:effectLst/>
                        </a:rPr>
                        <a:t>動画の活用法</a:t>
                      </a:r>
                      <a:endParaRPr lang="en-US" sz="700" kern="100">
                        <a:effectLst/>
                      </a:endParaRPr>
                    </a:p>
                    <a:p>
                      <a:pPr algn="ctr">
                        <a:spcAft>
                          <a:spcPts val="0"/>
                        </a:spcAft>
                      </a:pPr>
                      <a:r>
                        <a:rPr lang="en-US" sz="700" kern="100">
                          <a:effectLst/>
                        </a:rPr>
                        <a:t>(</a:t>
                      </a:r>
                      <a:r>
                        <a:rPr lang="ja-JP" sz="700" kern="100">
                          <a:effectLst/>
                        </a:rPr>
                        <a:t>学習者への指示を含む</a:t>
                      </a:r>
                      <a:r>
                        <a:rPr lang="en-US" sz="700" kern="100">
                          <a:effectLst/>
                        </a:rPr>
                        <a:t>)</a:t>
                      </a:r>
                      <a:endParaRPr lang="en-US" sz="700" kern="100">
                        <a:effectLst/>
                        <a:latin typeface="MS Mincho" panose="02020609040205080304" pitchFamily="49" charset="-128"/>
                        <a:ea typeface="MS Mincho" panose="02020609040205080304" pitchFamily="49" charset="-128"/>
                        <a:cs typeface="MS Mincho" panose="02020609040205080304" pitchFamily="49" charset="-128"/>
                      </a:endParaRPr>
                    </a:p>
                  </a:txBody>
                  <a:tcPr marL="53553" marR="53553" marT="0" marB="0" anchor="ctr">
                    <a:solidFill>
                      <a:schemeClr val="bg2">
                        <a:lumMod val="75000"/>
                      </a:schemeClr>
                    </a:solidFill>
                  </a:tcPr>
                </a:tc>
                <a:tc>
                  <a:txBody>
                    <a:bodyPr/>
                    <a:lstStyle/>
                    <a:p>
                      <a:pPr>
                        <a:spcAft>
                          <a:spcPts val="0"/>
                        </a:spcAft>
                      </a:pPr>
                      <a:r>
                        <a:rPr lang="ja-JP" sz="700" kern="100">
                          <a:effectLst/>
                        </a:rPr>
                        <a:t> </a:t>
                      </a:r>
                      <a:endParaRPr lang="en-US" sz="700" kern="100">
                        <a:effectLst/>
                        <a:latin typeface="MS Mincho" panose="02020609040205080304" pitchFamily="49" charset="-128"/>
                        <a:ea typeface="MS Mincho" panose="02020609040205080304" pitchFamily="49" charset="-128"/>
                        <a:cs typeface="MS Mincho" panose="02020609040205080304" pitchFamily="49" charset="-128"/>
                      </a:endParaRPr>
                    </a:p>
                  </a:txBody>
                  <a:tcPr marL="53553" marR="53553" marT="0" marB="0"/>
                </a:tc>
                <a:extLst>
                  <a:ext uri="{0D108BD9-81ED-4DB2-BD59-A6C34878D82A}">
                    <a16:rowId xmlns:a16="http://schemas.microsoft.com/office/drawing/2014/main" xmlns="" val="2733979722"/>
                  </a:ext>
                </a:extLst>
              </a:tr>
              <a:tr h="409179">
                <a:tc>
                  <a:txBody>
                    <a:bodyPr/>
                    <a:lstStyle/>
                    <a:p>
                      <a:pPr algn="ctr">
                        <a:spcAft>
                          <a:spcPts val="0"/>
                        </a:spcAft>
                      </a:pPr>
                      <a:r>
                        <a:rPr lang="ja-JP" sz="700" kern="100">
                          <a:effectLst/>
                        </a:rPr>
                        <a:t>動画制作方法</a:t>
                      </a:r>
                      <a:endParaRPr lang="en-US" sz="700" kern="100">
                        <a:effectLst/>
                        <a:latin typeface="MS Mincho" panose="02020609040205080304" pitchFamily="49" charset="-128"/>
                        <a:ea typeface="MS Mincho" panose="02020609040205080304" pitchFamily="49" charset="-128"/>
                        <a:cs typeface="MS Mincho" panose="02020609040205080304" pitchFamily="49" charset="-128"/>
                      </a:endParaRPr>
                    </a:p>
                  </a:txBody>
                  <a:tcPr marL="53553" marR="53553" marT="0" marB="0" anchor="ctr">
                    <a:solidFill>
                      <a:schemeClr val="bg2">
                        <a:lumMod val="75000"/>
                      </a:schemeClr>
                    </a:solidFill>
                  </a:tcPr>
                </a:tc>
                <a:tc>
                  <a:txBody>
                    <a:bodyPr/>
                    <a:lstStyle/>
                    <a:p>
                      <a:pPr>
                        <a:spcAft>
                          <a:spcPts val="0"/>
                        </a:spcAft>
                      </a:pPr>
                      <a:r>
                        <a:rPr lang="ja-JP" sz="700" kern="100">
                          <a:effectLst/>
                        </a:rPr>
                        <a:t> </a:t>
                      </a:r>
                      <a:endParaRPr lang="en-US" sz="700" kern="100">
                        <a:effectLst/>
                        <a:latin typeface="MS Mincho" panose="02020609040205080304" pitchFamily="49" charset="-128"/>
                        <a:ea typeface="MS Mincho" panose="02020609040205080304" pitchFamily="49" charset="-128"/>
                        <a:cs typeface="MS Mincho" panose="02020609040205080304" pitchFamily="49" charset="-128"/>
                      </a:endParaRPr>
                    </a:p>
                  </a:txBody>
                  <a:tcPr marL="53553" marR="53553" marT="0" marB="0"/>
                </a:tc>
                <a:extLst>
                  <a:ext uri="{0D108BD9-81ED-4DB2-BD59-A6C34878D82A}">
                    <a16:rowId xmlns:a16="http://schemas.microsoft.com/office/drawing/2014/main" xmlns="" val="302096908"/>
                  </a:ext>
                </a:extLst>
              </a:tr>
              <a:tr h="461407">
                <a:tc>
                  <a:txBody>
                    <a:bodyPr/>
                    <a:lstStyle/>
                    <a:p>
                      <a:pPr algn="ctr">
                        <a:spcAft>
                          <a:spcPts val="0"/>
                        </a:spcAft>
                      </a:pPr>
                      <a:r>
                        <a:rPr lang="ja-JP" sz="700" kern="100">
                          <a:effectLst/>
                        </a:rPr>
                        <a:t>公開時期と方法</a:t>
                      </a:r>
                      <a:endParaRPr lang="en-US" sz="700" kern="100">
                        <a:effectLst/>
                        <a:latin typeface="MS Mincho" panose="02020609040205080304" pitchFamily="49" charset="-128"/>
                        <a:ea typeface="MS Mincho" panose="02020609040205080304" pitchFamily="49" charset="-128"/>
                        <a:cs typeface="MS Mincho" panose="02020609040205080304" pitchFamily="49" charset="-128"/>
                      </a:endParaRPr>
                    </a:p>
                  </a:txBody>
                  <a:tcPr marL="53553" marR="53553" marT="0" marB="0" anchor="ctr">
                    <a:solidFill>
                      <a:schemeClr val="bg2">
                        <a:lumMod val="75000"/>
                      </a:schemeClr>
                    </a:solidFill>
                  </a:tcPr>
                </a:tc>
                <a:tc>
                  <a:txBody>
                    <a:bodyPr/>
                    <a:lstStyle/>
                    <a:p>
                      <a:pPr>
                        <a:spcAft>
                          <a:spcPts val="0"/>
                        </a:spcAft>
                      </a:pPr>
                      <a:r>
                        <a:rPr lang="ja-JP" sz="700" kern="100">
                          <a:effectLst/>
                        </a:rPr>
                        <a:t> </a:t>
                      </a:r>
                      <a:endParaRPr lang="en-US" sz="700" kern="100">
                        <a:effectLst/>
                        <a:latin typeface="MS Mincho" panose="02020609040205080304" pitchFamily="49" charset="-128"/>
                        <a:ea typeface="MS Mincho" panose="02020609040205080304" pitchFamily="49" charset="-128"/>
                        <a:cs typeface="MS Mincho" panose="02020609040205080304" pitchFamily="49" charset="-128"/>
                      </a:endParaRPr>
                    </a:p>
                  </a:txBody>
                  <a:tcPr marL="53553" marR="53553" marT="0" marB="0"/>
                </a:tc>
                <a:extLst>
                  <a:ext uri="{0D108BD9-81ED-4DB2-BD59-A6C34878D82A}">
                    <a16:rowId xmlns:a16="http://schemas.microsoft.com/office/drawing/2014/main" xmlns="" val="3649882813"/>
                  </a:ext>
                </a:extLst>
              </a:tr>
              <a:tr h="623434">
                <a:tc>
                  <a:txBody>
                    <a:bodyPr/>
                    <a:lstStyle/>
                    <a:p>
                      <a:pPr algn="ctr">
                        <a:spcAft>
                          <a:spcPts val="0"/>
                        </a:spcAft>
                      </a:pPr>
                      <a:r>
                        <a:rPr lang="ja-JP" sz="700" kern="100">
                          <a:effectLst/>
                        </a:rPr>
                        <a:t>動画の見せ方</a:t>
                      </a:r>
                      <a:endParaRPr lang="en-US" sz="700" kern="100">
                        <a:effectLst/>
                      </a:endParaRPr>
                    </a:p>
                    <a:p>
                      <a:pPr algn="ctr">
                        <a:spcAft>
                          <a:spcPts val="0"/>
                        </a:spcAft>
                      </a:pPr>
                      <a:r>
                        <a:rPr lang="en-US" sz="700" kern="100">
                          <a:effectLst/>
                        </a:rPr>
                        <a:t>(</a:t>
                      </a:r>
                      <a:r>
                        <a:rPr lang="ja-JP" sz="700" kern="100">
                          <a:effectLst/>
                        </a:rPr>
                        <a:t>ストーリーボードは別添</a:t>
                      </a:r>
                      <a:r>
                        <a:rPr lang="en-US" sz="700" kern="100">
                          <a:effectLst/>
                        </a:rPr>
                        <a:t>)</a:t>
                      </a:r>
                      <a:endParaRPr lang="en-US" sz="700" kern="100">
                        <a:effectLst/>
                        <a:latin typeface="MS Mincho" panose="02020609040205080304" pitchFamily="49" charset="-128"/>
                        <a:ea typeface="MS Mincho" panose="02020609040205080304" pitchFamily="49" charset="-128"/>
                        <a:cs typeface="MS Mincho" panose="02020609040205080304" pitchFamily="49" charset="-128"/>
                      </a:endParaRPr>
                    </a:p>
                  </a:txBody>
                  <a:tcPr marL="53553" marR="53553" marT="0" marB="0" anchor="ctr">
                    <a:solidFill>
                      <a:schemeClr val="bg2">
                        <a:lumMod val="75000"/>
                      </a:schemeClr>
                    </a:solidFill>
                  </a:tcPr>
                </a:tc>
                <a:tc>
                  <a:txBody>
                    <a:bodyPr/>
                    <a:lstStyle/>
                    <a:p>
                      <a:pPr>
                        <a:spcAft>
                          <a:spcPts val="0"/>
                        </a:spcAft>
                      </a:pPr>
                      <a:r>
                        <a:rPr lang="ja-JP" sz="700" kern="100">
                          <a:effectLst/>
                        </a:rPr>
                        <a:t> </a:t>
                      </a:r>
                      <a:endParaRPr lang="en-US" sz="700" kern="100">
                        <a:effectLst/>
                        <a:latin typeface="MS Mincho" panose="02020609040205080304" pitchFamily="49" charset="-128"/>
                        <a:ea typeface="MS Mincho" panose="02020609040205080304" pitchFamily="49" charset="-128"/>
                        <a:cs typeface="MS Mincho" panose="02020609040205080304" pitchFamily="49" charset="-128"/>
                      </a:endParaRPr>
                    </a:p>
                  </a:txBody>
                  <a:tcPr marL="53553" marR="53553" marT="0" marB="0"/>
                </a:tc>
                <a:extLst>
                  <a:ext uri="{0D108BD9-81ED-4DB2-BD59-A6C34878D82A}">
                    <a16:rowId xmlns:a16="http://schemas.microsoft.com/office/drawing/2014/main" xmlns="" val="2653053970"/>
                  </a:ext>
                </a:extLst>
              </a:tr>
              <a:tr h="589713">
                <a:tc>
                  <a:txBody>
                    <a:bodyPr/>
                    <a:lstStyle/>
                    <a:p>
                      <a:pPr algn="ctr">
                        <a:spcAft>
                          <a:spcPts val="0"/>
                        </a:spcAft>
                      </a:pPr>
                      <a:r>
                        <a:rPr lang="ja-JP" sz="700" kern="100">
                          <a:effectLst/>
                        </a:rPr>
                        <a:t>制作と運用</a:t>
                      </a:r>
                      <a:endParaRPr lang="en-US" sz="700" kern="100">
                        <a:effectLst/>
                      </a:endParaRPr>
                    </a:p>
                    <a:p>
                      <a:pPr algn="ctr">
                        <a:spcAft>
                          <a:spcPts val="0"/>
                        </a:spcAft>
                      </a:pPr>
                      <a:r>
                        <a:rPr lang="ja-JP" sz="700" kern="100">
                          <a:effectLst/>
                        </a:rPr>
                        <a:t>スケジュール</a:t>
                      </a:r>
                      <a:endParaRPr lang="en-US" sz="700" kern="100">
                        <a:effectLst/>
                        <a:latin typeface="MS Mincho" panose="02020609040205080304" pitchFamily="49" charset="-128"/>
                        <a:ea typeface="MS Mincho" panose="02020609040205080304" pitchFamily="49" charset="-128"/>
                        <a:cs typeface="MS Mincho" panose="02020609040205080304" pitchFamily="49" charset="-128"/>
                      </a:endParaRPr>
                    </a:p>
                  </a:txBody>
                  <a:tcPr marL="53553" marR="53553" marT="0" marB="0" anchor="ctr">
                    <a:solidFill>
                      <a:schemeClr val="bg2">
                        <a:lumMod val="75000"/>
                      </a:schemeClr>
                    </a:solidFill>
                  </a:tcPr>
                </a:tc>
                <a:tc>
                  <a:txBody>
                    <a:bodyPr/>
                    <a:lstStyle/>
                    <a:p>
                      <a:pPr>
                        <a:spcAft>
                          <a:spcPts val="0"/>
                        </a:spcAft>
                      </a:pPr>
                      <a:r>
                        <a:rPr lang="ja-JP" sz="700" kern="100">
                          <a:effectLst/>
                        </a:rPr>
                        <a:t> </a:t>
                      </a:r>
                      <a:endParaRPr lang="en-US" sz="700" kern="100">
                        <a:effectLst/>
                        <a:latin typeface="MS Mincho" panose="02020609040205080304" pitchFamily="49" charset="-128"/>
                        <a:ea typeface="MS Mincho" panose="02020609040205080304" pitchFamily="49" charset="-128"/>
                        <a:cs typeface="MS Mincho" panose="02020609040205080304" pitchFamily="49" charset="-128"/>
                      </a:endParaRPr>
                    </a:p>
                  </a:txBody>
                  <a:tcPr marL="53553" marR="53553" marT="0" marB="0"/>
                </a:tc>
                <a:extLst>
                  <a:ext uri="{0D108BD9-81ED-4DB2-BD59-A6C34878D82A}">
                    <a16:rowId xmlns:a16="http://schemas.microsoft.com/office/drawing/2014/main" xmlns="" val="3766467291"/>
                  </a:ext>
                </a:extLst>
              </a:tr>
              <a:tr h="503764">
                <a:tc>
                  <a:txBody>
                    <a:bodyPr/>
                    <a:lstStyle/>
                    <a:p>
                      <a:pPr algn="ctr">
                        <a:spcAft>
                          <a:spcPts val="0"/>
                        </a:spcAft>
                      </a:pPr>
                      <a:r>
                        <a:rPr lang="ja-JP" sz="700" kern="100">
                          <a:effectLst/>
                        </a:rPr>
                        <a:t>備考</a:t>
                      </a:r>
                      <a:endParaRPr lang="en-US" sz="700" kern="100" dirty="0">
                        <a:effectLst/>
                        <a:latin typeface="MS Mincho" panose="02020609040205080304" pitchFamily="49" charset="-128"/>
                        <a:ea typeface="MS Mincho" panose="02020609040205080304" pitchFamily="49" charset="-128"/>
                        <a:cs typeface="MS Mincho" panose="02020609040205080304" pitchFamily="49" charset="-128"/>
                      </a:endParaRPr>
                    </a:p>
                  </a:txBody>
                  <a:tcPr marL="53553" marR="53553" marT="0" marB="0" anchor="ctr">
                    <a:solidFill>
                      <a:schemeClr val="bg2">
                        <a:lumMod val="75000"/>
                      </a:schemeClr>
                    </a:solidFill>
                  </a:tcPr>
                </a:tc>
                <a:tc>
                  <a:txBody>
                    <a:bodyPr/>
                    <a:lstStyle/>
                    <a:p>
                      <a:pPr>
                        <a:spcAft>
                          <a:spcPts val="0"/>
                        </a:spcAft>
                      </a:pPr>
                      <a:r>
                        <a:rPr lang="ja-JP" sz="700" kern="100">
                          <a:effectLst/>
                        </a:rPr>
                        <a:t> </a:t>
                      </a:r>
                      <a:endParaRPr lang="en-US" sz="700" kern="100" dirty="0">
                        <a:effectLst/>
                        <a:latin typeface="MS Mincho" panose="02020609040205080304" pitchFamily="49" charset="-128"/>
                        <a:ea typeface="MS Mincho" panose="02020609040205080304" pitchFamily="49" charset="-128"/>
                        <a:cs typeface="MS Mincho" panose="02020609040205080304" pitchFamily="49" charset="-128"/>
                      </a:endParaRPr>
                    </a:p>
                  </a:txBody>
                  <a:tcPr marL="53553" marR="53553" marT="0" marB="0"/>
                </a:tc>
                <a:extLst>
                  <a:ext uri="{0D108BD9-81ED-4DB2-BD59-A6C34878D82A}">
                    <a16:rowId xmlns:a16="http://schemas.microsoft.com/office/drawing/2014/main" xmlns="" val="341084205"/>
                  </a:ext>
                </a:extLst>
              </a:tr>
            </a:tbl>
          </a:graphicData>
        </a:graphic>
      </p:graphicFrame>
      <p:sp>
        <p:nvSpPr>
          <p:cNvPr id="11" name="Content Placeholder 10">
            <a:extLst>
              <a:ext uri="{FF2B5EF4-FFF2-40B4-BE49-F238E27FC236}">
                <a16:creationId xmlns:a16="http://schemas.microsoft.com/office/drawing/2014/main" xmlns="" id="{FD26E4EA-66DD-0846-8550-E5E3BEB54A59}"/>
              </a:ext>
            </a:extLst>
          </p:cNvPr>
          <p:cNvSpPr>
            <a:spLocks noGrp="1"/>
          </p:cNvSpPr>
          <p:nvPr>
            <p:ph sz="half" idx="2"/>
          </p:nvPr>
        </p:nvSpPr>
        <p:spPr/>
        <p:txBody>
          <a:bodyPr/>
          <a:lstStyle/>
          <a:p>
            <a:r>
              <a:rPr lang="ja-JP" altLang="en-US"/>
              <a:t>自身の授業の</a:t>
            </a:r>
            <a:endParaRPr lang="en-US" altLang="ja-JP" dirty="0"/>
          </a:p>
          <a:p>
            <a:pPr marL="0" indent="0">
              <a:buNone/>
            </a:pPr>
            <a:r>
              <a:rPr lang="ja-JP" altLang="en-US"/>
              <a:t>動画教材の設計を行う</a:t>
            </a:r>
            <a:endParaRPr lang="en-US" altLang="ja-JP" dirty="0"/>
          </a:p>
          <a:p>
            <a:pPr marL="0" indent="0">
              <a:buNone/>
            </a:pPr>
            <a:r>
              <a:rPr lang="ja-JP" altLang="en-US"/>
              <a:t>（指導案シート</a:t>
            </a:r>
            <a:r>
              <a:rPr lang="en-US" altLang="ja-JP" dirty="0"/>
              <a:t>No.2</a:t>
            </a:r>
            <a:r>
              <a:rPr lang="ja-JP" altLang="en-US"/>
              <a:t>）</a:t>
            </a:r>
            <a:endParaRPr lang="en-US" altLang="ja-JP" dirty="0"/>
          </a:p>
          <a:p>
            <a:pPr marL="0" indent="0">
              <a:buNone/>
            </a:pPr>
            <a:r>
              <a:rPr lang="ja-JP" altLang="en-US"/>
              <a:t>・できるところまで・・・</a:t>
            </a:r>
            <a:endParaRPr lang="en-US" dirty="0"/>
          </a:p>
        </p:txBody>
      </p:sp>
      <p:sp>
        <p:nvSpPr>
          <p:cNvPr id="10" name="楕円 4">
            <a:extLst>
              <a:ext uri="{FF2B5EF4-FFF2-40B4-BE49-F238E27FC236}">
                <a16:creationId xmlns:a16="http://schemas.microsoft.com/office/drawing/2014/main" xmlns="" id="{52976857-73C0-8244-B7D7-8AD0D9B147EB}"/>
              </a:ext>
            </a:extLst>
          </p:cNvPr>
          <p:cNvSpPr/>
          <p:nvPr/>
        </p:nvSpPr>
        <p:spPr>
          <a:xfrm>
            <a:off x="9746166" y="398326"/>
            <a:ext cx="1918010" cy="191801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5400" dirty="0">
                <a:latin typeface="Meiryo UI" panose="020B0604030504040204" pitchFamily="50" charset="-128"/>
                <a:ea typeface="Meiryo UI" panose="020B0604030504040204" pitchFamily="50" charset="-128"/>
              </a:rPr>
              <a:t>10</a:t>
            </a:r>
            <a:r>
              <a:rPr kumimoji="1" lang="ja-JP" altLang="en-US" sz="2400">
                <a:latin typeface="Meiryo UI" panose="020B0604030504040204" pitchFamily="50" charset="-128"/>
                <a:ea typeface="Meiryo UI" panose="020B0604030504040204" pitchFamily="50" charset="-128"/>
              </a:rPr>
              <a:t>分</a:t>
            </a:r>
            <a:endParaRPr kumimoji="1" lang="ja-JP" altLang="en-US" sz="2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97813745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F5AAB16-C0FD-3C4E-9C26-ACC49FF0FE3F}"/>
              </a:ext>
            </a:extLst>
          </p:cNvPr>
          <p:cNvSpPr>
            <a:spLocks noGrp="1"/>
          </p:cNvSpPr>
          <p:nvPr>
            <p:ph type="title"/>
          </p:nvPr>
        </p:nvSpPr>
        <p:spPr/>
        <p:txBody>
          <a:bodyPr/>
          <a:lstStyle/>
          <a:p>
            <a:r>
              <a:rPr lang="ja-JP" altLang="en-US"/>
              <a:t>ペアワーク：指導案</a:t>
            </a:r>
            <a:r>
              <a:rPr lang="en-US" altLang="ja-JP" dirty="0"/>
              <a:t>No2</a:t>
            </a:r>
            <a:r>
              <a:rPr lang="ja-JP" altLang="en-US"/>
              <a:t>の確認</a:t>
            </a:r>
            <a:endParaRPr lang="en-US" dirty="0"/>
          </a:p>
        </p:txBody>
      </p:sp>
      <p:graphicFrame>
        <p:nvGraphicFramePr>
          <p:cNvPr id="7" name="Content Placeholder 6">
            <a:extLst>
              <a:ext uri="{FF2B5EF4-FFF2-40B4-BE49-F238E27FC236}">
                <a16:creationId xmlns:a16="http://schemas.microsoft.com/office/drawing/2014/main" xmlns="" id="{863DD1CF-9925-7040-94A6-FB55D5444E0C}"/>
              </a:ext>
            </a:extLst>
          </p:cNvPr>
          <p:cNvGraphicFramePr>
            <a:graphicFrameLocks noGrp="1"/>
          </p:cNvGraphicFramePr>
          <p:nvPr>
            <p:ph sz="half" idx="1"/>
            <p:extLst>
              <p:ext uri="{D42A27DB-BD31-4B8C-83A1-F6EECF244321}">
                <p14:modId xmlns:p14="http://schemas.microsoft.com/office/powerpoint/2010/main" val="2160554506"/>
              </p:ext>
            </p:extLst>
          </p:nvPr>
        </p:nvGraphicFramePr>
        <p:xfrm>
          <a:off x="838200" y="1282700"/>
          <a:ext cx="5181665" cy="5395417"/>
        </p:xfrm>
        <a:graphic>
          <a:graphicData uri="http://schemas.openxmlformats.org/drawingml/2006/table">
            <a:tbl>
              <a:tblPr firstRow="1" firstCol="1" bandRow="1">
                <a:tableStyleId>{5940675A-B579-460E-94D1-54222C63F5DA}</a:tableStyleId>
              </a:tblPr>
              <a:tblGrid>
                <a:gridCol w="911378">
                  <a:extLst>
                    <a:ext uri="{9D8B030D-6E8A-4147-A177-3AD203B41FA5}">
                      <a16:colId xmlns:a16="http://schemas.microsoft.com/office/drawing/2014/main" xmlns="" val="1501973149"/>
                    </a:ext>
                  </a:extLst>
                </a:gridCol>
                <a:gridCol w="4270287">
                  <a:extLst>
                    <a:ext uri="{9D8B030D-6E8A-4147-A177-3AD203B41FA5}">
                      <a16:colId xmlns:a16="http://schemas.microsoft.com/office/drawing/2014/main" xmlns="" val="1164409809"/>
                    </a:ext>
                  </a:extLst>
                </a:gridCol>
              </a:tblGrid>
              <a:tr h="108566">
                <a:tc>
                  <a:txBody>
                    <a:bodyPr/>
                    <a:lstStyle/>
                    <a:p>
                      <a:pPr algn="ctr">
                        <a:spcAft>
                          <a:spcPts val="0"/>
                        </a:spcAft>
                      </a:pPr>
                      <a:r>
                        <a:rPr lang="ja-JP" sz="700" kern="100">
                          <a:effectLst/>
                        </a:rPr>
                        <a:t>動画のタイトル</a:t>
                      </a:r>
                      <a:endParaRPr lang="en-US" sz="700" kern="100">
                        <a:effectLst/>
                        <a:latin typeface="MS Mincho" panose="02020609040205080304" pitchFamily="49" charset="-128"/>
                        <a:ea typeface="MS Mincho" panose="02020609040205080304" pitchFamily="49" charset="-128"/>
                        <a:cs typeface="MS Mincho" panose="02020609040205080304" pitchFamily="49" charset="-128"/>
                      </a:endParaRPr>
                    </a:p>
                  </a:txBody>
                  <a:tcPr marL="53553" marR="53553" marT="0" marB="0" anchor="ctr">
                    <a:solidFill>
                      <a:schemeClr val="bg2">
                        <a:lumMod val="75000"/>
                      </a:schemeClr>
                    </a:solidFill>
                  </a:tcPr>
                </a:tc>
                <a:tc>
                  <a:txBody>
                    <a:bodyPr/>
                    <a:lstStyle/>
                    <a:p>
                      <a:pPr>
                        <a:spcAft>
                          <a:spcPts val="0"/>
                        </a:spcAft>
                      </a:pPr>
                      <a:r>
                        <a:rPr lang="ja-JP" sz="700" kern="100">
                          <a:effectLst/>
                        </a:rPr>
                        <a:t> </a:t>
                      </a:r>
                      <a:endParaRPr lang="en-US" sz="700" kern="100">
                        <a:effectLst/>
                        <a:latin typeface="MS Mincho" panose="02020609040205080304" pitchFamily="49" charset="-128"/>
                        <a:ea typeface="MS Mincho" panose="02020609040205080304" pitchFamily="49" charset="-128"/>
                        <a:cs typeface="MS Mincho" panose="02020609040205080304" pitchFamily="49" charset="-128"/>
                      </a:endParaRPr>
                    </a:p>
                  </a:txBody>
                  <a:tcPr marL="53553" marR="53553" marT="0" marB="0"/>
                </a:tc>
                <a:extLst>
                  <a:ext uri="{0D108BD9-81ED-4DB2-BD59-A6C34878D82A}">
                    <a16:rowId xmlns:a16="http://schemas.microsoft.com/office/drawing/2014/main" xmlns="" val="1133890656"/>
                  </a:ext>
                </a:extLst>
              </a:tr>
              <a:tr h="217133">
                <a:tc>
                  <a:txBody>
                    <a:bodyPr/>
                    <a:lstStyle/>
                    <a:p>
                      <a:pPr algn="ctr">
                        <a:spcAft>
                          <a:spcPts val="0"/>
                        </a:spcAft>
                      </a:pPr>
                      <a:r>
                        <a:rPr lang="ja-JP" sz="700" kern="100">
                          <a:effectLst/>
                        </a:rPr>
                        <a:t>9教授事象</a:t>
                      </a:r>
                      <a:endParaRPr lang="en-US" sz="700" kern="100">
                        <a:effectLst/>
                        <a:latin typeface="MS Mincho" panose="02020609040205080304" pitchFamily="49" charset="-128"/>
                        <a:ea typeface="MS Mincho" panose="02020609040205080304" pitchFamily="49" charset="-128"/>
                        <a:cs typeface="MS Mincho" panose="02020609040205080304" pitchFamily="49" charset="-128"/>
                      </a:endParaRPr>
                    </a:p>
                  </a:txBody>
                  <a:tcPr marL="53553" marR="53553" marT="0" marB="0" anchor="ctr">
                    <a:solidFill>
                      <a:schemeClr val="bg2">
                        <a:lumMod val="75000"/>
                      </a:schemeClr>
                    </a:solidFill>
                  </a:tcPr>
                </a:tc>
                <a:tc>
                  <a:txBody>
                    <a:bodyPr/>
                    <a:lstStyle/>
                    <a:p>
                      <a:pPr>
                        <a:spcAft>
                          <a:spcPts val="0"/>
                        </a:spcAft>
                      </a:pPr>
                      <a:r>
                        <a:rPr lang="ja-JP" sz="700" kern="100">
                          <a:effectLst/>
                        </a:rPr>
                        <a:t> </a:t>
                      </a:r>
                      <a:endParaRPr lang="en-US" sz="700" kern="100">
                        <a:effectLst/>
                      </a:endParaRPr>
                    </a:p>
                    <a:p>
                      <a:pPr>
                        <a:spcAft>
                          <a:spcPts val="0"/>
                        </a:spcAft>
                      </a:pPr>
                      <a:r>
                        <a:rPr lang="ja-JP" sz="700" kern="100">
                          <a:effectLst/>
                        </a:rPr>
                        <a:t> </a:t>
                      </a:r>
                      <a:endParaRPr lang="en-US" sz="700" kern="100">
                        <a:effectLst/>
                        <a:latin typeface="MS Mincho" panose="02020609040205080304" pitchFamily="49" charset="-128"/>
                        <a:ea typeface="MS Mincho" panose="02020609040205080304" pitchFamily="49" charset="-128"/>
                        <a:cs typeface="MS Mincho" panose="02020609040205080304" pitchFamily="49" charset="-128"/>
                      </a:endParaRPr>
                    </a:p>
                  </a:txBody>
                  <a:tcPr marL="53553" marR="53553" marT="0" marB="0"/>
                </a:tc>
                <a:extLst>
                  <a:ext uri="{0D108BD9-81ED-4DB2-BD59-A6C34878D82A}">
                    <a16:rowId xmlns:a16="http://schemas.microsoft.com/office/drawing/2014/main" xmlns="" val="1506383267"/>
                  </a:ext>
                </a:extLst>
              </a:tr>
              <a:tr h="217133">
                <a:tc>
                  <a:txBody>
                    <a:bodyPr/>
                    <a:lstStyle/>
                    <a:p>
                      <a:pPr algn="ctr">
                        <a:spcAft>
                          <a:spcPts val="0"/>
                        </a:spcAft>
                      </a:pPr>
                      <a:r>
                        <a:rPr lang="ja-JP" sz="700" kern="100">
                          <a:effectLst/>
                        </a:rPr>
                        <a:t>動画教材の</a:t>
                      </a:r>
                      <a:endParaRPr lang="en-US" sz="700" kern="100">
                        <a:effectLst/>
                      </a:endParaRPr>
                    </a:p>
                    <a:p>
                      <a:pPr algn="ctr">
                        <a:spcAft>
                          <a:spcPts val="0"/>
                        </a:spcAft>
                      </a:pPr>
                      <a:r>
                        <a:rPr lang="ja-JP" sz="700" kern="100">
                          <a:effectLst/>
                        </a:rPr>
                        <a:t>位置づけ</a:t>
                      </a:r>
                      <a:endParaRPr lang="en-US" sz="700" kern="100">
                        <a:effectLst/>
                        <a:latin typeface="MS Mincho" panose="02020609040205080304" pitchFamily="49" charset="-128"/>
                        <a:ea typeface="MS Mincho" panose="02020609040205080304" pitchFamily="49" charset="-128"/>
                        <a:cs typeface="MS Mincho" panose="02020609040205080304" pitchFamily="49" charset="-128"/>
                      </a:endParaRPr>
                    </a:p>
                  </a:txBody>
                  <a:tcPr marL="53553" marR="53553" marT="0" marB="0" anchor="ctr">
                    <a:solidFill>
                      <a:schemeClr val="bg2">
                        <a:lumMod val="75000"/>
                      </a:schemeClr>
                    </a:solidFill>
                  </a:tcPr>
                </a:tc>
                <a:tc>
                  <a:txBody>
                    <a:bodyPr/>
                    <a:lstStyle/>
                    <a:p>
                      <a:pPr>
                        <a:spcAft>
                          <a:spcPts val="0"/>
                        </a:spcAft>
                      </a:pPr>
                      <a:r>
                        <a:rPr lang="ja-JP" sz="700" kern="100">
                          <a:effectLst/>
                        </a:rPr>
                        <a:t> </a:t>
                      </a:r>
                      <a:endParaRPr lang="en-US" sz="700" kern="100">
                        <a:effectLst/>
                        <a:latin typeface="MS Mincho" panose="02020609040205080304" pitchFamily="49" charset="-128"/>
                        <a:ea typeface="MS Mincho" panose="02020609040205080304" pitchFamily="49" charset="-128"/>
                        <a:cs typeface="MS Mincho" panose="02020609040205080304" pitchFamily="49" charset="-128"/>
                      </a:endParaRPr>
                    </a:p>
                  </a:txBody>
                  <a:tcPr marL="53553" marR="53553" marT="0" marB="0"/>
                </a:tc>
                <a:extLst>
                  <a:ext uri="{0D108BD9-81ED-4DB2-BD59-A6C34878D82A}">
                    <a16:rowId xmlns:a16="http://schemas.microsoft.com/office/drawing/2014/main" xmlns="" val="3440050306"/>
                  </a:ext>
                </a:extLst>
              </a:tr>
              <a:tr h="108566">
                <a:tc>
                  <a:txBody>
                    <a:bodyPr/>
                    <a:lstStyle/>
                    <a:p>
                      <a:pPr algn="ctr">
                        <a:spcAft>
                          <a:spcPts val="0"/>
                        </a:spcAft>
                      </a:pPr>
                      <a:r>
                        <a:rPr lang="ja-JP" sz="700" kern="100">
                          <a:effectLst/>
                        </a:rPr>
                        <a:t>動画の長さ</a:t>
                      </a:r>
                      <a:r>
                        <a:rPr lang="en-US" sz="700" kern="100">
                          <a:effectLst/>
                        </a:rPr>
                        <a:t>(</a:t>
                      </a:r>
                      <a:r>
                        <a:rPr lang="ja-JP" sz="700" kern="100">
                          <a:effectLst/>
                        </a:rPr>
                        <a:t>分</a:t>
                      </a:r>
                      <a:r>
                        <a:rPr lang="en-US" sz="700" kern="100">
                          <a:effectLst/>
                        </a:rPr>
                        <a:t>)</a:t>
                      </a:r>
                      <a:endParaRPr lang="en-US" sz="700" kern="100">
                        <a:effectLst/>
                        <a:latin typeface="MS Mincho" panose="02020609040205080304" pitchFamily="49" charset="-128"/>
                        <a:ea typeface="MS Mincho" panose="02020609040205080304" pitchFamily="49" charset="-128"/>
                        <a:cs typeface="MS Mincho" panose="02020609040205080304" pitchFamily="49" charset="-128"/>
                      </a:endParaRPr>
                    </a:p>
                  </a:txBody>
                  <a:tcPr marL="53553" marR="53553" marT="0" marB="0" anchor="ctr">
                    <a:solidFill>
                      <a:schemeClr val="bg2">
                        <a:lumMod val="75000"/>
                      </a:schemeClr>
                    </a:solidFill>
                  </a:tcPr>
                </a:tc>
                <a:tc>
                  <a:txBody>
                    <a:bodyPr/>
                    <a:lstStyle/>
                    <a:p>
                      <a:pPr>
                        <a:spcAft>
                          <a:spcPts val="0"/>
                        </a:spcAft>
                      </a:pPr>
                      <a:r>
                        <a:rPr lang="ja-JP" sz="700" kern="100">
                          <a:effectLst/>
                        </a:rPr>
                        <a:t> </a:t>
                      </a:r>
                      <a:endParaRPr lang="en-US" sz="700" kern="100">
                        <a:effectLst/>
                        <a:latin typeface="MS Mincho" panose="02020609040205080304" pitchFamily="49" charset="-128"/>
                        <a:ea typeface="MS Mincho" panose="02020609040205080304" pitchFamily="49" charset="-128"/>
                        <a:cs typeface="MS Mincho" panose="02020609040205080304" pitchFamily="49" charset="-128"/>
                      </a:endParaRPr>
                    </a:p>
                  </a:txBody>
                  <a:tcPr marL="53553" marR="53553" marT="0" marB="0"/>
                </a:tc>
                <a:extLst>
                  <a:ext uri="{0D108BD9-81ED-4DB2-BD59-A6C34878D82A}">
                    <a16:rowId xmlns:a16="http://schemas.microsoft.com/office/drawing/2014/main" xmlns="" val="1461871246"/>
                  </a:ext>
                </a:extLst>
              </a:tr>
              <a:tr h="217133">
                <a:tc>
                  <a:txBody>
                    <a:bodyPr/>
                    <a:lstStyle/>
                    <a:p>
                      <a:pPr algn="ctr">
                        <a:spcAft>
                          <a:spcPts val="0"/>
                        </a:spcAft>
                      </a:pPr>
                      <a:r>
                        <a:rPr lang="ja-JP" sz="700" kern="100">
                          <a:effectLst/>
                        </a:rPr>
                        <a:t>動画教材の学習目標</a:t>
                      </a:r>
                      <a:endParaRPr lang="en-US" sz="700" kern="100">
                        <a:effectLst/>
                        <a:latin typeface="MS Mincho" panose="02020609040205080304" pitchFamily="49" charset="-128"/>
                        <a:ea typeface="MS Mincho" panose="02020609040205080304" pitchFamily="49" charset="-128"/>
                        <a:cs typeface="MS Mincho" panose="02020609040205080304" pitchFamily="49" charset="-128"/>
                      </a:endParaRPr>
                    </a:p>
                  </a:txBody>
                  <a:tcPr marL="53553" marR="53553" marT="0" marB="0" anchor="ctr">
                    <a:solidFill>
                      <a:schemeClr val="bg2">
                        <a:lumMod val="75000"/>
                      </a:schemeClr>
                    </a:solidFill>
                  </a:tcPr>
                </a:tc>
                <a:tc>
                  <a:txBody>
                    <a:bodyPr/>
                    <a:lstStyle/>
                    <a:p>
                      <a:pPr>
                        <a:spcAft>
                          <a:spcPts val="0"/>
                        </a:spcAft>
                      </a:pPr>
                      <a:r>
                        <a:rPr lang="ja-JP" sz="700" kern="100">
                          <a:effectLst/>
                        </a:rPr>
                        <a:t> </a:t>
                      </a:r>
                      <a:endParaRPr lang="en-US" sz="700" kern="100">
                        <a:effectLst/>
                        <a:latin typeface="MS Mincho" panose="02020609040205080304" pitchFamily="49" charset="-128"/>
                        <a:ea typeface="MS Mincho" panose="02020609040205080304" pitchFamily="49" charset="-128"/>
                        <a:cs typeface="MS Mincho" panose="02020609040205080304" pitchFamily="49" charset="-128"/>
                      </a:endParaRPr>
                    </a:p>
                  </a:txBody>
                  <a:tcPr marL="53553" marR="53553" marT="0" marB="0"/>
                </a:tc>
                <a:extLst>
                  <a:ext uri="{0D108BD9-81ED-4DB2-BD59-A6C34878D82A}">
                    <a16:rowId xmlns:a16="http://schemas.microsoft.com/office/drawing/2014/main" xmlns="" val="2843738116"/>
                  </a:ext>
                </a:extLst>
              </a:tr>
              <a:tr h="217133">
                <a:tc>
                  <a:txBody>
                    <a:bodyPr/>
                    <a:lstStyle/>
                    <a:p>
                      <a:pPr algn="ctr">
                        <a:spcAft>
                          <a:spcPts val="0"/>
                        </a:spcAft>
                      </a:pPr>
                      <a:r>
                        <a:rPr lang="ja-JP" sz="700" kern="100">
                          <a:effectLst/>
                        </a:rPr>
                        <a:t>動画教材の目標達成度の確認法</a:t>
                      </a:r>
                      <a:endParaRPr lang="en-US" sz="700" kern="100">
                        <a:effectLst/>
                        <a:latin typeface="MS Mincho" panose="02020609040205080304" pitchFamily="49" charset="-128"/>
                        <a:ea typeface="MS Mincho" panose="02020609040205080304" pitchFamily="49" charset="-128"/>
                        <a:cs typeface="MS Mincho" panose="02020609040205080304" pitchFamily="49" charset="-128"/>
                      </a:endParaRPr>
                    </a:p>
                  </a:txBody>
                  <a:tcPr marL="53553" marR="53553" marT="0" marB="0" anchor="ctr">
                    <a:solidFill>
                      <a:schemeClr val="bg2">
                        <a:lumMod val="75000"/>
                      </a:schemeClr>
                    </a:solidFill>
                  </a:tcPr>
                </a:tc>
                <a:tc>
                  <a:txBody>
                    <a:bodyPr/>
                    <a:lstStyle/>
                    <a:p>
                      <a:pPr>
                        <a:spcAft>
                          <a:spcPts val="0"/>
                        </a:spcAft>
                      </a:pPr>
                      <a:r>
                        <a:rPr lang="ja-JP" sz="700" kern="100">
                          <a:effectLst/>
                        </a:rPr>
                        <a:t> </a:t>
                      </a:r>
                      <a:endParaRPr lang="en-US" sz="700" kern="100">
                        <a:effectLst/>
                        <a:latin typeface="MS Mincho" panose="02020609040205080304" pitchFamily="49" charset="-128"/>
                        <a:ea typeface="MS Mincho" panose="02020609040205080304" pitchFamily="49" charset="-128"/>
                        <a:cs typeface="MS Mincho" panose="02020609040205080304" pitchFamily="49" charset="-128"/>
                      </a:endParaRPr>
                    </a:p>
                  </a:txBody>
                  <a:tcPr marL="53553" marR="53553" marT="0" marB="0"/>
                </a:tc>
                <a:extLst>
                  <a:ext uri="{0D108BD9-81ED-4DB2-BD59-A6C34878D82A}">
                    <a16:rowId xmlns:a16="http://schemas.microsoft.com/office/drawing/2014/main" xmlns="" val="669537757"/>
                  </a:ext>
                </a:extLst>
              </a:tr>
              <a:tr h="796975">
                <a:tc>
                  <a:txBody>
                    <a:bodyPr/>
                    <a:lstStyle/>
                    <a:p>
                      <a:pPr algn="ctr">
                        <a:spcAft>
                          <a:spcPts val="0"/>
                        </a:spcAft>
                      </a:pPr>
                      <a:r>
                        <a:rPr lang="ja-JP" sz="700" kern="100">
                          <a:effectLst/>
                        </a:rPr>
                        <a:t>学習事項・要点</a:t>
                      </a:r>
                      <a:endParaRPr lang="en-US" sz="700" kern="100">
                        <a:effectLst/>
                        <a:latin typeface="MS Mincho" panose="02020609040205080304" pitchFamily="49" charset="-128"/>
                        <a:ea typeface="MS Mincho" panose="02020609040205080304" pitchFamily="49" charset="-128"/>
                        <a:cs typeface="MS Mincho" panose="02020609040205080304" pitchFamily="49" charset="-128"/>
                      </a:endParaRPr>
                    </a:p>
                  </a:txBody>
                  <a:tcPr marL="53553" marR="53553" marT="0" marB="0" anchor="ctr">
                    <a:solidFill>
                      <a:schemeClr val="bg2">
                        <a:lumMod val="75000"/>
                      </a:schemeClr>
                    </a:solidFill>
                  </a:tcPr>
                </a:tc>
                <a:tc>
                  <a:txBody>
                    <a:bodyPr/>
                    <a:lstStyle/>
                    <a:p>
                      <a:pPr>
                        <a:spcAft>
                          <a:spcPts val="0"/>
                        </a:spcAft>
                      </a:pPr>
                      <a:r>
                        <a:rPr lang="ja-JP" sz="700" kern="100">
                          <a:effectLst/>
                        </a:rPr>
                        <a:t> </a:t>
                      </a:r>
                      <a:endParaRPr lang="en-US" sz="700" kern="100" dirty="0">
                        <a:effectLst/>
                        <a:latin typeface="MS Mincho" panose="02020609040205080304" pitchFamily="49" charset="-128"/>
                        <a:ea typeface="MS Mincho" panose="02020609040205080304" pitchFamily="49" charset="-128"/>
                        <a:cs typeface="MS Mincho" panose="02020609040205080304" pitchFamily="49" charset="-128"/>
                      </a:endParaRPr>
                    </a:p>
                  </a:txBody>
                  <a:tcPr marL="53553" marR="53553" marT="0" marB="0"/>
                </a:tc>
                <a:extLst>
                  <a:ext uri="{0D108BD9-81ED-4DB2-BD59-A6C34878D82A}">
                    <a16:rowId xmlns:a16="http://schemas.microsoft.com/office/drawing/2014/main" xmlns="" val="368576229"/>
                  </a:ext>
                </a:extLst>
              </a:tr>
              <a:tr h="217133">
                <a:tc>
                  <a:txBody>
                    <a:bodyPr/>
                    <a:lstStyle/>
                    <a:p>
                      <a:pPr algn="ctr">
                        <a:spcAft>
                          <a:spcPts val="0"/>
                        </a:spcAft>
                      </a:pPr>
                      <a:r>
                        <a:rPr lang="ja-JP" sz="700" kern="100">
                          <a:effectLst/>
                        </a:rPr>
                        <a:t>動画にする際の留意点</a:t>
                      </a:r>
                      <a:endParaRPr lang="en-US" sz="700" kern="100">
                        <a:effectLst/>
                        <a:latin typeface="MS Mincho" panose="02020609040205080304" pitchFamily="49" charset="-128"/>
                        <a:ea typeface="MS Mincho" panose="02020609040205080304" pitchFamily="49" charset="-128"/>
                        <a:cs typeface="MS Mincho" panose="02020609040205080304" pitchFamily="49" charset="-128"/>
                      </a:endParaRPr>
                    </a:p>
                  </a:txBody>
                  <a:tcPr marL="53553" marR="53553" marT="0" marB="0" anchor="ctr">
                    <a:solidFill>
                      <a:schemeClr val="bg2">
                        <a:lumMod val="75000"/>
                      </a:schemeClr>
                    </a:solidFill>
                  </a:tcPr>
                </a:tc>
                <a:tc>
                  <a:txBody>
                    <a:bodyPr/>
                    <a:lstStyle/>
                    <a:p>
                      <a:pPr>
                        <a:spcAft>
                          <a:spcPts val="0"/>
                        </a:spcAft>
                      </a:pPr>
                      <a:r>
                        <a:rPr lang="ja-JP" sz="700" kern="100">
                          <a:effectLst/>
                        </a:rPr>
                        <a:t> </a:t>
                      </a:r>
                      <a:endParaRPr lang="en-US" sz="700" kern="100">
                        <a:effectLst/>
                        <a:latin typeface="MS Mincho" panose="02020609040205080304" pitchFamily="49" charset="-128"/>
                        <a:ea typeface="MS Mincho" panose="02020609040205080304" pitchFamily="49" charset="-128"/>
                        <a:cs typeface="MS Mincho" panose="02020609040205080304" pitchFamily="49" charset="-128"/>
                      </a:endParaRPr>
                    </a:p>
                  </a:txBody>
                  <a:tcPr marL="53553" marR="53553" marT="0" marB="0"/>
                </a:tc>
                <a:extLst>
                  <a:ext uri="{0D108BD9-81ED-4DB2-BD59-A6C34878D82A}">
                    <a16:rowId xmlns:a16="http://schemas.microsoft.com/office/drawing/2014/main" xmlns="" val="4220868321"/>
                  </a:ext>
                </a:extLst>
              </a:tr>
              <a:tr h="708148">
                <a:tc>
                  <a:txBody>
                    <a:bodyPr/>
                    <a:lstStyle/>
                    <a:p>
                      <a:pPr algn="ctr">
                        <a:spcAft>
                          <a:spcPts val="0"/>
                        </a:spcAft>
                      </a:pPr>
                      <a:r>
                        <a:rPr lang="ja-JP" sz="700" kern="100">
                          <a:effectLst/>
                        </a:rPr>
                        <a:t>動画の活用法</a:t>
                      </a:r>
                      <a:endParaRPr lang="en-US" sz="700" kern="100">
                        <a:effectLst/>
                      </a:endParaRPr>
                    </a:p>
                    <a:p>
                      <a:pPr algn="ctr">
                        <a:spcAft>
                          <a:spcPts val="0"/>
                        </a:spcAft>
                      </a:pPr>
                      <a:r>
                        <a:rPr lang="en-US" sz="700" kern="100">
                          <a:effectLst/>
                        </a:rPr>
                        <a:t>(</a:t>
                      </a:r>
                      <a:r>
                        <a:rPr lang="ja-JP" sz="700" kern="100">
                          <a:effectLst/>
                        </a:rPr>
                        <a:t>学習者への指示を含む</a:t>
                      </a:r>
                      <a:r>
                        <a:rPr lang="en-US" sz="700" kern="100">
                          <a:effectLst/>
                        </a:rPr>
                        <a:t>)</a:t>
                      </a:r>
                      <a:endParaRPr lang="en-US" sz="700" kern="100">
                        <a:effectLst/>
                        <a:latin typeface="MS Mincho" panose="02020609040205080304" pitchFamily="49" charset="-128"/>
                        <a:ea typeface="MS Mincho" panose="02020609040205080304" pitchFamily="49" charset="-128"/>
                        <a:cs typeface="MS Mincho" panose="02020609040205080304" pitchFamily="49" charset="-128"/>
                      </a:endParaRPr>
                    </a:p>
                  </a:txBody>
                  <a:tcPr marL="53553" marR="53553" marT="0" marB="0" anchor="ctr">
                    <a:solidFill>
                      <a:schemeClr val="bg2">
                        <a:lumMod val="75000"/>
                      </a:schemeClr>
                    </a:solidFill>
                  </a:tcPr>
                </a:tc>
                <a:tc>
                  <a:txBody>
                    <a:bodyPr/>
                    <a:lstStyle/>
                    <a:p>
                      <a:pPr>
                        <a:spcAft>
                          <a:spcPts val="0"/>
                        </a:spcAft>
                      </a:pPr>
                      <a:r>
                        <a:rPr lang="ja-JP" sz="700" kern="100">
                          <a:effectLst/>
                        </a:rPr>
                        <a:t> </a:t>
                      </a:r>
                      <a:endParaRPr lang="en-US" sz="700" kern="100">
                        <a:effectLst/>
                        <a:latin typeface="MS Mincho" panose="02020609040205080304" pitchFamily="49" charset="-128"/>
                        <a:ea typeface="MS Mincho" panose="02020609040205080304" pitchFamily="49" charset="-128"/>
                        <a:cs typeface="MS Mincho" panose="02020609040205080304" pitchFamily="49" charset="-128"/>
                      </a:endParaRPr>
                    </a:p>
                  </a:txBody>
                  <a:tcPr marL="53553" marR="53553" marT="0" marB="0"/>
                </a:tc>
                <a:extLst>
                  <a:ext uri="{0D108BD9-81ED-4DB2-BD59-A6C34878D82A}">
                    <a16:rowId xmlns:a16="http://schemas.microsoft.com/office/drawing/2014/main" xmlns="" val="2733979722"/>
                  </a:ext>
                </a:extLst>
              </a:tr>
              <a:tr h="409179">
                <a:tc>
                  <a:txBody>
                    <a:bodyPr/>
                    <a:lstStyle/>
                    <a:p>
                      <a:pPr algn="ctr">
                        <a:spcAft>
                          <a:spcPts val="0"/>
                        </a:spcAft>
                      </a:pPr>
                      <a:r>
                        <a:rPr lang="ja-JP" sz="700" kern="100">
                          <a:effectLst/>
                        </a:rPr>
                        <a:t>動画制作方法</a:t>
                      </a:r>
                      <a:endParaRPr lang="en-US" sz="700" kern="100">
                        <a:effectLst/>
                        <a:latin typeface="MS Mincho" panose="02020609040205080304" pitchFamily="49" charset="-128"/>
                        <a:ea typeface="MS Mincho" panose="02020609040205080304" pitchFamily="49" charset="-128"/>
                        <a:cs typeface="MS Mincho" panose="02020609040205080304" pitchFamily="49" charset="-128"/>
                      </a:endParaRPr>
                    </a:p>
                  </a:txBody>
                  <a:tcPr marL="53553" marR="53553" marT="0" marB="0" anchor="ctr">
                    <a:solidFill>
                      <a:schemeClr val="bg2">
                        <a:lumMod val="75000"/>
                      </a:schemeClr>
                    </a:solidFill>
                  </a:tcPr>
                </a:tc>
                <a:tc>
                  <a:txBody>
                    <a:bodyPr/>
                    <a:lstStyle/>
                    <a:p>
                      <a:pPr>
                        <a:spcAft>
                          <a:spcPts val="0"/>
                        </a:spcAft>
                      </a:pPr>
                      <a:r>
                        <a:rPr lang="ja-JP" sz="700" kern="100">
                          <a:effectLst/>
                        </a:rPr>
                        <a:t> </a:t>
                      </a:r>
                      <a:endParaRPr lang="en-US" sz="700" kern="100">
                        <a:effectLst/>
                        <a:latin typeface="MS Mincho" panose="02020609040205080304" pitchFamily="49" charset="-128"/>
                        <a:ea typeface="MS Mincho" panose="02020609040205080304" pitchFamily="49" charset="-128"/>
                        <a:cs typeface="MS Mincho" panose="02020609040205080304" pitchFamily="49" charset="-128"/>
                      </a:endParaRPr>
                    </a:p>
                  </a:txBody>
                  <a:tcPr marL="53553" marR="53553" marT="0" marB="0"/>
                </a:tc>
                <a:extLst>
                  <a:ext uri="{0D108BD9-81ED-4DB2-BD59-A6C34878D82A}">
                    <a16:rowId xmlns:a16="http://schemas.microsoft.com/office/drawing/2014/main" xmlns="" val="302096908"/>
                  </a:ext>
                </a:extLst>
              </a:tr>
              <a:tr h="461407">
                <a:tc>
                  <a:txBody>
                    <a:bodyPr/>
                    <a:lstStyle/>
                    <a:p>
                      <a:pPr algn="ctr">
                        <a:spcAft>
                          <a:spcPts val="0"/>
                        </a:spcAft>
                      </a:pPr>
                      <a:r>
                        <a:rPr lang="ja-JP" sz="700" kern="100">
                          <a:effectLst/>
                        </a:rPr>
                        <a:t>公開時期と方法</a:t>
                      </a:r>
                      <a:endParaRPr lang="en-US" sz="700" kern="100">
                        <a:effectLst/>
                        <a:latin typeface="MS Mincho" panose="02020609040205080304" pitchFamily="49" charset="-128"/>
                        <a:ea typeface="MS Mincho" panose="02020609040205080304" pitchFamily="49" charset="-128"/>
                        <a:cs typeface="MS Mincho" panose="02020609040205080304" pitchFamily="49" charset="-128"/>
                      </a:endParaRPr>
                    </a:p>
                  </a:txBody>
                  <a:tcPr marL="53553" marR="53553" marT="0" marB="0" anchor="ctr">
                    <a:solidFill>
                      <a:schemeClr val="bg2">
                        <a:lumMod val="75000"/>
                      </a:schemeClr>
                    </a:solidFill>
                  </a:tcPr>
                </a:tc>
                <a:tc>
                  <a:txBody>
                    <a:bodyPr/>
                    <a:lstStyle/>
                    <a:p>
                      <a:pPr>
                        <a:spcAft>
                          <a:spcPts val="0"/>
                        </a:spcAft>
                      </a:pPr>
                      <a:r>
                        <a:rPr lang="ja-JP" sz="700" kern="100">
                          <a:effectLst/>
                        </a:rPr>
                        <a:t> </a:t>
                      </a:r>
                      <a:endParaRPr lang="en-US" sz="700" kern="100">
                        <a:effectLst/>
                        <a:latin typeface="MS Mincho" panose="02020609040205080304" pitchFamily="49" charset="-128"/>
                        <a:ea typeface="MS Mincho" panose="02020609040205080304" pitchFamily="49" charset="-128"/>
                        <a:cs typeface="MS Mincho" panose="02020609040205080304" pitchFamily="49" charset="-128"/>
                      </a:endParaRPr>
                    </a:p>
                  </a:txBody>
                  <a:tcPr marL="53553" marR="53553" marT="0" marB="0"/>
                </a:tc>
                <a:extLst>
                  <a:ext uri="{0D108BD9-81ED-4DB2-BD59-A6C34878D82A}">
                    <a16:rowId xmlns:a16="http://schemas.microsoft.com/office/drawing/2014/main" xmlns="" val="3649882813"/>
                  </a:ext>
                </a:extLst>
              </a:tr>
              <a:tr h="623434">
                <a:tc>
                  <a:txBody>
                    <a:bodyPr/>
                    <a:lstStyle/>
                    <a:p>
                      <a:pPr algn="ctr">
                        <a:spcAft>
                          <a:spcPts val="0"/>
                        </a:spcAft>
                      </a:pPr>
                      <a:r>
                        <a:rPr lang="ja-JP" sz="700" kern="100">
                          <a:effectLst/>
                        </a:rPr>
                        <a:t>動画の見せ方</a:t>
                      </a:r>
                      <a:endParaRPr lang="en-US" sz="700" kern="100">
                        <a:effectLst/>
                      </a:endParaRPr>
                    </a:p>
                    <a:p>
                      <a:pPr algn="ctr">
                        <a:spcAft>
                          <a:spcPts val="0"/>
                        </a:spcAft>
                      </a:pPr>
                      <a:r>
                        <a:rPr lang="en-US" sz="700" kern="100">
                          <a:effectLst/>
                        </a:rPr>
                        <a:t>(</a:t>
                      </a:r>
                      <a:r>
                        <a:rPr lang="ja-JP" sz="700" kern="100">
                          <a:effectLst/>
                        </a:rPr>
                        <a:t>ストーリーボードは別添</a:t>
                      </a:r>
                      <a:r>
                        <a:rPr lang="en-US" sz="700" kern="100">
                          <a:effectLst/>
                        </a:rPr>
                        <a:t>)</a:t>
                      </a:r>
                      <a:endParaRPr lang="en-US" sz="700" kern="100">
                        <a:effectLst/>
                        <a:latin typeface="MS Mincho" panose="02020609040205080304" pitchFamily="49" charset="-128"/>
                        <a:ea typeface="MS Mincho" panose="02020609040205080304" pitchFamily="49" charset="-128"/>
                        <a:cs typeface="MS Mincho" panose="02020609040205080304" pitchFamily="49" charset="-128"/>
                      </a:endParaRPr>
                    </a:p>
                  </a:txBody>
                  <a:tcPr marL="53553" marR="53553" marT="0" marB="0" anchor="ctr">
                    <a:solidFill>
                      <a:schemeClr val="bg2">
                        <a:lumMod val="75000"/>
                      </a:schemeClr>
                    </a:solidFill>
                  </a:tcPr>
                </a:tc>
                <a:tc>
                  <a:txBody>
                    <a:bodyPr/>
                    <a:lstStyle/>
                    <a:p>
                      <a:pPr>
                        <a:spcAft>
                          <a:spcPts val="0"/>
                        </a:spcAft>
                      </a:pPr>
                      <a:r>
                        <a:rPr lang="ja-JP" sz="700" kern="100">
                          <a:effectLst/>
                        </a:rPr>
                        <a:t> </a:t>
                      </a:r>
                      <a:endParaRPr lang="en-US" sz="700" kern="100">
                        <a:effectLst/>
                        <a:latin typeface="MS Mincho" panose="02020609040205080304" pitchFamily="49" charset="-128"/>
                        <a:ea typeface="MS Mincho" panose="02020609040205080304" pitchFamily="49" charset="-128"/>
                        <a:cs typeface="MS Mincho" panose="02020609040205080304" pitchFamily="49" charset="-128"/>
                      </a:endParaRPr>
                    </a:p>
                  </a:txBody>
                  <a:tcPr marL="53553" marR="53553" marT="0" marB="0"/>
                </a:tc>
                <a:extLst>
                  <a:ext uri="{0D108BD9-81ED-4DB2-BD59-A6C34878D82A}">
                    <a16:rowId xmlns:a16="http://schemas.microsoft.com/office/drawing/2014/main" xmlns="" val="2653053970"/>
                  </a:ext>
                </a:extLst>
              </a:tr>
              <a:tr h="589713">
                <a:tc>
                  <a:txBody>
                    <a:bodyPr/>
                    <a:lstStyle/>
                    <a:p>
                      <a:pPr algn="ctr">
                        <a:spcAft>
                          <a:spcPts val="0"/>
                        </a:spcAft>
                      </a:pPr>
                      <a:r>
                        <a:rPr lang="ja-JP" sz="700" kern="100">
                          <a:effectLst/>
                        </a:rPr>
                        <a:t>制作と運用</a:t>
                      </a:r>
                      <a:endParaRPr lang="en-US" sz="700" kern="100">
                        <a:effectLst/>
                      </a:endParaRPr>
                    </a:p>
                    <a:p>
                      <a:pPr algn="ctr">
                        <a:spcAft>
                          <a:spcPts val="0"/>
                        </a:spcAft>
                      </a:pPr>
                      <a:r>
                        <a:rPr lang="ja-JP" sz="700" kern="100">
                          <a:effectLst/>
                        </a:rPr>
                        <a:t>スケジュール</a:t>
                      </a:r>
                      <a:endParaRPr lang="en-US" sz="700" kern="100">
                        <a:effectLst/>
                        <a:latin typeface="MS Mincho" panose="02020609040205080304" pitchFamily="49" charset="-128"/>
                        <a:ea typeface="MS Mincho" panose="02020609040205080304" pitchFamily="49" charset="-128"/>
                        <a:cs typeface="MS Mincho" panose="02020609040205080304" pitchFamily="49" charset="-128"/>
                      </a:endParaRPr>
                    </a:p>
                  </a:txBody>
                  <a:tcPr marL="53553" marR="53553" marT="0" marB="0" anchor="ctr">
                    <a:solidFill>
                      <a:schemeClr val="bg2">
                        <a:lumMod val="75000"/>
                      </a:schemeClr>
                    </a:solidFill>
                  </a:tcPr>
                </a:tc>
                <a:tc>
                  <a:txBody>
                    <a:bodyPr/>
                    <a:lstStyle/>
                    <a:p>
                      <a:pPr>
                        <a:spcAft>
                          <a:spcPts val="0"/>
                        </a:spcAft>
                      </a:pPr>
                      <a:r>
                        <a:rPr lang="ja-JP" sz="700" kern="100">
                          <a:effectLst/>
                        </a:rPr>
                        <a:t> </a:t>
                      </a:r>
                      <a:endParaRPr lang="en-US" sz="700" kern="100">
                        <a:effectLst/>
                        <a:latin typeface="MS Mincho" panose="02020609040205080304" pitchFamily="49" charset="-128"/>
                        <a:ea typeface="MS Mincho" panose="02020609040205080304" pitchFamily="49" charset="-128"/>
                        <a:cs typeface="MS Mincho" panose="02020609040205080304" pitchFamily="49" charset="-128"/>
                      </a:endParaRPr>
                    </a:p>
                  </a:txBody>
                  <a:tcPr marL="53553" marR="53553" marT="0" marB="0"/>
                </a:tc>
                <a:extLst>
                  <a:ext uri="{0D108BD9-81ED-4DB2-BD59-A6C34878D82A}">
                    <a16:rowId xmlns:a16="http://schemas.microsoft.com/office/drawing/2014/main" xmlns="" val="3766467291"/>
                  </a:ext>
                </a:extLst>
              </a:tr>
              <a:tr h="503764">
                <a:tc>
                  <a:txBody>
                    <a:bodyPr/>
                    <a:lstStyle/>
                    <a:p>
                      <a:pPr algn="ctr">
                        <a:spcAft>
                          <a:spcPts val="0"/>
                        </a:spcAft>
                      </a:pPr>
                      <a:r>
                        <a:rPr lang="ja-JP" sz="700" kern="100">
                          <a:effectLst/>
                        </a:rPr>
                        <a:t>備考</a:t>
                      </a:r>
                      <a:endParaRPr lang="en-US" sz="700" kern="100" dirty="0">
                        <a:effectLst/>
                        <a:latin typeface="MS Mincho" panose="02020609040205080304" pitchFamily="49" charset="-128"/>
                        <a:ea typeface="MS Mincho" panose="02020609040205080304" pitchFamily="49" charset="-128"/>
                        <a:cs typeface="MS Mincho" panose="02020609040205080304" pitchFamily="49" charset="-128"/>
                      </a:endParaRPr>
                    </a:p>
                  </a:txBody>
                  <a:tcPr marL="53553" marR="53553" marT="0" marB="0" anchor="ctr">
                    <a:solidFill>
                      <a:schemeClr val="bg2">
                        <a:lumMod val="75000"/>
                      </a:schemeClr>
                    </a:solidFill>
                  </a:tcPr>
                </a:tc>
                <a:tc>
                  <a:txBody>
                    <a:bodyPr/>
                    <a:lstStyle/>
                    <a:p>
                      <a:pPr>
                        <a:spcAft>
                          <a:spcPts val="0"/>
                        </a:spcAft>
                      </a:pPr>
                      <a:r>
                        <a:rPr lang="ja-JP" sz="700" kern="100">
                          <a:effectLst/>
                        </a:rPr>
                        <a:t> </a:t>
                      </a:r>
                      <a:endParaRPr lang="en-US" sz="700" kern="100" dirty="0">
                        <a:effectLst/>
                        <a:latin typeface="MS Mincho" panose="02020609040205080304" pitchFamily="49" charset="-128"/>
                        <a:ea typeface="MS Mincho" panose="02020609040205080304" pitchFamily="49" charset="-128"/>
                        <a:cs typeface="MS Mincho" panose="02020609040205080304" pitchFamily="49" charset="-128"/>
                      </a:endParaRPr>
                    </a:p>
                  </a:txBody>
                  <a:tcPr marL="53553" marR="53553" marT="0" marB="0"/>
                </a:tc>
                <a:extLst>
                  <a:ext uri="{0D108BD9-81ED-4DB2-BD59-A6C34878D82A}">
                    <a16:rowId xmlns:a16="http://schemas.microsoft.com/office/drawing/2014/main" xmlns="" val="341084205"/>
                  </a:ext>
                </a:extLst>
              </a:tr>
            </a:tbl>
          </a:graphicData>
        </a:graphic>
      </p:graphicFrame>
      <p:sp>
        <p:nvSpPr>
          <p:cNvPr id="5" name="Content Placeholder 4">
            <a:extLst>
              <a:ext uri="{FF2B5EF4-FFF2-40B4-BE49-F238E27FC236}">
                <a16:creationId xmlns:a16="http://schemas.microsoft.com/office/drawing/2014/main" xmlns="" id="{67CA202E-BA1D-7C40-BC0A-9B3A1301252A}"/>
              </a:ext>
            </a:extLst>
          </p:cNvPr>
          <p:cNvSpPr>
            <a:spLocks noGrp="1"/>
          </p:cNvSpPr>
          <p:nvPr>
            <p:ph sz="half" idx="2"/>
          </p:nvPr>
        </p:nvSpPr>
        <p:spPr>
          <a:xfrm>
            <a:off x="6172200" y="1282047"/>
            <a:ext cx="3788229" cy="4894916"/>
          </a:xfrm>
        </p:spPr>
        <p:txBody>
          <a:bodyPr/>
          <a:lstStyle/>
          <a:p>
            <a:r>
              <a:rPr lang="ja-JP" altLang="en-US"/>
              <a:t>ペアで、動画教材制作についてプランを共有</a:t>
            </a:r>
            <a:endParaRPr lang="en-US" altLang="ja-JP" dirty="0"/>
          </a:p>
          <a:p>
            <a:r>
              <a:rPr lang="ja-JP" altLang="en-US"/>
              <a:t>意見を出し合う</a:t>
            </a:r>
            <a:endParaRPr lang="en-US" dirty="0"/>
          </a:p>
        </p:txBody>
      </p:sp>
      <p:sp>
        <p:nvSpPr>
          <p:cNvPr id="4" name="楕円 4">
            <a:extLst>
              <a:ext uri="{FF2B5EF4-FFF2-40B4-BE49-F238E27FC236}">
                <a16:creationId xmlns:a16="http://schemas.microsoft.com/office/drawing/2014/main" xmlns="" id="{9014A3B6-80CE-E649-8481-0712F504B0C7}"/>
              </a:ext>
            </a:extLst>
          </p:cNvPr>
          <p:cNvSpPr/>
          <p:nvPr/>
        </p:nvSpPr>
        <p:spPr>
          <a:xfrm>
            <a:off x="9746166" y="398326"/>
            <a:ext cx="1918010" cy="191801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5400" dirty="0">
                <a:latin typeface="Meiryo UI" panose="020B0604030504040204" pitchFamily="50" charset="-128"/>
                <a:ea typeface="Meiryo UI" panose="020B0604030504040204" pitchFamily="50" charset="-128"/>
              </a:rPr>
              <a:t>10</a:t>
            </a:r>
            <a:r>
              <a:rPr kumimoji="1" lang="ja-JP" altLang="en-US" sz="2400">
                <a:latin typeface="Meiryo UI" panose="020B0604030504040204" pitchFamily="50" charset="-128"/>
                <a:ea typeface="Meiryo UI" panose="020B0604030504040204" pitchFamily="50" charset="-128"/>
              </a:rPr>
              <a:t>分</a:t>
            </a:r>
            <a:endParaRPr kumimoji="1" lang="ja-JP" altLang="en-US" sz="2400" dirty="0">
              <a:latin typeface="Meiryo UI" panose="020B0604030504040204" pitchFamily="50" charset="-128"/>
              <a:ea typeface="Meiryo UI" panose="020B0604030504040204" pitchFamily="50" charset="-128"/>
            </a:endParaRPr>
          </a:p>
        </p:txBody>
      </p:sp>
      <p:sp>
        <p:nvSpPr>
          <p:cNvPr id="3" name="TextBox 2">
            <a:extLst>
              <a:ext uri="{FF2B5EF4-FFF2-40B4-BE49-F238E27FC236}">
                <a16:creationId xmlns:a16="http://schemas.microsoft.com/office/drawing/2014/main" xmlns="" id="{013E836A-E215-3F4C-AD8B-6B3E2224DA49}"/>
              </a:ext>
            </a:extLst>
          </p:cNvPr>
          <p:cNvSpPr txBox="1"/>
          <p:nvPr/>
        </p:nvSpPr>
        <p:spPr>
          <a:xfrm>
            <a:off x="1228725" y="1728788"/>
            <a:ext cx="415498" cy="369332"/>
          </a:xfrm>
          <a:prstGeom prst="rect">
            <a:avLst/>
          </a:prstGeom>
          <a:noFill/>
        </p:spPr>
        <p:txBody>
          <a:bodyPr wrap="none" rtlCol="0">
            <a:spAutoFit/>
          </a:bodyPr>
          <a:lstStyle/>
          <a:p>
            <a:r>
              <a:rPr lang="en-US" dirty="0"/>
              <a:t>・</a:t>
            </a:r>
          </a:p>
        </p:txBody>
      </p:sp>
    </p:spTree>
    <p:extLst>
      <p:ext uri="{BB962C8B-B14F-4D97-AF65-F5344CB8AC3E}">
        <p14:creationId xmlns:p14="http://schemas.microsoft.com/office/powerpoint/2010/main" val="137990191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6FFCA244-BDC5-B043-9711-D79AA8A124BF}"/>
              </a:ext>
            </a:extLst>
          </p:cNvPr>
          <p:cNvSpPr>
            <a:spLocks noGrp="1"/>
          </p:cNvSpPr>
          <p:nvPr>
            <p:ph type="title"/>
          </p:nvPr>
        </p:nvSpPr>
        <p:spPr/>
        <p:txBody>
          <a:bodyPr/>
          <a:lstStyle/>
          <a:p>
            <a:r>
              <a:rPr lang="ja-JP" altLang="en-US"/>
              <a:t>本研修の自己内省と</a:t>
            </a:r>
            <a:r>
              <a:rPr lang="en-US" altLang="ja-JP" dirty="0"/>
              <a:t/>
            </a:r>
            <a:br>
              <a:rPr lang="en-US" altLang="ja-JP" dirty="0"/>
            </a:br>
            <a:r>
              <a:rPr lang="ja-JP" altLang="en-US"/>
              <a:t>最終課題までのアクションプラン</a:t>
            </a:r>
            <a:endParaRPr lang="en-US" dirty="0"/>
          </a:p>
        </p:txBody>
      </p:sp>
      <p:sp>
        <p:nvSpPr>
          <p:cNvPr id="5" name="Text Placeholder 4">
            <a:extLst>
              <a:ext uri="{FF2B5EF4-FFF2-40B4-BE49-F238E27FC236}">
                <a16:creationId xmlns:a16="http://schemas.microsoft.com/office/drawing/2014/main" xmlns="" id="{E2109A4F-19FD-F34E-96B9-16CBB92E80A2}"/>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07296878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A93DE8B-9E08-B74D-8D90-BF1B96C11009}"/>
              </a:ext>
            </a:extLst>
          </p:cNvPr>
          <p:cNvSpPr>
            <a:spLocks noGrp="1"/>
          </p:cNvSpPr>
          <p:nvPr>
            <p:ph type="title"/>
          </p:nvPr>
        </p:nvSpPr>
        <p:spPr/>
        <p:txBody>
          <a:bodyPr/>
          <a:lstStyle/>
          <a:p>
            <a:r>
              <a:rPr lang="ja-JP" altLang="en-US" b="1" dirty="0">
                <a:latin typeface="Meiryo UI" panose="020B0604030504040204" pitchFamily="50" charset="-128"/>
                <a:ea typeface="Meiryo UI" panose="020B0604030504040204" pitchFamily="50" charset="-128"/>
              </a:rPr>
              <a:t>研修の流れ</a:t>
            </a:r>
            <a:endParaRPr lang="en-US" b="1" dirty="0">
              <a:latin typeface="Meiryo UI" panose="020B0604030504040204" pitchFamily="50" charset="-128"/>
              <a:ea typeface="Meiryo UI" panose="020B0604030504040204" pitchFamily="50" charset="-128"/>
            </a:endParaRPr>
          </a:p>
        </p:txBody>
      </p:sp>
      <p:graphicFrame>
        <p:nvGraphicFramePr>
          <p:cNvPr id="4" name="Content Placeholder 3">
            <a:extLst>
              <a:ext uri="{FF2B5EF4-FFF2-40B4-BE49-F238E27FC236}">
                <a16:creationId xmlns:a16="http://schemas.microsoft.com/office/drawing/2014/main" xmlns="" id="{91B6374C-4A7E-8549-A830-88BE1C8897C8}"/>
              </a:ext>
            </a:extLst>
          </p:cNvPr>
          <p:cNvGraphicFramePr>
            <a:graphicFrameLocks noGrp="1"/>
          </p:cNvGraphicFramePr>
          <p:nvPr>
            <p:ph idx="1"/>
            <p:extLst/>
          </p:nvPr>
        </p:nvGraphicFramePr>
        <p:xfrm>
          <a:off x="360963" y="1155701"/>
          <a:ext cx="11439098" cy="52001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a:extLst>
              <a:ext uri="{FF2B5EF4-FFF2-40B4-BE49-F238E27FC236}">
                <a16:creationId xmlns:a16="http://schemas.microsoft.com/office/drawing/2014/main" xmlns="" id="{4D04A623-09D4-1E4C-9360-FFDE8E7091BD}"/>
              </a:ext>
            </a:extLst>
          </p:cNvPr>
          <p:cNvPicPr>
            <a:picLocks noChangeAspect="1"/>
          </p:cNvPicPr>
          <p:nvPr/>
        </p:nvPicPr>
        <p:blipFill>
          <a:blip r:embed="rId8"/>
          <a:stretch>
            <a:fillRect/>
          </a:stretch>
        </p:blipFill>
        <p:spPr>
          <a:xfrm>
            <a:off x="4575785" y="397867"/>
            <a:ext cx="1252682" cy="1395393"/>
          </a:xfrm>
          <a:prstGeom prst="rect">
            <a:avLst/>
          </a:prstGeom>
        </p:spPr>
      </p:pic>
      <p:pic>
        <p:nvPicPr>
          <p:cNvPr id="6" name="Picture 5">
            <a:extLst>
              <a:ext uri="{FF2B5EF4-FFF2-40B4-BE49-F238E27FC236}">
                <a16:creationId xmlns:a16="http://schemas.microsoft.com/office/drawing/2014/main" xmlns="" id="{B56FC277-3E2A-4940-96A1-57F3DC22BC87}"/>
              </a:ext>
            </a:extLst>
          </p:cNvPr>
          <p:cNvPicPr>
            <a:picLocks noChangeAspect="1"/>
          </p:cNvPicPr>
          <p:nvPr/>
        </p:nvPicPr>
        <p:blipFill>
          <a:blip r:embed="rId9"/>
          <a:stretch>
            <a:fillRect/>
          </a:stretch>
        </p:blipFill>
        <p:spPr>
          <a:xfrm>
            <a:off x="10096500" y="-114555"/>
            <a:ext cx="2095500" cy="2095500"/>
          </a:xfrm>
          <a:prstGeom prst="rect">
            <a:avLst/>
          </a:prstGeom>
        </p:spPr>
      </p:pic>
      <p:sp>
        <p:nvSpPr>
          <p:cNvPr id="3" name="TextBox 2">
            <a:extLst>
              <a:ext uri="{FF2B5EF4-FFF2-40B4-BE49-F238E27FC236}">
                <a16:creationId xmlns:a16="http://schemas.microsoft.com/office/drawing/2014/main" xmlns="" id="{62F7BACF-BB38-CE48-B912-D61145534EEB}"/>
              </a:ext>
            </a:extLst>
          </p:cNvPr>
          <p:cNvSpPr txBox="1"/>
          <p:nvPr/>
        </p:nvSpPr>
        <p:spPr>
          <a:xfrm>
            <a:off x="4878960" y="765349"/>
            <a:ext cx="646331" cy="646331"/>
          </a:xfrm>
          <a:prstGeom prst="rect">
            <a:avLst/>
          </a:prstGeom>
          <a:noFill/>
        </p:spPr>
        <p:txBody>
          <a:bodyPr wrap="none" rtlCol="0">
            <a:spAutoFit/>
          </a:bodyPr>
          <a:lstStyle/>
          <a:p>
            <a:pPr algn="ctr"/>
            <a:r>
              <a:rPr lang="ja-JP" altLang="en-US" dirty="0">
                <a:latin typeface="Meiryo UI" panose="020B0604030504040204" pitchFamily="50" charset="-128"/>
                <a:ea typeface="Meiryo UI" panose="020B0604030504040204" pitchFamily="50" charset="-128"/>
              </a:rPr>
              <a:t>受講</a:t>
            </a:r>
            <a:endParaRPr lang="en-US" altLang="ja-JP" dirty="0">
              <a:latin typeface="Meiryo UI" panose="020B0604030504040204" pitchFamily="50" charset="-128"/>
              <a:ea typeface="Meiryo UI" panose="020B0604030504040204" pitchFamily="50" charset="-128"/>
            </a:endParaRPr>
          </a:p>
          <a:p>
            <a:pPr algn="ctr"/>
            <a:r>
              <a:rPr lang="ja-JP" altLang="en-US" dirty="0">
                <a:latin typeface="Meiryo UI" panose="020B0604030504040204" pitchFamily="50" charset="-128"/>
                <a:ea typeface="Meiryo UI" panose="020B0604030504040204" pitchFamily="50" charset="-128"/>
              </a:rPr>
              <a:t>証書</a:t>
            </a:r>
            <a:endParaRPr lang="en-US" dirty="0">
              <a:latin typeface="Meiryo UI" panose="020B0604030504040204" pitchFamily="50" charset="-128"/>
              <a:ea typeface="Meiryo UI" panose="020B0604030504040204" pitchFamily="50" charset="-128"/>
            </a:endParaRPr>
          </a:p>
        </p:txBody>
      </p:sp>
      <p:sp>
        <p:nvSpPr>
          <p:cNvPr id="7" name="TextBox 6">
            <a:extLst>
              <a:ext uri="{FF2B5EF4-FFF2-40B4-BE49-F238E27FC236}">
                <a16:creationId xmlns:a16="http://schemas.microsoft.com/office/drawing/2014/main" xmlns="" id="{0EB3A23C-C888-4540-BC3F-A22C8C14CD68}"/>
              </a:ext>
            </a:extLst>
          </p:cNvPr>
          <p:cNvSpPr txBox="1"/>
          <p:nvPr/>
        </p:nvSpPr>
        <p:spPr>
          <a:xfrm>
            <a:off x="10548399" y="488350"/>
            <a:ext cx="1251662" cy="923330"/>
          </a:xfrm>
          <a:prstGeom prst="rect">
            <a:avLst/>
          </a:prstGeom>
          <a:noFill/>
        </p:spPr>
        <p:txBody>
          <a:bodyPr wrap="square" rtlCol="0">
            <a:spAutoFit/>
          </a:bodyPr>
          <a:lstStyle/>
          <a:p>
            <a:pPr algn="ctr"/>
            <a:r>
              <a:rPr lang="ja-JP" altLang="en-US" dirty="0">
                <a:latin typeface="Meiryo UI" panose="020B0604030504040204" pitchFamily="50" charset="-128"/>
                <a:ea typeface="Meiryo UI" panose="020B0604030504040204" pitchFamily="50" charset="-128"/>
              </a:rPr>
              <a:t>動画教材活用講師 </a:t>
            </a:r>
            <a:endParaRPr lang="en-US" altLang="ja-JP" dirty="0">
              <a:latin typeface="Meiryo UI" panose="020B0604030504040204" pitchFamily="50" charset="-128"/>
              <a:ea typeface="Meiryo UI" panose="020B0604030504040204" pitchFamily="50" charset="-128"/>
            </a:endParaRPr>
          </a:p>
          <a:p>
            <a:pPr algn="ctr"/>
            <a:r>
              <a:rPr lang="ja-JP" altLang="en-US" dirty="0">
                <a:latin typeface="Meiryo UI" panose="020B0604030504040204" pitchFamily="50" charset="-128"/>
                <a:ea typeface="Meiryo UI" panose="020B0604030504040204" pitchFamily="50" charset="-128"/>
              </a:rPr>
              <a:t>認定証</a:t>
            </a:r>
            <a:endParaRPr 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89720485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F9CD84F-5C95-EC43-B923-FAE8BE7F65DA}"/>
              </a:ext>
            </a:extLst>
          </p:cNvPr>
          <p:cNvSpPr>
            <a:spLocks noGrp="1"/>
          </p:cNvSpPr>
          <p:nvPr>
            <p:ph type="title"/>
          </p:nvPr>
        </p:nvSpPr>
        <p:spPr/>
        <p:txBody>
          <a:bodyPr>
            <a:normAutofit/>
          </a:bodyPr>
          <a:lstStyle/>
          <a:p>
            <a:r>
              <a:rPr lang="ja-JP" altLang="en-US"/>
              <a:t>最終課題</a:t>
            </a:r>
            <a:endParaRPr lang="en-US" dirty="0"/>
          </a:p>
        </p:txBody>
      </p:sp>
      <p:sp>
        <p:nvSpPr>
          <p:cNvPr id="3" name="Content Placeholder 2">
            <a:extLst>
              <a:ext uri="{FF2B5EF4-FFF2-40B4-BE49-F238E27FC236}">
                <a16:creationId xmlns:a16="http://schemas.microsoft.com/office/drawing/2014/main" xmlns="" id="{F2920C6B-57D6-CB4A-8A51-0E615FF0FEF8}"/>
              </a:ext>
            </a:extLst>
          </p:cNvPr>
          <p:cNvSpPr>
            <a:spLocks noGrp="1"/>
          </p:cNvSpPr>
          <p:nvPr>
            <p:ph idx="1"/>
          </p:nvPr>
        </p:nvSpPr>
        <p:spPr/>
        <p:txBody>
          <a:bodyPr/>
          <a:lstStyle/>
          <a:p>
            <a:r>
              <a:rPr lang="ja-JP" altLang="en-US"/>
              <a:t>締切：</a:t>
            </a:r>
            <a:r>
              <a:rPr lang="en-US" altLang="ja-JP" dirty="0"/>
              <a:t>2019</a:t>
            </a:r>
            <a:r>
              <a:rPr lang="ja-JP" altLang="en-US"/>
              <a:t>年</a:t>
            </a:r>
            <a:r>
              <a:rPr lang="en-US" altLang="ja-JP" dirty="0"/>
              <a:t>1</a:t>
            </a:r>
            <a:r>
              <a:rPr lang="ja-JP" altLang="en-US"/>
              <a:t>月</a:t>
            </a:r>
            <a:r>
              <a:rPr lang="en-US" altLang="ja-JP" dirty="0"/>
              <a:t>31</a:t>
            </a:r>
            <a:r>
              <a:rPr lang="ja-JP" altLang="en-US"/>
              <a:t>日（木）</a:t>
            </a:r>
            <a:endParaRPr lang="en-US" altLang="ja-JP" dirty="0"/>
          </a:p>
          <a:p>
            <a:r>
              <a:rPr lang="ja-JP" altLang="en-US"/>
              <a:t>最終課題を提出することにより「</a:t>
            </a:r>
            <a:r>
              <a:rPr lang="ja-JP" altLang="en-US">
                <a:latin typeface="Meiryo UI" panose="020B0604030504040204" pitchFamily="50" charset="-128"/>
                <a:ea typeface="Meiryo UI" panose="020B0604030504040204" pitchFamily="50" charset="-128"/>
              </a:rPr>
              <a:t>動画教材活用講師 認定証</a:t>
            </a:r>
            <a:r>
              <a:rPr lang="ja-JP" altLang="en-US"/>
              <a:t>」を授与</a:t>
            </a:r>
            <a:endParaRPr lang="en-US" altLang="ja-JP" dirty="0"/>
          </a:p>
          <a:p>
            <a:r>
              <a:rPr lang="ja-JP" altLang="en-US"/>
              <a:t>最終課題の内容</a:t>
            </a:r>
            <a:r>
              <a:rPr lang="en-US" altLang="ja-JP" dirty="0"/>
              <a:t>(*</a:t>
            </a:r>
            <a:r>
              <a:rPr lang="ja-JP" altLang="en-US"/>
              <a:t>必須</a:t>
            </a:r>
            <a:r>
              <a:rPr lang="en-US" altLang="ja-JP" dirty="0"/>
              <a:t>)</a:t>
            </a:r>
          </a:p>
          <a:p>
            <a:pPr lvl="1"/>
            <a:r>
              <a:rPr lang="en-US" dirty="0" err="1">
                <a:latin typeface="Meiryo UI" panose="020B0604030504040204" pitchFamily="50" charset="-128"/>
                <a:ea typeface="Meiryo UI" panose="020B0604030504040204" pitchFamily="50" charset="-128"/>
              </a:rPr>
              <a:t>授業用に作成した動画教材</a:t>
            </a:r>
            <a:r>
              <a:rPr lang="en-US" dirty="0">
                <a:latin typeface="Meiryo UI" panose="020B0604030504040204" pitchFamily="50" charset="-128"/>
                <a:ea typeface="Meiryo UI" panose="020B0604030504040204" pitchFamily="50" charset="-128"/>
              </a:rPr>
              <a:t>*(</a:t>
            </a:r>
            <a:r>
              <a:rPr lang="ja-JP" altLang="en-US">
                <a:latin typeface="Meiryo UI" panose="020B0604030504040204" pitchFamily="50" charset="-128"/>
                <a:ea typeface="Meiryo UI" panose="020B0604030504040204" pitchFamily="50" charset="-128"/>
              </a:rPr>
              <a:t>動画教材の</a:t>
            </a:r>
            <a:r>
              <a:rPr lang="en-US" altLang="ja-JP" dirty="0">
                <a:latin typeface="Meiryo UI" panose="020B0604030504040204" pitchFamily="50" charset="-128"/>
                <a:ea typeface="Meiryo UI" panose="020B0604030504040204" pitchFamily="50" charset="-128"/>
              </a:rPr>
              <a:t>URL</a:t>
            </a:r>
            <a:r>
              <a:rPr lang="en-US" dirty="0">
                <a:latin typeface="Meiryo UI" panose="020B0604030504040204" pitchFamily="50" charset="-128"/>
                <a:ea typeface="Meiryo UI" panose="020B0604030504040204" pitchFamily="50" charset="-128"/>
              </a:rPr>
              <a:t>)</a:t>
            </a:r>
          </a:p>
          <a:p>
            <a:pPr lvl="1"/>
            <a:r>
              <a:rPr lang="en-US" dirty="0" err="1">
                <a:latin typeface="Meiryo UI" panose="020B0604030504040204" pitchFamily="50" charset="-128"/>
                <a:ea typeface="Meiryo UI" panose="020B0604030504040204" pitchFamily="50" charset="-128"/>
              </a:rPr>
              <a:t>授業用動画を制作した振り返り、または、授業で動画を活用した振り返り</a:t>
            </a:r>
            <a:r>
              <a:rPr lang="en-US" dirty="0">
                <a:latin typeface="Meiryo UI" panose="020B0604030504040204" pitchFamily="50" charset="-128"/>
                <a:ea typeface="Meiryo UI" panose="020B0604030504040204" pitchFamily="50" charset="-128"/>
              </a:rPr>
              <a:t>*</a:t>
            </a:r>
            <a:r>
              <a:rPr lang="ja-JP" altLang="en-US">
                <a:latin typeface="Meiryo UI" panose="020B0604030504040204" pitchFamily="50" charset="-128"/>
                <a:ea typeface="Meiryo UI" panose="020B0604030504040204" pitchFamily="50" charset="-128"/>
              </a:rPr>
              <a:t>　　　</a:t>
            </a:r>
            <a:r>
              <a:rPr lang="en-US" dirty="0">
                <a:latin typeface="Meiryo UI" panose="020B0604030504040204" pitchFamily="50" charset="-128"/>
                <a:ea typeface="Meiryo UI" panose="020B0604030504040204" pitchFamily="50" charset="-128"/>
              </a:rPr>
              <a:t>(</a:t>
            </a:r>
            <a:r>
              <a:rPr lang="ja-JP" altLang="en-US">
                <a:latin typeface="Meiryo UI" panose="020B0604030504040204" pitchFamily="50" charset="-128"/>
                <a:ea typeface="Meiryo UI" panose="020B0604030504040204" pitchFamily="50" charset="-128"/>
              </a:rPr>
              <a:t>テンプレート使用</a:t>
            </a:r>
            <a:r>
              <a:rPr lang="en-US" dirty="0">
                <a:latin typeface="Meiryo UI" panose="020B0604030504040204" pitchFamily="50" charset="-128"/>
                <a:ea typeface="Meiryo UI" panose="020B0604030504040204" pitchFamily="50" charset="-128"/>
              </a:rPr>
              <a:t>)</a:t>
            </a:r>
          </a:p>
          <a:p>
            <a:pPr lvl="1"/>
            <a:r>
              <a:rPr lang="en-US" dirty="0" err="1">
                <a:latin typeface="Meiryo UI" panose="020B0604030504040204" pitchFamily="50" charset="-128"/>
                <a:ea typeface="Meiryo UI" panose="020B0604030504040204" pitchFamily="50" charset="-128"/>
              </a:rPr>
              <a:t>指導案シート</a:t>
            </a:r>
            <a:r>
              <a:rPr lang="en-US" dirty="0">
                <a:latin typeface="Meiryo UI" panose="020B0604030504040204" pitchFamily="50" charset="-128"/>
                <a:ea typeface="Meiryo UI" panose="020B0604030504040204" pitchFamily="50" charset="-128"/>
              </a:rPr>
              <a:t>*(</a:t>
            </a:r>
            <a:r>
              <a:rPr lang="ja-JP" altLang="en-US">
                <a:latin typeface="Meiryo UI" panose="020B0604030504040204" pitchFamily="50" charset="-128"/>
                <a:ea typeface="Meiryo UI" panose="020B0604030504040204" pitchFamily="50" charset="-128"/>
              </a:rPr>
              <a:t>テンプレート使用</a:t>
            </a:r>
            <a:r>
              <a:rPr lang="en-US" dirty="0">
                <a:latin typeface="Meiryo UI" panose="020B0604030504040204" pitchFamily="50" charset="-128"/>
                <a:ea typeface="Meiryo UI" panose="020B0604030504040204" pitchFamily="50" charset="-128"/>
              </a:rPr>
              <a:t>)</a:t>
            </a:r>
          </a:p>
          <a:p>
            <a:pPr lvl="1"/>
            <a:r>
              <a:rPr lang="en-US" dirty="0" err="1">
                <a:latin typeface="Meiryo UI" panose="020B0604030504040204" pitchFamily="50" charset="-128"/>
                <a:ea typeface="Meiryo UI" panose="020B0604030504040204" pitchFamily="50" charset="-128"/>
              </a:rPr>
              <a:t>学生が動画教材を活用している動画・写真</a:t>
            </a:r>
            <a:r>
              <a:rPr lang="en-US" dirty="0">
                <a:latin typeface="Meiryo UI" panose="020B0604030504040204" pitchFamily="50" charset="-128"/>
                <a:ea typeface="Meiryo UI" panose="020B0604030504040204" pitchFamily="50" charset="-128"/>
              </a:rPr>
              <a:t>(</a:t>
            </a:r>
            <a:r>
              <a:rPr lang="ja-JP" altLang="en-US">
                <a:latin typeface="Meiryo UI" panose="020B0604030504040204" pitchFamily="50" charset="-128"/>
                <a:ea typeface="Meiryo UI" panose="020B0604030504040204" pitchFamily="50" charset="-128"/>
              </a:rPr>
              <a:t>動画の場合は</a:t>
            </a:r>
            <a:r>
              <a:rPr lang="en-US" altLang="ja-JP" dirty="0">
                <a:latin typeface="Meiryo UI" panose="020B0604030504040204" pitchFamily="50" charset="-128"/>
                <a:ea typeface="Meiryo UI" panose="020B0604030504040204" pitchFamily="50" charset="-128"/>
              </a:rPr>
              <a:t>URL</a:t>
            </a:r>
            <a:r>
              <a:rPr lang="en-US" dirty="0">
                <a:latin typeface="Meiryo UI" panose="020B0604030504040204" pitchFamily="50" charset="-128"/>
                <a:ea typeface="Meiryo UI" panose="020B0604030504040204" pitchFamily="50" charset="-128"/>
              </a:rPr>
              <a:t>)</a:t>
            </a:r>
          </a:p>
          <a:p>
            <a:pPr lvl="1"/>
            <a:r>
              <a:rPr lang="en-US" dirty="0" err="1">
                <a:latin typeface="Meiryo UI" panose="020B0604030504040204" pitchFamily="50" charset="-128"/>
                <a:ea typeface="Meiryo UI" panose="020B0604030504040204" pitchFamily="50" charset="-128"/>
              </a:rPr>
              <a:t>学生の感想</a:t>
            </a:r>
            <a:r>
              <a:rPr lang="en-US" dirty="0">
                <a:latin typeface="Meiryo UI" panose="020B0604030504040204" pitchFamily="50" charset="-128"/>
                <a:ea typeface="Meiryo UI" panose="020B0604030504040204" pitchFamily="50" charset="-128"/>
              </a:rPr>
              <a:t>(</a:t>
            </a:r>
            <a:r>
              <a:rPr lang="ja-JP" altLang="en-US">
                <a:latin typeface="Meiryo UI" panose="020B0604030504040204" pitchFamily="50" charset="-128"/>
                <a:ea typeface="Meiryo UI" panose="020B0604030504040204" pitchFamily="50" charset="-128"/>
              </a:rPr>
              <a:t>フォーマット自由</a:t>
            </a:r>
            <a:r>
              <a:rPr lang="en-US" dirty="0">
                <a:latin typeface="Meiryo UI" panose="020B0604030504040204" pitchFamily="50" charset="-128"/>
                <a:ea typeface="Meiryo UI" panose="020B0604030504040204" pitchFamily="50" charset="-128"/>
              </a:rPr>
              <a:t>)</a:t>
            </a:r>
          </a:p>
          <a:p>
            <a:r>
              <a:rPr lang="ja-JP" altLang="en-US"/>
              <a:t>提出方法：</a:t>
            </a:r>
            <a:endParaRPr lang="en-US" altLang="ja-JP" dirty="0"/>
          </a:p>
          <a:p>
            <a:pPr lvl="1"/>
            <a:r>
              <a:rPr lang="en-US" altLang="ja-JP" dirty="0"/>
              <a:t>aca@dhw.co.jp</a:t>
            </a:r>
            <a:r>
              <a:rPr lang="ja-JP" altLang="en-US"/>
              <a:t>へメールで提出</a:t>
            </a:r>
            <a:endParaRPr lang="en-US" altLang="ja-JP" dirty="0"/>
          </a:p>
          <a:p>
            <a:pPr lvl="1"/>
            <a:endParaRPr lang="en-US" dirty="0"/>
          </a:p>
        </p:txBody>
      </p:sp>
    </p:spTree>
    <p:extLst>
      <p:ext uri="{BB962C8B-B14F-4D97-AF65-F5344CB8AC3E}">
        <p14:creationId xmlns:p14="http://schemas.microsoft.com/office/powerpoint/2010/main" val="324805272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E6C40194-6EEB-4F4C-88BD-E7998C43D12F}"/>
              </a:ext>
            </a:extLst>
          </p:cNvPr>
          <p:cNvSpPr>
            <a:spLocks noGrp="1"/>
          </p:cNvSpPr>
          <p:nvPr>
            <p:ph type="title"/>
          </p:nvPr>
        </p:nvSpPr>
        <p:spPr/>
        <p:txBody>
          <a:bodyPr/>
          <a:lstStyle/>
          <a:p>
            <a:r>
              <a:rPr lang="ja-JP" altLang="en-US" b="1">
                <a:latin typeface="Meiryo UI" panose="020B0604030504040204" pitchFamily="50" charset="-128"/>
                <a:ea typeface="Meiryo UI" panose="020B0604030504040204" pitchFamily="50" charset="-128"/>
              </a:rPr>
              <a:t>研修</a:t>
            </a:r>
            <a:r>
              <a:rPr lang="en-US" altLang="ja-JP" dirty="0">
                <a:latin typeface="Meiryo UI" panose="020B0604030504040204" pitchFamily="50" charset="-128"/>
                <a:ea typeface="Meiryo UI" panose="020B0604030504040204" pitchFamily="50" charset="-128"/>
              </a:rPr>
              <a:t>2</a:t>
            </a:r>
            <a:r>
              <a:rPr lang="ja-JP" altLang="en-US">
                <a:latin typeface="Meiryo UI" panose="020B0604030504040204" pitchFamily="50" charset="-128"/>
                <a:ea typeface="Meiryo UI" panose="020B0604030504040204" pitchFamily="50" charset="-128"/>
              </a:rPr>
              <a:t>日目</a:t>
            </a:r>
            <a:r>
              <a:rPr lang="ja-JP" altLang="en-US" b="1">
                <a:latin typeface="Meiryo UI" panose="020B0604030504040204" pitchFamily="50" charset="-128"/>
                <a:ea typeface="Meiryo UI" panose="020B0604030504040204" pitchFamily="50" charset="-128"/>
              </a:rPr>
              <a:t>の</a:t>
            </a:r>
            <a:r>
              <a:rPr lang="ja-JP" altLang="en-US" b="1" dirty="0">
                <a:latin typeface="Meiryo UI" panose="020B0604030504040204" pitchFamily="50" charset="-128"/>
                <a:ea typeface="Meiryo UI" panose="020B0604030504040204" pitchFamily="50" charset="-128"/>
              </a:rPr>
              <a:t>成果</a:t>
            </a:r>
            <a:r>
              <a:rPr lang="en-US" altLang="ja-JP" b="1" dirty="0">
                <a:latin typeface="Meiryo UI" panose="020B0604030504040204" pitchFamily="50" charset="-128"/>
                <a:ea typeface="Meiryo UI" panose="020B0604030504040204" pitchFamily="50" charset="-128"/>
              </a:rPr>
              <a:t>?</a:t>
            </a:r>
            <a:endParaRPr lang="en-US" b="1" dirty="0">
              <a:latin typeface="Meiryo UI" panose="020B0604030504040204" pitchFamily="50" charset="-128"/>
              <a:ea typeface="Meiryo UI" panose="020B0604030504040204" pitchFamily="50" charset="-128"/>
            </a:endParaRPr>
          </a:p>
        </p:txBody>
      </p:sp>
      <p:sp>
        <p:nvSpPr>
          <p:cNvPr id="5" name="Content Placeholder 4">
            <a:extLst>
              <a:ext uri="{FF2B5EF4-FFF2-40B4-BE49-F238E27FC236}">
                <a16:creationId xmlns:a16="http://schemas.microsoft.com/office/drawing/2014/main" xmlns="" id="{F42A2F1A-6D0E-1E42-954C-7DC326A22514}"/>
              </a:ext>
            </a:extLst>
          </p:cNvPr>
          <p:cNvSpPr>
            <a:spLocks noGrp="1"/>
          </p:cNvSpPr>
          <p:nvPr>
            <p:ph idx="1"/>
          </p:nvPr>
        </p:nvSpPr>
        <p:spPr>
          <a:xfrm>
            <a:off x="838200" y="1424802"/>
            <a:ext cx="10515600" cy="5020516"/>
          </a:xfrm>
        </p:spPr>
        <p:txBody>
          <a:bodyPr>
            <a:normAutofit/>
          </a:bodyPr>
          <a:lstStyle/>
          <a:p>
            <a:r>
              <a:rPr lang="ja-JP" altLang="en-US">
                <a:latin typeface="Meiryo UI" panose="020B0604030504040204" pitchFamily="50" charset="-128"/>
                <a:ea typeface="Meiryo UI" panose="020B0604030504040204" pitchFamily="50" charset="-128"/>
              </a:rPr>
              <a:t>インストラクショナルデザインとはなにかを簡潔に説明できる</a:t>
            </a:r>
            <a:endParaRPr lang="en-US" altLang="ja-JP" dirty="0">
              <a:latin typeface="Meiryo UI" panose="020B0604030504040204" pitchFamily="50" charset="-128"/>
              <a:ea typeface="Meiryo UI" panose="020B0604030504040204" pitchFamily="50" charset="-128"/>
            </a:endParaRPr>
          </a:p>
          <a:p>
            <a:r>
              <a:rPr lang="ja-JP" altLang="en-US">
                <a:latin typeface="Meiryo UI" panose="020B0604030504040204" pitchFamily="50" charset="-128"/>
                <a:ea typeface="Meiryo UI" panose="020B0604030504040204" pitchFamily="50" charset="-128"/>
              </a:rPr>
              <a:t>授業で動画教材を効果的に活用する方法を説明できる</a:t>
            </a:r>
            <a:endParaRPr lang="en-US" altLang="ja-JP" dirty="0">
              <a:latin typeface="Meiryo UI" panose="020B0604030504040204" pitchFamily="50" charset="-128"/>
              <a:ea typeface="Meiryo UI" panose="020B0604030504040204" pitchFamily="50" charset="-128"/>
            </a:endParaRPr>
          </a:p>
          <a:p>
            <a:r>
              <a:rPr lang="ja-JP" altLang="en-US">
                <a:latin typeface="Meiryo UI" panose="020B0604030504040204" pitchFamily="50" charset="-128"/>
                <a:ea typeface="Meiryo UI" panose="020B0604030504040204" pitchFamily="50" charset="-128"/>
              </a:rPr>
              <a:t>授業設計で活用する動画教材を評価し改善点を挙げることができる</a:t>
            </a:r>
            <a:endParaRPr lang="en-US" altLang="ja-JP" dirty="0">
              <a:latin typeface="Meiryo UI" panose="020B0604030504040204" pitchFamily="50" charset="-128"/>
              <a:ea typeface="Meiryo UI" panose="020B0604030504040204" pitchFamily="50" charset="-128"/>
            </a:endParaRPr>
          </a:p>
          <a:p>
            <a:r>
              <a:rPr lang="ja-JP" altLang="en-US">
                <a:latin typeface="Meiryo UI" panose="020B0604030504040204" pitchFamily="50" charset="-128"/>
                <a:ea typeface="Meiryo UI" panose="020B0604030504040204" pitchFamily="50" charset="-128"/>
              </a:rPr>
              <a:t>動画</a:t>
            </a:r>
            <a:r>
              <a:rPr lang="ja-JP" altLang="en-US" dirty="0">
                <a:latin typeface="Meiryo UI" panose="020B0604030504040204" pitchFamily="50" charset="-128"/>
                <a:ea typeface="Meiryo UI" panose="020B0604030504040204" pitchFamily="50" charset="-128"/>
              </a:rPr>
              <a:t>教材がどんなものかイメージできる</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動画教材の作成は自分でも出来そうだと思う</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自分の授業でも動画教材を活用してみようと考える</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その他</a:t>
            </a:r>
            <a:endParaRPr lang="en-US" altLang="ja-JP" dirty="0"/>
          </a:p>
          <a:p>
            <a:endParaRPr lang="en-US" dirty="0"/>
          </a:p>
        </p:txBody>
      </p:sp>
    </p:spTree>
    <p:extLst>
      <p:ext uri="{BB962C8B-B14F-4D97-AF65-F5344CB8AC3E}">
        <p14:creationId xmlns:p14="http://schemas.microsoft.com/office/powerpoint/2010/main" val="99606315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BC5BEAD2-077F-AA42-8DCD-6E6D5717E241}"/>
              </a:ext>
            </a:extLst>
          </p:cNvPr>
          <p:cNvSpPr>
            <a:spLocks noGrp="1"/>
          </p:cNvSpPr>
          <p:nvPr>
            <p:ph type="title"/>
          </p:nvPr>
        </p:nvSpPr>
        <p:spPr/>
        <p:txBody>
          <a:bodyPr/>
          <a:lstStyle/>
          <a:p>
            <a:r>
              <a:rPr lang="ja-JP" altLang="en-US" b="1" dirty="0">
                <a:latin typeface="Meiryo UI" panose="020B0604030504040204" pitchFamily="50" charset="-128"/>
                <a:ea typeface="Meiryo UI" panose="020B0604030504040204" pitchFamily="50" charset="-128"/>
              </a:rPr>
              <a:t>目標と初日の成果</a:t>
            </a:r>
            <a:endParaRPr lang="en-US" b="1" dirty="0">
              <a:latin typeface="Meiryo UI" panose="020B0604030504040204" pitchFamily="50" charset="-128"/>
              <a:ea typeface="Meiryo UI" panose="020B0604030504040204" pitchFamily="50" charset="-128"/>
            </a:endParaRPr>
          </a:p>
        </p:txBody>
      </p:sp>
      <p:graphicFrame>
        <p:nvGraphicFramePr>
          <p:cNvPr id="7" name="Table 6">
            <a:extLst>
              <a:ext uri="{FF2B5EF4-FFF2-40B4-BE49-F238E27FC236}">
                <a16:creationId xmlns:a16="http://schemas.microsoft.com/office/drawing/2014/main" xmlns="" id="{DB4877B4-503F-7F46-A1B2-7E6C1050BC03}"/>
              </a:ext>
            </a:extLst>
          </p:cNvPr>
          <p:cNvGraphicFramePr>
            <a:graphicFrameLocks noGrp="1"/>
          </p:cNvGraphicFramePr>
          <p:nvPr>
            <p:extLst/>
          </p:nvPr>
        </p:nvGraphicFramePr>
        <p:xfrm>
          <a:off x="838200" y="1375895"/>
          <a:ext cx="10949482" cy="4999225"/>
        </p:xfrm>
        <a:graphic>
          <a:graphicData uri="http://schemas.openxmlformats.org/drawingml/2006/table">
            <a:tbl>
              <a:tblPr firstRow="1" bandRow="1">
                <a:tableStyleId>{5940675A-B579-460E-94D1-54222C63F5DA}</a:tableStyleId>
              </a:tblPr>
              <a:tblGrid>
                <a:gridCol w="4025692">
                  <a:extLst>
                    <a:ext uri="{9D8B030D-6E8A-4147-A177-3AD203B41FA5}">
                      <a16:colId xmlns:a16="http://schemas.microsoft.com/office/drawing/2014/main" xmlns="" val="90550850"/>
                    </a:ext>
                  </a:extLst>
                </a:gridCol>
                <a:gridCol w="6923790">
                  <a:extLst>
                    <a:ext uri="{9D8B030D-6E8A-4147-A177-3AD203B41FA5}">
                      <a16:colId xmlns:a16="http://schemas.microsoft.com/office/drawing/2014/main" xmlns="" val="1934476697"/>
                    </a:ext>
                  </a:extLst>
                </a:gridCol>
              </a:tblGrid>
              <a:tr h="587209">
                <a:tc>
                  <a:txBody>
                    <a:bodyPr/>
                    <a:lstStyle/>
                    <a:p>
                      <a:pPr algn="ctr"/>
                      <a:r>
                        <a:rPr lang="ja-JP" altLang="en-US" sz="2900" dirty="0">
                          <a:latin typeface="Meiryo UI" panose="020B0604030504040204" pitchFamily="50" charset="-128"/>
                          <a:ea typeface="Meiryo UI" panose="020B0604030504040204" pitchFamily="50" charset="-128"/>
                        </a:rPr>
                        <a:t>目標</a:t>
                      </a:r>
                      <a:endParaRPr lang="en-US" sz="2900" dirty="0">
                        <a:latin typeface="Meiryo UI" panose="020B0604030504040204" pitchFamily="50" charset="-128"/>
                        <a:ea typeface="Meiryo UI" panose="020B0604030504040204" pitchFamily="50" charset="-128"/>
                      </a:endParaRPr>
                    </a:p>
                  </a:txBody>
                  <a:tcPr marL="144791" marR="144791" marT="72396" marB="72396"/>
                </a:tc>
                <a:tc>
                  <a:txBody>
                    <a:bodyPr/>
                    <a:lstStyle/>
                    <a:p>
                      <a:pPr algn="ctr"/>
                      <a:r>
                        <a:rPr lang="ja-JP" altLang="en-US" sz="2900" dirty="0">
                          <a:latin typeface="Meiryo UI" panose="020B0604030504040204" pitchFamily="50" charset="-128"/>
                          <a:ea typeface="Meiryo UI" panose="020B0604030504040204" pitchFamily="50" charset="-128"/>
                        </a:rPr>
                        <a:t>学習項目</a:t>
                      </a:r>
                      <a:endParaRPr lang="en-US" sz="2900" dirty="0">
                        <a:latin typeface="Meiryo UI" panose="020B0604030504040204" pitchFamily="50" charset="-128"/>
                        <a:ea typeface="Meiryo UI" panose="020B0604030504040204" pitchFamily="50" charset="-128"/>
                      </a:endParaRPr>
                    </a:p>
                  </a:txBody>
                  <a:tcPr marL="144791" marR="144791" marT="72396" marB="72396"/>
                </a:tc>
                <a:extLst>
                  <a:ext uri="{0D108BD9-81ED-4DB2-BD59-A6C34878D82A}">
                    <a16:rowId xmlns:a16="http://schemas.microsoft.com/office/drawing/2014/main" xmlns="" val="945711814"/>
                  </a:ext>
                </a:extLst>
              </a:tr>
              <a:tr h="1447911">
                <a:tc>
                  <a:txBody>
                    <a:bodyPr/>
                    <a:lstStyle/>
                    <a:p>
                      <a:r>
                        <a:rPr lang="ja-JP" altLang="en-US" sz="2900" dirty="0">
                          <a:latin typeface="Meiryo UI" panose="020B0604030504040204" pitchFamily="50" charset="-128"/>
                          <a:ea typeface="Meiryo UI" panose="020B0604030504040204" pitchFamily="50" charset="-128"/>
                        </a:rPr>
                        <a:t>動画教材の設計と開発</a:t>
                      </a:r>
                      <a:endParaRPr lang="en-US" sz="2900" dirty="0">
                        <a:latin typeface="Meiryo UI" panose="020B0604030504040204" pitchFamily="50" charset="-128"/>
                        <a:ea typeface="Meiryo UI" panose="020B0604030504040204" pitchFamily="50" charset="-128"/>
                      </a:endParaRPr>
                    </a:p>
                    <a:p>
                      <a:endParaRPr lang="en-US" sz="2900" dirty="0"/>
                    </a:p>
                  </a:txBody>
                  <a:tcPr marL="144791" marR="144791" marT="72396" marB="72396"/>
                </a:tc>
                <a:tc>
                  <a:txBody>
                    <a:bodyPr/>
                    <a:lstStyle/>
                    <a:p>
                      <a:r>
                        <a:rPr lang="ja-JP" altLang="en-US" sz="2900" dirty="0">
                          <a:latin typeface="Meiryo UI" panose="020B0604030504040204" pitchFamily="50" charset="-128"/>
                          <a:ea typeface="Meiryo UI" panose="020B0604030504040204" pitchFamily="50" charset="-128"/>
                        </a:rPr>
                        <a:t>動画制作の手順、動画制作のポイント、撮影と共有、教材のイメージ、教材を活用しようとする態度</a:t>
                      </a:r>
                      <a:endParaRPr lang="en-US" sz="2900" dirty="0">
                        <a:latin typeface="Meiryo UI" panose="020B0604030504040204" pitchFamily="50" charset="-128"/>
                        <a:ea typeface="Meiryo UI" panose="020B0604030504040204" pitchFamily="50" charset="-128"/>
                      </a:endParaRPr>
                    </a:p>
                  </a:txBody>
                  <a:tcPr marL="144791" marR="144791" marT="72396" marB="72396"/>
                </a:tc>
                <a:extLst>
                  <a:ext uri="{0D108BD9-81ED-4DB2-BD59-A6C34878D82A}">
                    <a16:rowId xmlns:a16="http://schemas.microsoft.com/office/drawing/2014/main" xmlns="" val="3824179172"/>
                  </a:ext>
                </a:extLst>
              </a:tr>
              <a:tr h="101353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900" dirty="0">
                          <a:latin typeface="Meiryo UI" panose="020B0604030504040204" pitchFamily="50" charset="-128"/>
                          <a:ea typeface="Meiryo UI" panose="020B0604030504040204" pitchFamily="50" charset="-128"/>
                        </a:rPr>
                        <a:t>授業における動画教材の活用法</a:t>
                      </a:r>
                      <a:endParaRPr lang="en-US" altLang="ja-JP" sz="2900" dirty="0">
                        <a:latin typeface="Meiryo UI" panose="020B0604030504040204" pitchFamily="50" charset="-128"/>
                        <a:ea typeface="Meiryo UI" panose="020B0604030504040204" pitchFamily="50" charset="-128"/>
                      </a:endParaRPr>
                    </a:p>
                    <a:p>
                      <a:endParaRPr lang="en-US" sz="2900" dirty="0"/>
                    </a:p>
                  </a:txBody>
                  <a:tcPr marL="144791" marR="144791" marT="72396" marB="72396"/>
                </a:tc>
                <a:tc>
                  <a:txBody>
                    <a:bodyPr/>
                    <a:lstStyle/>
                    <a:p>
                      <a:r>
                        <a:rPr lang="en-US" altLang="ja-JP" sz="2900" dirty="0">
                          <a:solidFill>
                            <a:srgbClr val="0432FF"/>
                          </a:solidFill>
                          <a:latin typeface="Meiryo UI" panose="020B0604030504040204" pitchFamily="34" charset="-128"/>
                          <a:ea typeface="Meiryo UI" panose="020B0604030504040204" pitchFamily="34" charset="-128"/>
                        </a:rPr>
                        <a:t>ID</a:t>
                      </a:r>
                      <a:r>
                        <a:rPr lang="ja-JP" altLang="en-US" sz="2900">
                          <a:solidFill>
                            <a:srgbClr val="0432FF"/>
                          </a:solidFill>
                          <a:latin typeface="Meiryo UI" panose="020B0604030504040204" pitchFamily="34" charset="-128"/>
                          <a:ea typeface="Meiryo UI" panose="020B0604030504040204" pitchFamily="34" charset="-128"/>
                        </a:rPr>
                        <a:t>による授業設計、授業における</a:t>
                      </a:r>
                      <a:r>
                        <a:rPr lang="en-US" sz="2900" dirty="0">
                          <a:solidFill>
                            <a:srgbClr val="0432FF"/>
                          </a:solidFill>
                          <a:latin typeface="Meiryo UI" panose="020B0604030504040204" pitchFamily="34" charset="-128"/>
                          <a:ea typeface="Meiryo UI" panose="020B0604030504040204" pitchFamily="34" charset="-128"/>
                        </a:rPr>
                        <a:t>ICT</a:t>
                      </a:r>
                      <a:r>
                        <a:rPr lang="ja-JP" altLang="en-US" sz="2900">
                          <a:solidFill>
                            <a:srgbClr val="0432FF"/>
                          </a:solidFill>
                          <a:latin typeface="Meiryo UI" panose="020B0604030504040204" pitchFamily="34" charset="-128"/>
                          <a:ea typeface="Meiryo UI" panose="020B0604030504040204" pitchFamily="34" charset="-128"/>
                        </a:rPr>
                        <a:t>活用のポイント、授業全体を考慮した教材開発</a:t>
                      </a:r>
                      <a:endParaRPr lang="en-US" sz="2900" dirty="0">
                        <a:solidFill>
                          <a:srgbClr val="0432FF"/>
                        </a:solidFill>
                        <a:latin typeface="Meiryo UI" panose="020B0604030504040204" pitchFamily="34" charset="-128"/>
                        <a:ea typeface="Meiryo UI" panose="020B0604030504040204" pitchFamily="34" charset="-128"/>
                      </a:endParaRPr>
                    </a:p>
                  </a:txBody>
                  <a:tcPr marL="144791" marR="144791" marT="72396" marB="72396"/>
                </a:tc>
                <a:extLst>
                  <a:ext uri="{0D108BD9-81ED-4DB2-BD59-A6C34878D82A}">
                    <a16:rowId xmlns:a16="http://schemas.microsoft.com/office/drawing/2014/main" xmlns="" val="1574840904"/>
                  </a:ext>
                </a:extLst>
              </a:tr>
              <a:tr h="101353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900" dirty="0">
                          <a:latin typeface="Meiryo UI" panose="020B0604030504040204" pitchFamily="50" charset="-128"/>
                          <a:ea typeface="Meiryo UI" panose="020B0604030504040204" pitchFamily="50" charset="-128"/>
                        </a:rPr>
                        <a:t>授業改善のための評価計画</a:t>
                      </a:r>
                      <a:endParaRPr lang="en-US" sz="2900" dirty="0">
                        <a:latin typeface="Meiryo UI" panose="020B0604030504040204" pitchFamily="50" charset="-128"/>
                        <a:ea typeface="Meiryo UI" panose="020B0604030504040204" pitchFamily="50" charset="-128"/>
                      </a:endParaRPr>
                    </a:p>
                    <a:p>
                      <a:endParaRPr lang="en-US" sz="2900" dirty="0"/>
                    </a:p>
                  </a:txBody>
                  <a:tcPr marL="144791" marR="144791" marT="72396" marB="72396"/>
                </a:tc>
                <a:tc>
                  <a:txBody>
                    <a:bodyPr/>
                    <a:lstStyle/>
                    <a:p>
                      <a:r>
                        <a:rPr lang="ja-JP" altLang="en-US" sz="2900">
                          <a:solidFill>
                            <a:srgbClr val="0432FF"/>
                          </a:solidFill>
                          <a:latin typeface="Meiryo UI" panose="020B0604030504040204" pitchFamily="34" charset="-128"/>
                          <a:ea typeface="Meiryo UI" panose="020B0604030504040204" pitchFamily="34" charset="-128"/>
                        </a:rPr>
                        <a:t>授業改善のための評価計画、</a:t>
                      </a:r>
                      <a:r>
                        <a:rPr lang="en-US" altLang="ja-JP" sz="2900" dirty="0">
                          <a:solidFill>
                            <a:srgbClr val="0432FF"/>
                          </a:solidFill>
                          <a:latin typeface="Meiryo UI" panose="020B0604030504040204" pitchFamily="34" charset="-128"/>
                          <a:ea typeface="Meiryo UI" panose="020B0604030504040204" pitchFamily="34" charset="-128"/>
                        </a:rPr>
                        <a:t>ADDIE</a:t>
                      </a:r>
                      <a:r>
                        <a:rPr lang="ja-JP" altLang="en-US" sz="2900">
                          <a:solidFill>
                            <a:srgbClr val="0432FF"/>
                          </a:solidFill>
                          <a:latin typeface="Meiryo UI" panose="020B0604030504040204" pitchFamily="34" charset="-128"/>
                          <a:ea typeface="Meiryo UI" panose="020B0604030504040204" pitchFamily="34" charset="-128"/>
                        </a:rPr>
                        <a:t>モデル、授業と</a:t>
                      </a:r>
                      <a:r>
                        <a:rPr lang="en-US" altLang="ja-JP" sz="2900" dirty="0">
                          <a:solidFill>
                            <a:srgbClr val="0432FF"/>
                          </a:solidFill>
                          <a:latin typeface="Meiryo UI" panose="020B0604030504040204" pitchFamily="34" charset="-128"/>
                          <a:ea typeface="Meiryo UI" panose="020B0604030504040204" pitchFamily="34" charset="-128"/>
                        </a:rPr>
                        <a:t>ICT</a:t>
                      </a:r>
                      <a:r>
                        <a:rPr lang="ja-JP" altLang="en-US" sz="2900">
                          <a:solidFill>
                            <a:srgbClr val="0432FF"/>
                          </a:solidFill>
                          <a:latin typeface="Meiryo UI" panose="020B0604030504040204" pitchFamily="34" charset="-128"/>
                          <a:ea typeface="Meiryo UI" panose="020B0604030504040204" pitchFamily="34" charset="-128"/>
                        </a:rPr>
                        <a:t>活用のチェックポイント</a:t>
                      </a:r>
                      <a:endParaRPr lang="en-US" sz="2900" dirty="0">
                        <a:solidFill>
                          <a:srgbClr val="0432FF"/>
                        </a:solidFill>
                        <a:latin typeface="Meiryo UI" panose="020B0604030504040204" pitchFamily="34" charset="-128"/>
                        <a:ea typeface="Meiryo UI" panose="020B0604030504040204" pitchFamily="34" charset="-128"/>
                      </a:endParaRPr>
                    </a:p>
                  </a:txBody>
                  <a:tcPr marL="144791" marR="144791" marT="72396" marB="72396"/>
                </a:tc>
                <a:extLst>
                  <a:ext uri="{0D108BD9-81ED-4DB2-BD59-A6C34878D82A}">
                    <a16:rowId xmlns:a16="http://schemas.microsoft.com/office/drawing/2014/main" xmlns="" val="459032907"/>
                  </a:ext>
                </a:extLst>
              </a:tr>
            </a:tbl>
          </a:graphicData>
        </a:graphic>
      </p:graphicFrame>
    </p:spTree>
    <p:extLst>
      <p:ext uri="{BB962C8B-B14F-4D97-AF65-F5344CB8AC3E}">
        <p14:creationId xmlns:p14="http://schemas.microsoft.com/office/powerpoint/2010/main" val="37030007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47CF431-9256-904C-A62F-BF95E3301324}"/>
              </a:ext>
            </a:extLst>
          </p:cNvPr>
          <p:cNvSpPr>
            <a:spLocks noGrp="1"/>
          </p:cNvSpPr>
          <p:nvPr>
            <p:ph type="title"/>
          </p:nvPr>
        </p:nvSpPr>
        <p:spPr/>
        <p:txBody>
          <a:bodyPr/>
          <a:lstStyle/>
          <a:p>
            <a:r>
              <a:rPr lang="ja-JP" altLang="en-US"/>
              <a:t>指導案シート</a:t>
            </a:r>
            <a:r>
              <a:rPr lang="en-US" altLang="ja-JP" dirty="0"/>
              <a:t>No1</a:t>
            </a:r>
            <a:endParaRPr lang="en-US" dirty="0"/>
          </a:p>
        </p:txBody>
      </p:sp>
      <p:pic>
        <p:nvPicPr>
          <p:cNvPr id="4" name="Picture 3">
            <a:extLst>
              <a:ext uri="{FF2B5EF4-FFF2-40B4-BE49-F238E27FC236}">
                <a16:creationId xmlns:a16="http://schemas.microsoft.com/office/drawing/2014/main" xmlns="" id="{EFA2F5AA-445F-A84D-8CF4-216BCB324412}"/>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896906" y="653211"/>
            <a:ext cx="4398187" cy="6229902"/>
          </a:xfrm>
          <a:prstGeom prst="rect">
            <a:avLst/>
          </a:prstGeom>
          <a:noFill/>
          <a:ln>
            <a:noFill/>
          </a:ln>
        </p:spPr>
      </p:pic>
    </p:spTree>
    <p:extLst>
      <p:ext uri="{BB962C8B-B14F-4D97-AF65-F5344CB8AC3E}">
        <p14:creationId xmlns:p14="http://schemas.microsoft.com/office/powerpoint/2010/main" val="372721148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F5AAB16-C0FD-3C4E-9C26-ACC49FF0FE3F}"/>
              </a:ext>
            </a:extLst>
          </p:cNvPr>
          <p:cNvSpPr>
            <a:spLocks noGrp="1"/>
          </p:cNvSpPr>
          <p:nvPr>
            <p:ph type="title"/>
          </p:nvPr>
        </p:nvSpPr>
        <p:spPr/>
        <p:txBody>
          <a:bodyPr>
            <a:normAutofit/>
          </a:bodyPr>
          <a:lstStyle/>
          <a:p>
            <a:r>
              <a:rPr lang="ja-JP" altLang="en-US"/>
              <a:t>個人ワーク：自己評価とアクションプラン</a:t>
            </a:r>
            <a:endParaRPr lang="en-US" dirty="0"/>
          </a:p>
        </p:txBody>
      </p:sp>
      <p:sp>
        <p:nvSpPr>
          <p:cNvPr id="11" name="Content Placeholder 10">
            <a:extLst>
              <a:ext uri="{FF2B5EF4-FFF2-40B4-BE49-F238E27FC236}">
                <a16:creationId xmlns:a16="http://schemas.microsoft.com/office/drawing/2014/main" xmlns="" id="{FD26E4EA-66DD-0846-8550-E5E3BEB54A59}"/>
              </a:ext>
            </a:extLst>
          </p:cNvPr>
          <p:cNvSpPr>
            <a:spLocks noGrp="1"/>
          </p:cNvSpPr>
          <p:nvPr>
            <p:ph sz="half" idx="2"/>
          </p:nvPr>
        </p:nvSpPr>
        <p:spPr>
          <a:xfrm>
            <a:off x="6172200" y="2316336"/>
            <a:ext cx="5181600" cy="3597538"/>
          </a:xfrm>
        </p:spPr>
        <p:txBody>
          <a:bodyPr/>
          <a:lstStyle/>
          <a:p>
            <a:r>
              <a:rPr lang="ja-JP" altLang="en-US"/>
              <a:t>自己評価シートで</a:t>
            </a:r>
            <a:endParaRPr lang="en-US" altLang="ja-JP" dirty="0"/>
          </a:p>
          <a:p>
            <a:pPr marL="0" indent="0">
              <a:buNone/>
            </a:pPr>
            <a:r>
              <a:rPr lang="ja-JP" altLang="en-US"/>
              <a:t>目標の達成度を確認しましょう</a:t>
            </a:r>
            <a:endParaRPr lang="en-US" altLang="ja-JP" dirty="0"/>
          </a:p>
          <a:p>
            <a:pPr marL="0" indent="0">
              <a:buNone/>
            </a:pPr>
            <a:r>
              <a:rPr lang="ja-JP" altLang="en-US"/>
              <a:t>・アクションプランを作成しましょう</a:t>
            </a:r>
            <a:endParaRPr lang="en-US" altLang="ja-JP" dirty="0"/>
          </a:p>
        </p:txBody>
      </p:sp>
      <p:sp>
        <p:nvSpPr>
          <p:cNvPr id="10" name="楕円 4">
            <a:extLst>
              <a:ext uri="{FF2B5EF4-FFF2-40B4-BE49-F238E27FC236}">
                <a16:creationId xmlns:a16="http://schemas.microsoft.com/office/drawing/2014/main" xmlns="" id="{52976857-73C0-8244-B7D7-8AD0D9B147EB}"/>
              </a:ext>
            </a:extLst>
          </p:cNvPr>
          <p:cNvSpPr/>
          <p:nvPr/>
        </p:nvSpPr>
        <p:spPr>
          <a:xfrm>
            <a:off x="9929046" y="590470"/>
            <a:ext cx="1918010" cy="191801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5400" dirty="0">
                <a:latin typeface="Meiryo UI" panose="020B0604030504040204" pitchFamily="50" charset="-128"/>
                <a:ea typeface="Meiryo UI" panose="020B0604030504040204" pitchFamily="50" charset="-128"/>
              </a:rPr>
              <a:t>10</a:t>
            </a:r>
            <a:r>
              <a:rPr kumimoji="1" lang="ja-JP" altLang="en-US" sz="2400">
                <a:latin typeface="Meiryo UI" panose="020B0604030504040204" pitchFamily="50" charset="-128"/>
                <a:ea typeface="Meiryo UI" panose="020B0604030504040204" pitchFamily="50" charset="-128"/>
              </a:rPr>
              <a:t>分</a:t>
            </a:r>
            <a:endParaRPr kumimoji="1" lang="ja-JP" altLang="en-US" sz="2400" dirty="0">
              <a:latin typeface="Meiryo UI" panose="020B0604030504040204" pitchFamily="50" charset="-128"/>
              <a:ea typeface="Meiryo UI" panose="020B0604030504040204" pitchFamily="50" charset="-128"/>
            </a:endParaRPr>
          </a:p>
        </p:txBody>
      </p:sp>
      <p:pic>
        <p:nvPicPr>
          <p:cNvPr id="6" name="Content Placeholder 5">
            <a:extLst>
              <a:ext uri="{FF2B5EF4-FFF2-40B4-BE49-F238E27FC236}">
                <a16:creationId xmlns:a16="http://schemas.microsoft.com/office/drawing/2014/main" xmlns="" id="{317D2C49-BAC9-F843-B90A-624A799EDB73}"/>
              </a:ext>
            </a:extLst>
          </p:cNvPr>
          <p:cNvPicPr>
            <a:picLocks noGrp="1" noChangeAspect="1"/>
          </p:cNvPicPr>
          <p:nvPr>
            <p:ph sz="half" idx="1"/>
          </p:nvPr>
        </p:nvPicPr>
        <p:blipFill>
          <a:blip r:embed="rId3"/>
          <a:stretch>
            <a:fillRect/>
          </a:stretch>
        </p:blipFill>
        <p:spPr>
          <a:xfrm>
            <a:off x="838200" y="1899041"/>
            <a:ext cx="5181600" cy="3661581"/>
          </a:xfrm>
        </p:spPr>
      </p:pic>
    </p:spTree>
    <p:extLst>
      <p:ext uri="{BB962C8B-B14F-4D97-AF65-F5344CB8AC3E}">
        <p14:creationId xmlns:p14="http://schemas.microsoft.com/office/powerpoint/2010/main" val="276056397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6FFCA244-BDC5-B043-9711-D79AA8A124BF}"/>
              </a:ext>
            </a:extLst>
          </p:cNvPr>
          <p:cNvSpPr>
            <a:spLocks noGrp="1"/>
          </p:cNvSpPr>
          <p:nvPr>
            <p:ph type="title"/>
          </p:nvPr>
        </p:nvSpPr>
        <p:spPr/>
        <p:txBody>
          <a:bodyPr/>
          <a:lstStyle/>
          <a:p>
            <a:r>
              <a:rPr lang="ja-JP" altLang="en-US"/>
              <a:t>本研修のまとめ</a:t>
            </a:r>
            <a:endParaRPr lang="en-US" dirty="0"/>
          </a:p>
        </p:txBody>
      </p:sp>
      <p:sp>
        <p:nvSpPr>
          <p:cNvPr id="5" name="Text Placeholder 4">
            <a:extLst>
              <a:ext uri="{FF2B5EF4-FFF2-40B4-BE49-F238E27FC236}">
                <a16:creationId xmlns:a16="http://schemas.microsoft.com/office/drawing/2014/main" xmlns="" id="{E2109A4F-19FD-F34E-96B9-16CBB92E80A2}"/>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75925166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C888546-E6F0-1345-99E6-5261B7AA7498}"/>
              </a:ext>
            </a:extLst>
          </p:cNvPr>
          <p:cNvSpPr>
            <a:spLocks noGrp="1"/>
          </p:cNvSpPr>
          <p:nvPr>
            <p:ph type="title"/>
          </p:nvPr>
        </p:nvSpPr>
        <p:spPr/>
        <p:txBody>
          <a:bodyPr/>
          <a:lstStyle/>
          <a:p>
            <a:r>
              <a:rPr lang="ja-JP" altLang="en-US"/>
              <a:t>対面研修の流れ</a:t>
            </a:r>
            <a:endParaRPr lang="en-US" dirty="0"/>
          </a:p>
        </p:txBody>
      </p:sp>
      <p:graphicFrame>
        <p:nvGraphicFramePr>
          <p:cNvPr id="4" name="Table 3">
            <a:extLst>
              <a:ext uri="{FF2B5EF4-FFF2-40B4-BE49-F238E27FC236}">
                <a16:creationId xmlns:a16="http://schemas.microsoft.com/office/drawing/2014/main" xmlns="" id="{BB012A61-43A3-704F-9E0B-E98EADFE7016}"/>
              </a:ext>
            </a:extLst>
          </p:cNvPr>
          <p:cNvGraphicFramePr>
            <a:graphicFrameLocks noGrp="1"/>
          </p:cNvGraphicFramePr>
          <p:nvPr>
            <p:extLst>
              <p:ext uri="{D42A27DB-BD31-4B8C-83A1-F6EECF244321}">
                <p14:modId xmlns:p14="http://schemas.microsoft.com/office/powerpoint/2010/main" val="2657676039"/>
              </p:ext>
            </p:extLst>
          </p:nvPr>
        </p:nvGraphicFramePr>
        <p:xfrm>
          <a:off x="579120" y="2015066"/>
          <a:ext cx="11140440" cy="3383280"/>
        </p:xfrm>
        <a:graphic>
          <a:graphicData uri="http://schemas.openxmlformats.org/drawingml/2006/table">
            <a:tbl>
              <a:tblPr firstRow="1" bandRow="1">
                <a:tableStyleId>{7E9639D4-E3E2-4D34-9284-5A2195B3D0D7}</a:tableStyleId>
              </a:tblPr>
              <a:tblGrid>
                <a:gridCol w="5318760">
                  <a:extLst>
                    <a:ext uri="{9D8B030D-6E8A-4147-A177-3AD203B41FA5}">
                      <a16:colId xmlns:a16="http://schemas.microsoft.com/office/drawing/2014/main" xmlns="" val="3522549609"/>
                    </a:ext>
                  </a:extLst>
                </a:gridCol>
                <a:gridCol w="5821680">
                  <a:extLst>
                    <a:ext uri="{9D8B030D-6E8A-4147-A177-3AD203B41FA5}">
                      <a16:colId xmlns:a16="http://schemas.microsoft.com/office/drawing/2014/main" xmlns="" val="3536549930"/>
                    </a:ext>
                  </a:extLst>
                </a:gridCol>
              </a:tblGrid>
              <a:tr h="185033">
                <a:tc>
                  <a:txBody>
                    <a:bodyPr/>
                    <a:lstStyle/>
                    <a:p>
                      <a:pPr algn="ctr"/>
                      <a:r>
                        <a:rPr lang="en-US" altLang="ja-JP" dirty="0"/>
                        <a:t>1</a:t>
                      </a:r>
                      <a:r>
                        <a:rPr lang="ja-JP" altLang="en-US"/>
                        <a:t>日目</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ja-JP" dirty="0"/>
                        <a:t>2</a:t>
                      </a:r>
                      <a:r>
                        <a:rPr lang="ja-JP" altLang="en-US"/>
                        <a:t>日目</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484719207"/>
                  </a:ext>
                </a:extLst>
              </a:tr>
              <a:tr h="2646221">
                <a:tc>
                  <a:txBody>
                    <a:bodyPr/>
                    <a:lstStyle/>
                    <a:p>
                      <a:pPr marL="285750" indent="-285750">
                        <a:buFont typeface="Arial" panose="020B0604020202020204" pitchFamily="34" charset="0"/>
                        <a:buChar char="•"/>
                      </a:pPr>
                      <a:r>
                        <a:rPr lang="ja-JP" altLang="en-US" sz="2400"/>
                        <a:t>研修概要　　　　　　　　　　（目標、研修の流れ）</a:t>
                      </a:r>
                      <a:endParaRPr lang="en-US" altLang="ja-JP" sz="2400" dirty="0"/>
                    </a:p>
                    <a:p>
                      <a:pPr marL="285750" indent="-285750">
                        <a:buFont typeface="Arial" panose="020B0604020202020204" pitchFamily="34" charset="0"/>
                        <a:buChar char="•"/>
                      </a:pPr>
                      <a:r>
                        <a:rPr lang="ja-JP" altLang="en-US" sz="2400"/>
                        <a:t>事例ビデオ視聴 </a:t>
                      </a:r>
                    </a:p>
                    <a:p>
                      <a:pPr marL="285750" indent="-285750">
                        <a:buFont typeface="Arial" panose="020B0604020202020204" pitchFamily="34" charset="0"/>
                        <a:buChar char="•"/>
                      </a:pPr>
                      <a:r>
                        <a:rPr lang="ja-JP" altLang="en-US" sz="2400"/>
                        <a:t>動画教材制作のプラン</a:t>
                      </a:r>
                      <a:endParaRPr lang="en-US" altLang="ja-JP" sz="2400" dirty="0"/>
                    </a:p>
                    <a:p>
                      <a:pPr marL="285750" indent="-285750">
                        <a:buFont typeface="Arial" panose="020B0604020202020204" pitchFamily="34" charset="0"/>
                        <a:buChar char="•"/>
                      </a:pPr>
                      <a:r>
                        <a:rPr lang="ja-JP" altLang="en-US" sz="2400"/>
                        <a:t>動画撮影・相互評価</a:t>
                      </a:r>
                      <a:endParaRPr lang="en-US" altLang="ja-JP" sz="2400" dirty="0"/>
                    </a:p>
                    <a:p>
                      <a:pPr marL="285750" indent="-285750">
                        <a:buFont typeface="Arial" panose="020B0604020202020204" pitchFamily="34" charset="0"/>
                        <a:buChar char="•"/>
                      </a:pPr>
                      <a:r>
                        <a:rPr lang="ja-JP" altLang="en-US" sz="2400"/>
                        <a:t>動画制作のポイント</a:t>
                      </a:r>
                      <a:endParaRPr lang="en-US" altLang="ja-JP" sz="2400" dirty="0"/>
                    </a:p>
                    <a:p>
                      <a:pPr marL="285750" indent="-285750">
                        <a:buFont typeface="Arial" panose="020B0604020202020204" pitchFamily="34" charset="0"/>
                        <a:buChar char="•"/>
                      </a:pPr>
                      <a:r>
                        <a:rPr lang="ja-JP" altLang="en-US" sz="2400"/>
                        <a:t>内省 </a:t>
                      </a:r>
                      <a:endParaRPr lang="en-US" altLang="ja-JP" sz="2400" dirty="0"/>
                    </a:p>
                    <a:p>
                      <a:pPr marL="285750" indent="-285750">
                        <a:buFont typeface="Arial" panose="020B0604020202020204" pitchFamily="34" charset="0"/>
                        <a:buChar char="•"/>
                      </a:pPr>
                      <a:r>
                        <a:rPr lang="en-US" altLang="ja-JP" sz="2400" dirty="0"/>
                        <a:t>2</a:t>
                      </a:r>
                      <a:r>
                        <a:rPr lang="ja-JP" altLang="en-US" sz="2400"/>
                        <a:t>日目の事前課題の説明</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r>
                        <a:rPr lang="ja-JP" altLang="en-US" sz="2400"/>
                        <a:t>インストラクショナルデザイン入門	</a:t>
                      </a:r>
                    </a:p>
                    <a:p>
                      <a:pPr marL="285750" indent="-285750">
                        <a:buFont typeface="Arial" panose="020B0604020202020204" pitchFamily="34" charset="0"/>
                        <a:buChar char="•"/>
                      </a:pPr>
                      <a:r>
                        <a:rPr lang="ja-JP" altLang="en-US" sz="2400"/>
                        <a:t>メディアの特性と教育利用	</a:t>
                      </a:r>
                    </a:p>
                    <a:p>
                      <a:pPr marL="285750" indent="-285750">
                        <a:buFont typeface="Arial" panose="020B0604020202020204" pitchFamily="34" charset="0"/>
                        <a:buChar char="•"/>
                      </a:pPr>
                      <a:r>
                        <a:rPr lang="ja-JP" altLang="en-US" sz="2400" strike="noStrike"/>
                        <a:t>動画再録・相互評価</a:t>
                      </a:r>
                      <a:endParaRPr lang="ja-JP" altLang="en-US" sz="2400"/>
                    </a:p>
                    <a:p>
                      <a:pPr marL="285750" indent="-285750">
                        <a:buFont typeface="Arial" panose="020B0604020202020204" pitchFamily="34" charset="0"/>
                        <a:buChar char="•"/>
                      </a:pPr>
                      <a:r>
                        <a:rPr lang="ja-JP" altLang="en-US" sz="2400"/>
                        <a:t>本研修のまとめ	</a:t>
                      </a:r>
                    </a:p>
                    <a:p>
                      <a:pPr marL="285750" indent="-285750">
                        <a:buFont typeface="Arial" panose="020B0604020202020204" pitchFamily="34" charset="0"/>
                        <a:buChar char="•"/>
                      </a:pPr>
                      <a:r>
                        <a:rPr lang="ja-JP" altLang="en-US" sz="2400"/>
                        <a:t>内省</a:t>
                      </a:r>
                      <a:endParaRPr lang="en-US" altLang="ja-JP" sz="2400" dirty="0"/>
                    </a:p>
                    <a:p>
                      <a:pPr marL="285750" indent="-285750">
                        <a:buFont typeface="Arial" panose="020B0604020202020204" pitchFamily="34" charset="0"/>
                        <a:buChar char="•"/>
                      </a:pPr>
                      <a:r>
                        <a:rPr lang="ja-JP" altLang="en-US" sz="2400"/>
                        <a:t>アクションプランの作成	</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201740303"/>
                  </a:ext>
                </a:extLst>
              </a:tr>
            </a:tbl>
          </a:graphicData>
        </a:graphic>
      </p:graphicFrame>
    </p:spTree>
    <p:extLst>
      <p:ext uri="{BB962C8B-B14F-4D97-AF65-F5344CB8AC3E}">
        <p14:creationId xmlns:p14="http://schemas.microsoft.com/office/powerpoint/2010/main" val="26018155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34580E5-EA4D-5042-B316-39E25C31EF74}"/>
              </a:ext>
            </a:extLst>
          </p:cNvPr>
          <p:cNvSpPr>
            <a:spLocks noGrp="1"/>
          </p:cNvSpPr>
          <p:nvPr>
            <p:ph type="title"/>
          </p:nvPr>
        </p:nvSpPr>
        <p:spPr/>
        <p:txBody>
          <a:bodyPr/>
          <a:lstStyle/>
          <a:p>
            <a:r>
              <a:rPr lang="ja-JP" altLang="en-US"/>
              <a:t>研修時間割参照</a:t>
            </a:r>
            <a:endParaRPr lang="en-US" dirty="0"/>
          </a:p>
        </p:txBody>
      </p:sp>
      <p:sp>
        <p:nvSpPr>
          <p:cNvPr id="3" name="Content Placeholder 2">
            <a:extLst>
              <a:ext uri="{FF2B5EF4-FFF2-40B4-BE49-F238E27FC236}">
                <a16:creationId xmlns:a16="http://schemas.microsoft.com/office/drawing/2014/main" xmlns="" id="{479AAD13-B7DD-D647-B3BF-319454CB1403}"/>
              </a:ext>
            </a:extLst>
          </p:cNvPr>
          <p:cNvSpPr>
            <a:spLocks noGrp="1"/>
          </p:cNvSpPr>
          <p:nvPr>
            <p:ph idx="1"/>
          </p:nvPr>
        </p:nvSpPr>
        <p:spPr/>
        <p:txBody>
          <a:bodyPr/>
          <a:lstStyle/>
          <a:p>
            <a:r>
              <a:rPr lang="en-US" altLang="ja-JP" dirty="0"/>
              <a:t>ID</a:t>
            </a:r>
            <a:r>
              <a:rPr lang="ja-JP" altLang="en-US"/>
              <a:t>の第一原理</a:t>
            </a:r>
            <a:endParaRPr lang="en-US" altLang="ja-JP" dirty="0"/>
          </a:p>
          <a:p>
            <a:r>
              <a:rPr lang="en-US" dirty="0"/>
              <a:t>ARCS</a:t>
            </a:r>
            <a:r>
              <a:rPr lang="ja-JP" altLang="en-US"/>
              <a:t>モデル</a:t>
            </a:r>
            <a:endParaRPr lang="en-US" altLang="ja-JP" dirty="0"/>
          </a:p>
          <a:p>
            <a:r>
              <a:rPr lang="ja-JP" altLang="en-US"/>
              <a:t>成人学習理論</a:t>
            </a:r>
            <a:endParaRPr lang="en-US" altLang="ja-JP" dirty="0"/>
          </a:p>
          <a:p>
            <a:pPr marL="0" indent="0">
              <a:buNone/>
            </a:pPr>
            <a:endParaRPr lang="en-US" altLang="ja-JP" dirty="0"/>
          </a:p>
          <a:p>
            <a:r>
              <a:rPr lang="ja-JP" altLang="en-US"/>
              <a:t>個人・ペア・グループワークを入れてメリハリ</a:t>
            </a:r>
            <a:endParaRPr lang="en-US" altLang="ja-JP" dirty="0"/>
          </a:p>
          <a:p>
            <a:r>
              <a:rPr lang="ja-JP" altLang="en-US"/>
              <a:t>失敗から学ぶ</a:t>
            </a:r>
            <a:endParaRPr lang="en-US" altLang="ja-JP" dirty="0"/>
          </a:p>
          <a:p>
            <a:endParaRPr lang="en-US" dirty="0"/>
          </a:p>
        </p:txBody>
      </p:sp>
    </p:spTree>
    <p:extLst>
      <p:ext uri="{BB962C8B-B14F-4D97-AF65-F5344CB8AC3E}">
        <p14:creationId xmlns:p14="http://schemas.microsoft.com/office/powerpoint/2010/main" val="322332071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xmlns="" id="{34F79687-D4D2-6C4B-ACB2-62CE1689176A}"/>
              </a:ext>
            </a:extLst>
          </p:cNvPr>
          <p:cNvSpPr>
            <a:spLocks noGrp="1"/>
          </p:cNvSpPr>
          <p:nvPr>
            <p:ph type="title"/>
          </p:nvPr>
        </p:nvSpPr>
        <p:spPr/>
        <p:txBody>
          <a:bodyPr/>
          <a:lstStyle/>
          <a:p>
            <a:r>
              <a:rPr lang="en-US" altLang="ja-JP" dirty="0"/>
              <a:t>ID</a:t>
            </a:r>
            <a:r>
              <a:rPr lang="ja-JP" altLang="en-US"/>
              <a:t>の観点からの指導案チェックポイント</a:t>
            </a:r>
            <a:endParaRPr lang="en-US" dirty="0"/>
          </a:p>
        </p:txBody>
      </p:sp>
      <p:sp>
        <p:nvSpPr>
          <p:cNvPr id="16" name="Content Placeholder 15">
            <a:extLst>
              <a:ext uri="{FF2B5EF4-FFF2-40B4-BE49-F238E27FC236}">
                <a16:creationId xmlns:a16="http://schemas.microsoft.com/office/drawing/2014/main" xmlns="" id="{C18B43DA-0BD3-C64B-A9C7-460F0B8190B7}"/>
              </a:ext>
            </a:extLst>
          </p:cNvPr>
          <p:cNvSpPr>
            <a:spLocks noGrp="1"/>
          </p:cNvSpPr>
          <p:nvPr>
            <p:ph idx="1"/>
          </p:nvPr>
        </p:nvSpPr>
        <p:spPr>
          <a:xfrm>
            <a:off x="281608" y="1102659"/>
            <a:ext cx="7908236" cy="5616193"/>
          </a:xfrm>
        </p:spPr>
        <p:txBody>
          <a:bodyPr>
            <a:normAutofit fontScale="92500" lnSpcReduction="10000"/>
          </a:bodyPr>
          <a:lstStyle/>
          <a:p>
            <a:r>
              <a:rPr lang="en-US" dirty="0" err="1"/>
              <a:t>学習時間の「長さ」でなく「到達度」で判定していますか</a:t>
            </a:r>
            <a:r>
              <a:rPr lang="en-US" dirty="0"/>
              <a:t> </a:t>
            </a:r>
          </a:p>
          <a:p>
            <a:r>
              <a:rPr lang="en-US" dirty="0"/>
              <a:t>自分のペースやスタイルで学習を進められる工夫がありますか</a:t>
            </a:r>
          </a:p>
          <a:p>
            <a:r>
              <a:rPr lang="en-US" dirty="0"/>
              <a:t>研修の全体像を伝える工夫（スケジュール表･コースマップなど）がありますか</a:t>
            </a:r>
          </a:p>
          <a:p>
            <a:r>
              <a:rPr lang="en-US" dirty="0"/>
              <a:t>９教授事象を含む短い単位に分割されており、飽きさせない工夫がありますか  </a:t>
            </a:r>
          </a:p>
          <a:p>
            <a:r>
              <a:rPr lang="en-US" dirty="0" err="1"/>
              <a:t>教材のコンテンツのタイトルや見出しは何についての情報提示かが明らかですか</a:t>
            </a:r>
            <a:endParaRPr lang="en-US" dirty="0"/>
          </a:p>
          <a:p>
            <a:r>
              <a:rPr lang="en-US" dirty="0" err="1"/>
              <a:t>誤りを気にせず試せる状況で練習する機会がありますか</a:t>
            </a:r>
            <a:endParaRPr lang="en-US" dirty="0"/>
          </a:p>
          <a:p>
            <a:r>
              <a:rPr lang="en-US" dirty="0" err="1"/>
              <a:t>事後テストと同じレベルで仕上げの練習をする機会がありますか</a:t>
            </a:r>
            <a:r>
              <a:rPr lang="en-US" dirty="0"/>
              <a:t>  </a:t>
            </a:r>
          </a:p>
          <a:p>
            <a:r>
              <a:rPr lang="en-US" dirty="0" err="1"/>
              <a:t>自律して学習を進めるための教育媒体や実施方法を使っていますか</a:t>
            </a:r>
            <a:endParaRPr lang="en-US" dirty="0"/>
          </a:p>
        </p:txBody>
      </p:sp>
      <p:sp>
        <p:nvSpPr>
          <p:cNvPr id="4" name="Rectangle 3">
            <a:extLst>
              <a:ext uri="{FF2B5EF4-FFF2-40B4-BE49-F238E27FC236}">
                <a16:creationId xmlns:a16="http://schemas.microsoft.com/office/drawing/2014/main" xmlns="" id="{B0E29AAE-DF9F-F44F-BDA2-018E434EA353}"/>
              </a:ext>
            </a:extLst>
          </p:cNvPr>
          <p:cNvSpPr/>
          <p:nvPr/>
        </p:nvSpPr>
        <p:spPr>
          <a:xfrm>
            <a:off x="9469424" y="6488668"/>
            <a:ext cx="2614818" cy="369332"/>
          </a:xfrm>
          <a:prstGeom prst="rect">
            <a:avLst/>
          </a:prstGeom>
        </p:spPr>
        <p:txBody>
          <a:bodyPr wrap="none">
            <a:spAutoFit/>
          </a:bodyPr>
          <a:lstStyle/>
          <a:p>
            <a:r>
              <a:rPr lang="ja-JP" altLang="en-US">
                <a:latin typeface="+mn-ea"/>
              </a:rPr>
              <a:t>全専研</a:t>
            </a:r>
            <a:r>
              <a:rPr lang="en-US" altLang="ja-JP" dirty="0">
                <a:latin typeface="+mn-ea"/>
              </a:rPr>
              <a:t>ID</a:t>
            </a:r>
            <a:r>
              <a:rPr lang="ja-JP" altLang="en-US">
                <a:latin typeface="+mn-ea"/>
              </a:rPr>
              <a:t>テキスト</a:t>
            </a:r>
            <a:r>
              <a:rPr lang="en-US" altLang="ja-JP" dirty="0">
                <a:latin typeface="+mn-ea"/>
              </a:rPr>
              <a:t>, p.80</a:t>
            </a:r>
            <a:endParaRPr lang="en-US" dirty="0"/>
          </a:p>
        </p:txBody>
      </p:sp>
      <p:sp>
        <p:nvSpPr>
          <p:cNvPr id="2" name="TextBox 1">
            <a:extLst>
              <a:ext uri="{FF2B5EF4-FFF2-40B4-BE49-F238E27FC236}">
                <a16:creationId xmlns:a16="http://schemas.microsoft.com/office/drawing/2014/main" xmlns="" id="{E6522789-AEEF-D443-AF84-B4A065D9760D}"/>
              </a:ext>
            </a:extLst>
          </p:cNvPr>
          <p:cNvSpPr txBox="1"/>
          <p:nvPr/>
        </p:nvSpPr>
        <p:spPr>
          <a:xfrm>
            <a:off x="7881042" y="1024134"/>
            <a:ext cx="2161169" cy="400110"/>
          </a:xfrm>
          <a:prstGeom prst="rect">
            <a:avLst/>
          </a:prstGeom>
          <a:noFill/>
        </p:spPr>
        <p:txBody>
          <a:bodyPr wrap="none" rtlCol="0">
            <a:spAutoFit/>
          </a:bodyPr>
          <a:lstStyle/>
          <a:p>
            <a:r>
              <a:rPr lang="ja-JP" altLang="en-US" sz="2000" b="1">
                <a:latin typeface="Meiryo UI" panose="020B0604030504040204" pitchFamily="34" charset="-128"/>
                <a:ea typeface="Meiryo UI" panose="020B0604030504040204" pitchFamily="34" charset="-128"/>
              </a:rPr>
              <a:t>目標と評価方法？</a:t>
            </a:r>
            <a:endParaRPr lang="en-US" sz="2000" b="1" dirty="0">
              <a:latin typeface="Meiryo UI" panose="020B0604030504040204" pitchFamily="34" charset="-128"/>
              <a:ea typeface="Meiryo UI" panose="020B0604030504040204" pitchFamily="34" charset="-128"/>
            </a:endParaRPr>
          </a:p>
        </p:txBody>
      </p:sp>
      <p:sp>
        <p:nvSpPr>
          <p:cNvPr id="6" name="TextBox 5">
            <a:extLst>
              <a:ext uri="{FF2B5EF4-FFF2-40B4-BE49-F238E27FC236}">
                <a16:creationId xmlns:a16="http://schemas.microsoft.com/office/drawing/2014/main" xmlns="" id="{F44FA7B2-3519-CF47-8D2B-A78D1FB25612}"/>
              </a:ext>
            </a:extLst>
          </p:cNvPr>
          <p:cNvSpPr txBox="1"/>
          <p:nvPr/>
        </p:nvSpPr>
        <p:spPr>
          <a:xfrm>
            <a:off x="8047097" y="1440011"/>
            <a:ext cx="3699697" cy="707886"/>
          </a:xfrm>
          <a:prstGeom prst="rect">
            <a:avLst/>
          </a:prstGeom>
          <a:noFill/>
        </p:spPr>
        <p:txBody>
          <a:bodyPr wrap="square" rtlCol="0">
            <a:spAutoFit/>
          </a:bodyPr>
          <a:lstStyle/>
          <a:p>
            <a:r>
              <a:rPr lang="ja-JP" altLang="en-US" sz="2000" b="1">
                <a:latin typeface="Meiryo UI" panose="020B0604030504040204" pitchFamily="34" charset="-128"/>
                <a:ea typeface="Meiryo UI" panose="020B0604030504040204" pitchFamily="34" charset="-128"/>
              </a:rPr>
              <a:t>学習者分析？自己制御？学習者中心？学習のオーナーシップ？</a:t>
            </a:r>
            <a:endParaRPr lang="en-US" sz="2000" b="1" dirty="0">
              <a:latin typeface="Meiryo UI" panose="020B0604030504040204" pitchFamily="34" charset="-128"/>
              <a:ea typeface="Meiryo UI" panose="020B0604030504040204" pitchFamily="34" charset="-128"/>
            </a:endParaRPr>
          </a:p>
        </p:txBody>
      </p:sp>
      <p:sp>
        <p:nvSpPr>
          <p:cNvPr id="7" name="TextBox 6">
            <a:extLst>
              <a:ext uri="{FF2B5EF4-FFF2-40B4-BE49-F238E27FC236}">
                <a16:creationId xmlns:a16="http://schemas.microsoft.com/office/drawing/2014/main" xmlns="" id="{5D7CA98C-9199-9E4F-AD7B-FBA94079EDC9}"/>
              </a:ext>
            </a:extLst>
          </p:cNvPr>
          <p:cNvSpPr txBox="1"/>
          <p:nvPr/>
        </p:nvSpPr>
        <p:spPr>
          <a:xfrm>
            <a:off x="8066381" y="2164758"/>
            <a:ext cx="4057521" cy="1015663"/>
          </a:xfrm>
          <a:prstGeom prst="rect">
            <a:avLst/>
          </a:prstGeom>
          <a:noFill/>
        </p:spPr>
        <p:txBody>
          <a:bodyPr wrap="none" rtlCol="0">
            <a:spAutoFit/>
          </a:bodyPr>
          <a:lstStyle/>
          <a:p>
            <a:r>
              <a:rPr lang="ja-JP" altLang="en-US" sz="2000" b="1">
                <a:latin typeface="Meiryo UI" panose="020B0604030504040204" pitchFamily="34" charset="-128"/>
                <a:ea typeface="Meiryo UI" panose="020B0604030504040204" pitchFamily="34" charset="-128"/>
              </a:rPr>
              <a:t>目指すところと行き方を考える？</a:t>
            </a:r>
            <a:endParaRPr lang="en-US" altLang="ja-JP" sz="2000" b="1" dirty="0">
              <a:latin typeface="Meiryo UI" panose="020B0604030504040204" pitchFamily="34" charset="-128"/>
              <a:ea typeface="Meiryo UI" panose="020B0604030504040204" pitchFamily="34" charset="-128"/>
            </a:endParaRPr>
          </a:p>
          <a:p>
            <a:r>
              <a:rPr lang="ja-JP" altLang="en-US" sz="2000" b="1">
                <a:latin typeface="Meiryo UI" panose="020B0604030504040204" pitchFamily="34" charset="-128"/>
                <a:ea typeface="Meiryo UI" panose="020B0604030504040204" pitchFamily="34" charset="-128"/>
              </a:rPr>
              <a:t>学習のオーナーシップ？</a:t>
            </a:r>
            <a:endParaRPr lang="en-US" altLang="ja-JP" sz="2000" b="1" dirty="0">
              <a:latin typeface="Meiryo UI" panose="020B0604030504040204" pitchFamily="34" charset="-128"/>
              <a:ea typeface="Meiryo UI" panose="020B0604030504040204" pitchFamily="34" charset="-128"/>
            </a:endParaRPr>
          </a:p>
          <a:p>
            <a:r>
              <a:rPr lang="ja-JP" altLang="en-US" sz="2000" b="1">
                <a:latin typeface="Meiryo UI" panose="020B0604030504040204" pitchFamily="34" charset="-128"/>
                <a:ea typeface="Meiryo UI" panose="020B0604030504040204" pitchFamily="34" charset="-128"/>
              </a:rPr>
              <a:t>アクティブラーニング？有意味学習？</a:t>
            </a:r>
            <a:endParaRPr lang="en-US" sz="2000" b="1" dirty="0">
              <a:latin typeface="Meiryo UI" panose="020B0604030504040204" pitchFamily="34" charset="-128"/>
              <a:ea typeface="Meiryo UI" panose="020B0604030504040204" pitchFamily="34" charset="-128"/>
            </a:endParaRPr>
          </a:p>
        </p:txBody>
      </p:sp>
      <p:sp>
        <p:nvSpPr>
          <p:cNvPr id="8" name="TextBox 7">
            <a:extLst>
              <a:ext uri="{FF2B5EF4-FFF2-40B4-BE49-F238E27FC236}">
                <a16:creationId xmlns:a16="http://schemas.microsoft.com/office/drawing/2014/main" xmlns="" id="{DFEFC0B2-BCA1-9346-81F5-ED8988FF6D39}"/>
              </a:ext>
            </a:extLst>
          </p:cNvPr>
          <p:cNvSpPr txBox="1"/>
          <p:nvPr/>
        </p:nvSpPr>
        <p:spPr>
          <a:xfrm>
            <a:off x="8078889" y="3176057"/>
            <a:ext cx="2677336" cy="400110"/>
          </a:xfrm>
          <a:prstGeom prst="rect">
            <a:avLst/>
          </a:prstGeom>
          <a:noFill/>
        </p:spPr>
        <p:txBody>
          <a:bodyPr wrap="none" rtlCol="0">
            <a:spAutoFit/>
          </a:bodyPr>
          <a:lstStyle/>
          <a:p>
            <a:r>
              <a:rPr lang="ja-JP" altLang="en-US" sz="2000" b="1">
                <a:latin typeface="Meiryo UI" panose="020B0604030504040204" pitchFamily="34" charset="-128"/>
                <a:ea typeface="Meiryo UI" panose="020B0604030504040204" pitchFamily="34" charset="-128"/>
              </a:rPr>
              <a:t>指導方略？動機づけ？</a:t>
            </a:r>
            <a:endParaRPr lang="en-US" sz="2000" b="1" dirty="0">
              <a:latin typeface="Meiryo UI" panose="020B0604030504040204" pitchFamily="34" charset="-128"/>
              <a:ea typeface="Meiryo UI" panose="020B0604030504040204" pitchFamily="34" charset="-128"/>
            </a:endParaRPr>
          </a:p>
        </p:txBody>
      </p:sp>
      <p:sp>
        <p:nvSpPr>
          <p:cNvPr id="9" name="TextBox 8">
            <a:extLst>
              <a:ext uri="{FF2B5EF4-FFF2-40B4-BE49-F238E27FC236}">
                <a16:creationId xmlns:a16="http://schemas.microsoft.com/office/drawing/2014/main" xmlns="" id="{A768C5CB-F699-F748-ACE1-CA9528FB163D}"/>
              </a:ext>
            </a:extLst>
          </p:cNvPr>
          <p:cNvSpPr txBox="1"/>
          <p:nvPr/>
        </p:nvSpPr>
        <p:spPr>
          <a:xfrm>
            <a:off x="8229600" y="3770010"/>
            <a:ext cx="2236510" cy="400110"/>
          </a:xfrm>
          <a:prstGeom prst="rect">
            <a:avLst/>
          </a:prstGeom>
          <a:noFill/>
        </p:spPr>
        <p:txBody>
          <a:bodyPr wrap="none" rtlCol="0">
            <a:spAutoFit/>
          </a:bodyPr>
          <a:lstStyle/>
          <a:p>
            <a:r>
              <a:rPr lang="ja-JP" altLang="en-US" sz="2000" b="1">
                <a:latin typeface="Meiryo UI" panose="020B0604030504040204" pitchFamily="34" charset="-128"/>
                <a:ea typeface="Meiryo UI" panose="020B0604030504040204" pitchFamily="34" charset="-128"/>
              </a:rPr>
              <a:t>情報提示方法は？</a:t>
            </a:r>
            <a:endParaRPr lang="en-US" sz="2000" b="1" dirty="0">
              <a:latin typeface="Meiryo UI" panose="020B0604030504040204" pitchFamily="34" charset="-128"/>
              <a:ea typeface="Meiryo UI" panose="020B0604030504040204" pitchFamily="34" charset="-128"/>
            </a:endParaRPr>
          </a:p>
        </p:txBody>
      </p:sp>
      <p:sp>
        <p:nvSpPr>
          <p:cNvPr id="10" name="TextBox 9">
            <a:extLst>
              <a:ext uri="{FF2B5EF4-FFF2-40B4-BE49-F238E27FC236}">
                <a16:creationId xmlns:a16="http://schemas.microsoft.com/office/drawing/2014/main" xmlns="" id="{C055F879-FD12-3447-86CD-CBD3398B2382}"/>
              </a:ext>
            </a:extLst>
          </p:cNvPr>
          <p:cNvSpPr txBox="1"/>
          <p:nvPr/>
        </p:nvSpPr>
        <p:spPr>
          <a:xfrm>
            <a:off x="7833113" y="4582696"/>
            <a:ext cx="4418197" cy="400110"/>
          </a:xfrm>
          <a:prstGeom prst="rect">
            <a:avLst/>
          </a:prstGeom>
          <a:noFill/>
        </p:spPr>
        <p:txBody>
          <a:bodyPr wrap="none" rtlCol="0">
            <a:spAutoFit/>
          </a:bodyPr>
          <a:lstStyle/>
          <a:p>
            <a:r>
              <a:rPr lang="ja-JP" altLang="en-US" sz="2000" b="1">
                <a:latin typeface="Meiryo UI" panose="020B0604030504040204" pitchFamily="34" charset="-128"/>
                <a:ea typeface="Meiryo UI" panose="020B0604030504040204" pitchFamily="34" charset="-128"/>
              </a:rPr>
              <a:t>練習の機会？クラスルームクライメット？</a:t>
            </a:r>
            <a:endParaRPr lang="en-US" sz="2000" b="1" dirty="0">
              <a:latin typeface="Meiryo UI" panose="020B0604030504040204" pitchFamily="34" charset="-128"/>
              <a:ea typeface="Meiryo UI" panose="020B0604030504040204" pitchFamily="34" charset="-128"/>
            </a:endParaRPr>
          </a:p>
        </p:txBody>
      </p:sp>
      <p:sp>
        <p:nvSpPr>
          <p:cNvPr id="11" name="TextBox 10">
            <a:extLst>
              <a:ext uri="{FF2B5EF4-FFF2-40B4-BE49-F238E27FC236}">
                <a16:creationId xmlns:a16="http://schemas.microsoft.com/office/drawing/2014/main" xmlns="" id="{8E490DD2-3073-5C4C-9E49-86FB5574A736}"/>
              </a:ext>
            </a:extLst>
          </p:cNvPr>
          <p:cNvSpPr txBox="1"/>
          <p:nvPr/>
        </p:nvSpPr>
        <p:spPr>
          <a:xfrm>
            <a:off x="7977733" y="5211516"/>
            <a:ext cx="3626314" cy="400110"/>
          </a:xfrm>
          <a:prstGeom prst="rect">
            <a:avLst/>
          </a:prstGeom>
          <a:noFill/>
        </p:spPr>
        <p:txBody>
          <a:bodyPr wrap="none" rtlCol="0">
            <a:spAutoFit/>
          </a:bodyPr>
          <a:lstStyle/>
          <a:p>
            <a:r>
              <a:rPr lang="ja-JP" altLang="en-US" sz="2000" b="1">
                <a:latin typeface="Meiryo UI" panose="020B0604030504040204" pitchFamily="34" charset="-128"/>
                <a:ea typeface="Meiryo UI" panose="020B0604030504040204" pitchFamily="34" charset="-128"/>
              </a:rPr>
              <a:t>練習の機会は？転移と応用は？</a:t>
            </a:r>
            <a:endParaRPr lang="en-US" sz="2000" b="1" dirty="0">
              <a:latin typeface="Meiryo UI" panose="020B0604030504040204" pitchFamily="34" charset="-128"/>
              <a:ea typeface="Meiryo UI" panose="020B0604030504040204" pitchFamily="34" charset="-128"/>
            </a:endParaRPr>
          </a:p>
        </p:txBody>
      </p:sp>
      <p:sp>
        <p:nvSpPr>
          <p:cNvPr id="12" name="TextBox 11">
            <a:extLst>
              <a:ext uri="{FF2B5EF4-FFF2-40B4-BE49-F238E27FC236}">
                <a16:creationId xmlns:a16="http://schemas.microsoft.com/office/drawing/2014/main" xmlns="" id="{D6FCB760-47E8-CD47-BDD7-2E244B7150EC}"/>
              </a:ext>
            </a:extLst>
          </p:cNvPr>
          <p:cNvSpPr txBox="1"/>
          <p:nvPr/>
        </p:nvSpPr>
        <p:spPr>
          <a:xfrm>
            <a:off x="8229600" y="5881216"/>
            <a:ext cx="2882520" cy="707886"/>
          </a:xfrm>
          <a:prstGeom prst="rect">
            <a:avLst/>
          </a:prstGeom>
          <a:noFill/>
        </p:spPr>
        <p:txBody>
          <a:bodyPr wrap="none" rtlCol="0">
            <a:spAutoFit/>
          </a:bodyPr>
          <a:lstStyle/>
          <a:p>
            <a:r>
              <a:rPr lang="ja-JP" altLang="en-US" sz="2000" b="1">
                <a:latin typeface="Meiryo UI" panose="020B0604030504040204" pitchFamily="34" charset="-128"/>
                <a:ea typeface="Meiryo UI" panose="020B0604030504040204" pitchFamily="34" charset="-128"/>
              </a:rPr>
              <a:t>自己制御？自己ペース？</a:t>
            </a:r>
            <a:endParaRPr lang="en-US" altLang="ja-JP" sz="2000" b="1" dirty="0">
              <a:latin typeface="Meiryo UI" panose="020B0604030504040204" pitchFamily="34" charset="-128"/>
              <a:ea typeface="Meiryo UI" panose="020B0604030504040204" pitchFamily="34" charset="-128"/>
            </a:endParaRPr>
          </a:p>
          <a:p>
            <a:r>
              <a:rPr lang="ja-JP" altLang="en-US" sz="2000" b="1">
                <a:latin typeface="Meiryo UI" panose="020B0604030504040204" pitchFamily="34" charset="-128"/>
                <a:ea typeface="Meiryo UI" panose="020B0604030504040204" pitchFamily="34" charset="-128"/>
              </a:rPr>
              <a:t>学習者中心？</a:t>
            </a:r>
            <a:endParaRPr lang="en-US" sz="2000" b="1" dirty="0">
              <a:latin typeface="Meiryo UI" panose="020B0604030504040204" pitchFamily="34" charset="-128"/>
              <a:ea typeface="Meiryo UI" panose="020B0604030504040204" pitchFamily="34" charset="-128"/>
            </a:endParaRPr>
          </a:p>
        </p:txBody>
      </p:sp>
    </p:spTree>
    <p:extLst>
      <p:ext uri="{BB962C8B-B14F-4D97-AF65-F5344CB8AC3E}">
        <p14:creationId xmlns:p14="http://schemas.microsoft.com/office/powerpoint/2010/main" val="123971440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1919A32-E48C-284D-BB15-B0C0AAB227ED}"/>
              </a:ext>
            </a:extLst>
          </p:cNvPr>
          <p:cNvSpPr>
            <a:spLocks noGrp="1"/>
          </p:cNvSpPr>
          <p:nvPr>
            <p:ph type="title"/>
          </p:nvPr>
        </p:nvSpPr>
        <p:spPr/>
        <p:txBody>
          <a:bodyPr>
            <a:normAutofit/>
          </a:bodyPr>
          <a:lstStyle/>
          <a:p>
            <a:r>
              <a:rPr lang="ja-JP" altLang="en-US"/>
              <a:t>授業で</a:t>
            </a:r>
            <a:r>
              <a:rPr lang="en-US" altLang="ja-JP" dirty="0"/>
              <a:t>ICT</a:t>
            </a:r>
            <a:r>
              <a:rPr lang="ja-JP" altLang="en-US"/>
              <a:t>を活用するためのチェックポイント</a:t>
            </a:r>
            <a:endParaRPr lang="en-US" dirty="0"/>
          </a:p>
        </p:txBody>
      </p:sp>
      <p:sp>
        <p:nvSpPr>
          <p:cNvPr id="3" name="Content Placeholder 2">
            <a:extLst>
              <a:ext uri="{FF2B5EF4-FFF2-40B4-BE49-F238E27FC236}">
                <a16:creationId xmlns:a16="http://schemas.microsoft.com/office/drawing/2014/main" xmlns="" id="{1A737CCA-1BAB-1143-AD5D-53631E1D5118}"/>
              </a:ext>
            </a:extLst>
          </p:cNvPr>
          <p:cNvSpPr>
            <a:spLocks noGrp="1"/>
          </p:cNvSpPr>
          <p:nvPr>
            <p:ph idx="1"/>
          </p:nvPr>
        </p:nvSpPr>
        <p:spPr>
          <a:xfrm>
            <a:off x="601565" y="1131894"/>
            <a:ext cx="10988870" cy="5238505"/>
          </a:xfrm>
        </p:spPr>
        <p:txBody>
          <a:bodyPr>
            <a:normAutofit fontScale="85000" lnSpcReduction="20000"/>
          </a:bodyPr>
          <a:lstStyle/>
          <a:p>
            <a:pPr marL="514350" lvl="0" indent="-514350">
              <a:lnSpc>
                <a:spcPct val="120000"/>
              </a:lnSpc>
              <a:buFont typeface="+mj-lt"/>
              <a:buAutoNum type="arabicPeriod"/>
            </a:pPr>
            <a:r>
              <a:rPr lang="en-US" dirty="0"/>
              <a:t>ICT</a:t>
            </a:r>
            <a:r>
              <a:rPr lang="ja-JP" altLang="en-US"/>
              <a:t>活用インストラクションの</a:t>
            </a:r>
            <a:r>
              <a:rPr lang="en-US" dirty="0"/>
              <a:t>3</a:t>
            </a:r>
            <a:r>
              <a:rPr lang="ja-JP" altLang="en-US"/>
              <a:t>要素（教授モード、教授方法、配信メディア）が学習を効果的にする方法で考慮されていますか</a:t>
            </a:r>
            <a:endParaRPr lang="en-US" dirty="0"/>
          </a:p>
          <a:p>
            <a:pPr marL="514350" lvl="0" indent="-514350">
              <a:lnSpc>
                <a:spcPct val="120000"/>
              </a:lnSpc>
              <a:buFont typeface="+mj-lt"/>
              <a:buAutoNum type="arabicPeriod"/>
            </a:pPr>
            <a:r>
              <a:rPr lang="ja-JP" altLang="en-US"/>
              <a:t>どのように人は学ぶのかに考慮した</a:t>
            </a:r>
            <a:r>
              <a:rPr lang="en-US" dirty="0"/>
              <a:t>ICT</a:t>
            </a:r>
            <a:r>
              <a:rPr lang="ja-JP" altLang="en-US"/>
              <a:t>活用教材となっていますか</a:t>
            </a:r>
            <a:endParaRPr lang="en-US" dirty="0"/>
          </a:p>
          <a:p>
            <a:pPr lvl="1">
              <a:lnSpc>
                <a:spcPct val="120000"/>
              </a:lnSpc>
            </a:pPr>
            <a:r>
              <a:rPr lang="ja-JP" altLang="en-US"/>
              <a:t>教授モード</a:t>
            </a:r>
            <a:r>
              <a:rPr lang="en-US" dirty="0"/>
              <a:t>(</a:t>
            </a:r>
            <a:r>
              <a:rPr lang="ja-JP" altLang="en-US"/>
              <a:t>メディア</a:t>
            </a:r>
            <a:r>
              <a:rPr lang="en-US" dirty="0"/>
              <a:t>)</a:t>
            </a:r>
            <a:r>
              <a:rPr lang="ja-JP" altLang="en-US"/>
              <a:t>は教材の学習目標に合うものを選択していますか</a:t>
            </a:r>
            <a:endParaRPr lang="en-US" dirty="0"/>
          </a:p>
          <a:p>
            <a:pPr lvl="1">
              <a:lnSpc>
                <a:spcPct val="120000"/>
              </a:lnSpc>
            </a:pPr>
            <a:r>
              <a:rPr lang="ja-JP" altLang="en-US"/>
              <a:t>人の学び（認知活動）を促進するように教授モード（メディア）を選択していますか</a:t>
            </a:r>
            <a:endParaRPr lang="en-US" dirty="0"/>
          </a:p>
          <a:p>
            <a:pPr lvl="1">
              <a:lnSpc>
                <a:spcPct val="120000"/>
              </a:lnSpc>
            </a:pPr>
            <a:r>
              <a:rPr lang="ja-JP" altLang="en-US"/>
              <a:t>学習オブジェクトの単位として長さと学習項目の分量は適当ですか</a:t>
            </a:r>
            <a:endParaRPr lang="en-US" dirty="0"/>
          </a:p>
          <a:p>
            <a:pPr lvl="1">
              <a:lnSpc>
                <a:spcPct val="120000"/>
              </a:lnSpc>
            </a:pPr>
            <a:r>
              <a:rPr lang="ja-JP" altLang="en-US"/>
              <a:t>教授モードと教授方法には、学習者の特性</a:t>
            </a:r>
            <a:r>
              <a:rPr lang="en-US" dirty="0"/>
              <a:t>(</a:t>
            </a:r>
            <a:r>
              <a:rPr lang="ja-JP" altLang="en-US"/>
              <a:t>学習スタイル、母語など</a:t>
            </a:r>
            <a:r>
              <a:rPr lang="en-US" dirty="0"/>
              <a:t>)</a:t>
            </a:r>
            <a:r>
              <a:rPr lang="ja-JP" altLang="en-US"/>
              <a:t>や既有知識を考慮されていますか</a:t>
            </a:r>
            <a:endParaRPr lang="en-US" dirty="0"/>
          </a:p>
          <a:p>
            <a:pPr lvl="1">
              <a:lnSpc>
                <a:spcPct val="120000"/>
              </a:lnSpc>
            </a:pPr>
            <a:r>
              <a:rPr lang="ja-JP" altLang="en-US"/>
              <a:t>学習に関係のない誘惑的な装飾を多く使っていませんか</a:t>
            </a:r>
            <a:endParaRPr lang="en-US" dirty="0"/>
          </a:p>
          <a:p>
            <a:pPr marL="514350" lvl="0" indent="-514350">
              <a:lnSpc>
                <a:spcPct val="120000"/>
              </a:lnSpc>
              <a:buFont typeface="+mj-lt"/>
              <a:buAutoNum type="arabicPeriod" startAt="3"/>
            </a:pPr>
            <a:r>
              <a:rPr lang="ja-JP" altLang="en-US"/>
              <a:t>学習者が、自律的に学べ、学習を制御できる工夫はありますか</a:t>
            </a:r>
            <a:endParaRPr lang="en-US" dirty="0"/>
          </a:p>
          <a:p>
            <a:pPr marL="514350" lvl="0" indent="-514350">
              <a:lnSpc>
                <a:spcPct val="120000"/>
              </a:lnSpc>
              <a:buFont typeface="+mj-lt"/>
              <a:buAutoNum type="arabicPeriod" startAt="3"/>
            </a:pPr>
            <a:r>
              <a:rPr lang="ja-JP" altLang="en-US"/>
              <a:t>学習オブジェクトの組合せは授業全体の目標を達成するのに役立ちますか</a:t>
            </a:r>
            <a:endParaRPr lang="en-US" dirty="0"/>
          </a:p>
          <a:p>
            <a:pPr marL="514350" lvl="0" indent="-514350">
              <a:lnSpc>
                <a:spcPct val="120000"/>
              </a:lnSpc>
              <a:buFont typeface="+mj-lt"/>
              <a:buAutoNum type="arabicPeriod" startAt="3"/>
            </a:pPr>
            <a:r>
              <a:rPr lang="ja-JP" altLang="en-US"/>
              <a:t>授業全体の中で、学習オブジェクトを利用した学習活動を支援する方法はありますか</a:t>
            </a:r>
            <a:endParaRPr lang="en-US" dirty="0"/>
          </a:p>
        </p:txBody>
      </p:sp>
    </p:spTree>
    <p:extLst>
      <p:ext uri="{BB962C8B-B14F-4D97-AF65-F5344CB8AC3E}">
        <p14:creationId xmlns:p14="http://schemas.microsoft.com/office/powerpoint/2010/main" val="108960239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106BD33-B71B-6744-90E1-7507E70A034B}"/>
              </a:ext>
            </a:extLst>
          </p:cNvPr>
          <p:cNvSpPr>
            <a:spLocks noGrp="1"/>
          </p:cNvSpPr>
          <p:nvPr>
            <p:ph type="title"/>
          </p:nvPr>
        </p:nvSpPr>
        <p:spPr/>
        <p:txBody>
          <a:bodyPr/>
          <a:lstStyle/>
          <a:p>
            <a:r>
              <a:rPr lang="ja-JP" altLang="en-US" b="1" dirty="0">
                <a:latin typeface="Meiryo UI" panose="020B0604030504040204" pitchFamily="50" charset="-128"/>
                <a:ea typeface="Meiryo UI" panose="020B0604030504040204" pitchFamily="50" charset="-128"/>
              </a:rPr>
              <a:t>授業での動画活用に考慮すべきこと？</a:t>
            </a:r>
            <a:endParaRPr lang="en-US" b="1" dirty="0">
              <a:latin typeface="Meiryo UI" panose="020B0604030504040204" pitchFamily="50" charset="-128"/>
              <a:ea typeface="Meiryo UI" panose="020B0604030504040204" pitchFamily="50" charset="-128"/>
            </a:endParaRPr>
          </a:p>
        </p:txBody>
      </p:sp>
      <p:sp>
        <p:nvSpPr>
          <p:cNvPr id="3" name="Content Placeholder 2">
            <a:extLst>
              <a:ext uri="{FF2B5EF4-FFF2-40B4-BE49-F238E27FC236}">
                <a16:creationId xmlns:a16="http://schemas.microsoft.com/office/drawing/2014/main" xmlns="" id="{53F918CA-7D49-4242-89AA-D692FF912ACC}"/>
              </a:ext>
            </a:extLst>
          </p:cNvPr>
          <p:cNvSpPr>
            <a:spLocks noGrp="1"/>
          </p:cNvSpPr>
          <p:nvPr>
            <p:ph idx="1"/>
          </p:nvPr>
        </p:nvSpPr>
        <p:spPr>
          <a:xfrm>
            <a:off x="838200" y="1345289"/>
            <a:ext cx="10515600" cy="5020516"/>
          </a:xfrm>
        </p:spPr>
        <p:txBody>
          <a:bodyPr/>
          <a:lstStyle/>
          <a:p>
            <a:r>
              <a:rPr lang="ja-JP" altLang="en-US" dirty="0">
                <a:latin typeface="Meiryo UI" panose="020B0604030504040204" pitchFamily="50" charset="-128"/>
                <a:ea typeface="Meiryo UI" panose="020B0604030504040204" pitchFamily="50" charset="-128"/>
              </a:rPr>
              <a:t>どんな授業で？</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動画は、いつ、どこで、誰が、何を教えるために、どのように、何のために使われる？</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動画の内容は？</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動画の構成は？</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動画教材はどのように評価する？</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学習効果を上げるための動画教材はどう作ればいい？</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動画を使った学習活動は？</a:t>
            </a:r>
            <a:endParaRPr lang="en-US" altLang="ja-JP"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13001604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BE25FCE-1106-1241-A1D2-038301624D2D}"/>
              </a:ext>
            </a:extLst>
          </p:cNvPr>
          <p:cNvSpPr>
            <a:spLocks noGrp="1"/>
          </p:cNvSpPr>
          <p:nvPr>
            <p:ph type="title"/>
          </p:nvPr>
        </p:nvSpPr>
        <p:spPr/>
        <p:txBody>
          <a:bodyPr/>
          <a:lstStyle/>
          <a:p>
            <a:r>
              <a:rPr lang="ja-JP" altLang="en-US"/>
              <a:t>効果的な学習オブジェクトの利用法</a:t>
            </a:r>
            <a:endParaRPr lang="en-US" dirty="0"/>
          </a:p>
        </p:txBody>
      </p:sp>
      <p:sp>
        <p:nvSpPr>
          <p:cNvPr id="3" name="Content Placeholder 2">
            <a:extLst>
              <a:ext uri="{FF2B5EF4-FFF2-40B4-BE49-F238E27FC236}">
                <a16:creationId xmlns:a16="http://schemas.microsoft.com/office/drawing/2014/main" xmlns="" id="{8ABEA90C-02E0-704D-9756-7B9CD81818BF}"/>
              </a:ext>
            </a:extLst>
          </p:cNvPr>
          <p:cNvSpPr>
            <a:spLocks noGrp="1"/>
          </p:cNvSpPr>
          <p:nvPr>
            <p:ph sz="half" idx="1"/>
          </p:nvPr>
        </p:nvSpPr>
        <p:spPr/>
        <p:txBody>
          <a:bodyPr/>
          <a:lstStyle/>
          <a:p>
            <a:r>
              <a:rPr lang="ja-JP" altLang="en-US"/>
              <a:t>学習者中心デザイン</a:t>
            </a:r>
            <a:endParaRPr lang="en-US" altLang="ja-JP" dirty="0"/>
          </a:p>
          <a:p>
            <a:r>
              <a:rPr lang="ja-JP" altLang="en-US"/>
              <a:t>学習スタイルと適合</a:t>
            </a:r>
            <a:endParaRPr lang="en-US" altLang="ja-JP" dirty="0"/>
          </a:p>
          <a:p>
            <a:r>
              <a:rPr lang="ja-JP" altLang="en-US"/>
              <a:t>動機づけを考慮</a:t>
            </a:r>
            <a:endParaRPr lang="en-US" altLang="ja-JP" dirty="0"/>
          </a:p>
          <a:p>
            <a:r>
              <a:rPr lang="ja-JP" altLang="en-US"/>
              <a:t>リポジトリの活用</a:t>
            </a:r>
            <a:endParaRPr lang="en-US" dirty="0"/>
          </a:p>
        </p:txBody>
      </p:sp>
      <p:sp>
        <p:nvSpPr>
          <p:cNvPr id="4" name="Content Placeholder 3">
            <a:extLst>
              <a:ext uri="{FF2B5EF4-FFF2-40B4-BE49-F238E27FC236}">
                <a16:creationId xmlns:a16="http://schemas.microsoft.com/office/drawing/2014/main" xmlns="" id="{517DD45D-BD21-D748-81C9-80BB301B1360}"/>
              </a:ext>
            </a:extLst>
          </p:cNvPr>
          <p:cNvSpPr>
            <a:spLocks noGrp="1"/>
          </p:cNvSpPr>
          <p:nvPr>
            <p:ph sz="half" idx="2"/>
          </p:nvPr>
        </p:nvSpPr>
        <p:spPr/>
        <p:txBody>
          <a:bodyPr/>
          <a:lstStyle/>
          <a:p>
            <a:pPr marL="0" indent="0">
              <a:buNone/>
            </a:pPr>
            <a:r>
              <a:rPr lang="ja-JP" altLang="en-US"/>
              <a:t>例：</a:t>
            </a:r>
            <a:endParaRPr lang="en-US" altLang="ja-JP" dirty="0"/>
          </a:p>
          <a:p>
            <a:r>
              <a:rPr lang="ja-JP" altLang="en-US"/>
              <a:t>オープンリソース</a:t>
            </a:r>
            <a:endParaRPr lang="en-US" altLang="ja-JP" dirty="0"/>
          </a:p>
          <a:p>
            <a:r>
              <a:rPr lang="ja-JP" altLang="en-US"/>
              <a:t>オープン教育リソース</a:t>
            </a:r>
            <a:endParaRPr lang="en-US" altLang="ja-JP" dirty="0"/>
          </a:p>
        </p:txBody>
      </p:sp>
    </p:spTree>
    <p:extLst>
      <p:ext uri="{BB962C8B-B14F-4D97-AF65-F5344CB8AC3E}">
        <p14:creationId xmlns:p14="http://schemas.microsoft.com/office/powerpoint/2010/main" val="95814182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0DBD799-0249-6748-8E84-959286CE4FDC}"/>
              </a:ext>
            </a:extLst>
          </p:cNvPr>
          <p:cNvSpPr>
            <a:spLocks noGrp="1"/>
          </p:cNvSpPr>
          <p:nvPr>
            <p:ph type="title"/>
          </p:nvPr>
        </p:nvSpPr>
        <p:spPr/>
        <p:txBody>
          <a:bodyPr/>
          <a:lstStyle/>
          <a:p>
            <a:r>
              <a:rPr lang="ja-JP" altLang="en-US" b="1" dirty="0">
                <a:latin typeface="Meiryo UI" panose="020B0604030504040204" pitchFamily="50" charset="-128"/>
                <a:ea typeface="Meiryo UI" panose="020B0604030504040204" pitchFamily="50" charset="-128"/>
              </a:rPr>
              <a:t>研修の目標</a:t>
            </a:r>
            <a:endParaRPr lang="en-US" b="1" dirty="0">
              <a:latin typeface="Meiryo UI" panose="020B0604030504040204" pitchFamily="50" charset="-128"/>
              <a:ea typeface="Meiryo UI" panose="020B0604030504040204" pitchFamily="50" charset="-128"/>
            </a:endParaRPr>
          </a:p>
        </p:txBody>
      </p:sp>
      <p:sp>
        <p:nvSpPr>
          <p:cNvPr id="3" name="Content Placeholder 2">
            <a:extLst>
              <a:ext uri="{FF2B5EF4-FFF2-40B4-BE49-F238E27FC236}">
                <a16:creationId xmlns:a16="http://schemas.microsoft.com/office/drawing/2014/main" xmlns="" id="{647EC6FB-2752-8C45-B5AA-0BEDE50A05F9}"/>
              </a:ext>
            </a:extLst>
          </p:cNvPr>
          <p:cNvSpPr>
            <a:spLocks noGrp="1"/>
          </p:cNvSpPr>
          <p:nvPr>
            <p:ph idx="1"/>
          </p:nvPr>
        </p:nvSpPr>
        <p:spPr/>
        <p:txBody>
          <a:bodyPr>
            <a:normAutofit/>
          </a:bodyPr>
          <a:lstStyle/>
          <a:p>
            <a:r>
              <a:rPr lang="ja-JP" altLang="en-US" dirty="0">
                <a:latin typeface="Meiryo UI" panose="020B0604030504040204" pitchFamily="50" charset="-128"/>
                <a:ea typeface="Meiryo UI" panose="020B0604030504040204" pitchFamily="50" charset="-128"/>
              </a:rPr>
              <a:t>学習効果を上げるための動画教材を設計、開発できる</a:t>
            </a:r>
            <a:endParaRPr lang="en-US"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開発した動画教材を授業で有効的な活用法を説明できる</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動画教材を活用した授業を改善につなげるための評価を計画できる</a:t>
            </a:r>
            <a:endParaRPr 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59792546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47F9831-2D32-C24B-B4EE-162A49CB1B4F}"/>
              </a:ext>
            </a:extLst>
          </p:cNvPr>
          <p:cNvSpPr>
            <a:spLocks noGrp="1"/>
          </p:cNvSpPr>
          <p:nvPr>
            <p:ph type="title"/>
          </p:nvPr>
        </p:nvSpPr>
        <p:spPr/>
        <p:txBody>
          <a:bodyPr/>
          <a:lstStyle/>
          <a:p>
            <a:r>
              <a:rPr lang="ja-JP" altLang="en-US" b="1" dirty="0">
                <a:latin typeface="Meiryo UI" panose="020B0604030504040204" pitchFamily="50" charset="-128"/>
                <a:ea typeface="Meiryo UI" panose="020B0604030504040204" pitchFamily="50" charset="-128"/>
              </a:rPr>
              <a:t>講師紹介</a:t>
            </a:r>
            <a:endParaRPr lang="en-US" b="1" dirty="0">
              <a:latin typeface="Meiryo UI" panose="020B0604030504040204" pitchFamily="50" charset="-128"/>
              <a:ea typeface="Meiryo UI" panose="020B0604030504040204" pitchFamily="50" charset="-128"/>
            </a:endParaRPr>
          </a:p>
        </p:txBody>
      </p:sp>
      <p:pic>
        <p:nvPicPr>
          <p:cNvPr id="4" name="Content Placeholder 4">
            <a:extLst>
              <a:ext uri="{FF2B5EF4-FFF2-40B4-BE49-F238E27FC236}">
                <a16:creationId xmlns:a16="http://schemas.microsoft.com/office/drawing/2014/main" xmlns="" id="{D4261872-407A-8B43-B95E-FADBDD8ACD33}"/>
              </a:ext>
            </a:extLst>
          </p:cNvPr>
          <p:cNvPicPr>
            <a:picLocks noGrp="1" noChangeAspect="1"/>
          </p:cNvPicPr>
          <p:nvPr>
            <p:ph idx="1"/>
          </p:nvPr>
        </p:nvPicPr>
        <p:blipFill>
          <a:blip r:embed="rId3"/>
          <a:stretch>
            <a:fillRect/>
          </a:stretch>
        </p:blipFill>
        <p:spPr>
          <a:xfrm>
            <a:off x="1576738" y="1963738"/>
            <a:ext cx="2857500" cy="2857500"/>
          </a:xfrm>
        </p:spPr>
      </p:pic>
      <p:pic>
        <p:nvPicPr>
          <p:cNvPr id="6" name="Picture 5">
            <a:extLst>
              <a:ext uri="{FF2B5EF4-FFF2-40B4-BE49-F238E27FC236}">
                <a16:creationId xmlns:a16="http://schemas.microsoft.com/office/drawing/2014/main" xmlns="" id="{A450D46A-F5A4-6D4C-9B29-2EF32E72CCF8}"/>
              </a:ext>
            </a:extLst>
          </p:cNvPr>
          <p:cNvPicPr>
            <a:picLocks noChangeAspect="1"/>
          </p:cNvPicPr>
          <p:nvPr/>
        </p:nvPicPr>
        <p:blipFill>
          <a:blip r:embed="rId4"/>
          <a:stretch>
            <a:fillRect/>
          </a:stretch>
        </p:blipFill>
        <p:spPr>
          <a:xfrm>
            <a:off x="7113671" y="1971399"/>
            <a:ext cx="3051409" cy="3051409"/>
          </a:xfrm>
          <a:prstGeom prst="rect">
            <a:avLst/>
          </a:prstGeom>
        </p:spPr>
      </p:pic>
      <p:sp>
        <p:nvSpPr>
          <p:cNvPr id="7" name="TextBox 6">
            <a:extLst>
              <a:ext uri="{FF2B5EF4-FFF2-40B4-BE49-F238E27FC236}">
                <a16:creationId xmlns:a16="http://schemas.microsoft.com/office/drawing/2014/main" xmlns="" id="{3C8A70D0-8D2C-F645-B16C-D155E5AF377E}"/>
              </a:ext>
            </a:extLst>
          </p:cNvPr>
          <p:cNvSpPr txBox="1"/>
          <p:nvPr/>
        </p:nvSpPr>
        <p:spPr>
          <a:xfrm>
            <a:off x="2005714" y="4829985"/>
            <a:ext cx="2638864" cy="1477328"/>
          </a:xfrm>
          <a:prstGeom prst="rect">
            <a:avLst/>
          </a:prstGeom>
          <a:noFill/>
        </p:spPr>
        <p:txBody>
          <a:bodyPr wrap="none" rtlCol="0">
            <a:spAutoFit/>
          </a:bodyPr>
          <a:lstStyle/>
          <a:p>
            <a:pPr algn="ctr"/>
            <a:r>
              <a:rPr lang="ja-JP" altLang="en-US" b="1" dirty="0">
                <a:latin typeface="+mn-ea"/>
              </a:rPr>
              <a:t>石川大樹</a:t>
            </a:r>
            <a:endParaRPr lang="en-US" altLang="ja-JP" b="1" dirty="0">
              <a:latin typeface="+mn-ea"/>
            </a:endParaRPr>
          </a:p>
          <a:p>
            <a:pPr algn="ctr"/>
            <a:r>
              <a:rPr lang="ja-JP" altLang="en-US" dirty="0">
                <a:latin typeface="Meiryo UI" panose="020B0604030504040204" pitchFamily="50" charset="-128"/>
                <a:ea typeface="Meiryo UI" panose="020B0604030504040204" pitchFamily="50" charset="-128"/>
              </a:rPr>
              <a:t>デジタルハリウッド株式会社</a:t>
            </a:r>
            <a:endParaRPr lang="en-US" altLang="ja-JP" dirty="0">
              <a:latin typeface="Meiryo UI" panose="020B0604030504040204" pitchFamily="50" charset="-128"/>
              <a:ea typeface="Meiryo UI" panose="020B0604030504040204" pitchFamily="50" charset="-128"/>
            </a:endParaRPr>
          </a:p>
          <a:p>
            <a:pPr algn="ctr"/>
            <a:r>
              <a:rPr lang="ja-JP" altLang="en-US" dirty="0">
                <a:latin typeface="Meiryo UI" panose="020B0604030504040204" pitchFamily="50" charset="-128"/>
                <a:ea typeface="Meiryo UI" panose="020B0604030504040204" pitchFamily="50" charset="-128"/>
              </a:rPr>
              <a:t>まなびメディア事業部</a:t>
            </a:r>
          </a:p>
          <a:p>
            <a:pPr algn="ctr"/>
            <a:r>
              <a:rPr lang="ja-JP" altLang="en-US" dirty="0">
                <a:latin typeface="Meiryo UI" panose="020B0604030504040204" pitchFamily="50" charset="-128"/>
                <a:ea typeface="Meiryo UI" panose="020B0604030504040204" pitchFamily="50" charset="-128"/>
              </a:rPr>
              <a:t>教育開発</a:t>
            </a:r>
            <a:r>
              <a:rPr lang="ja-JP" altLang="en-US" dirty="0" smtClean="0">
                <a:latin typeface="Meiryo UI" panose="020B0604030504040204" pitchFamily="50" charset="-128"/>
                <a:ea typeface="Meiryo UI" panose="020B0604030504040204" pitchFamily="50" charset="-128"/>
              </a:rPr>
              <a:t>チーフディレクター</a:t>
            </a:r>
            <a:endParaRPr lang="en-US" altLang="ja-JP" dirty="0" smtClean="0">
              <a:latin typeface="Meiryo UI" panose="020B0604030504040204" pitchFamily="50" charset="-128"/>
              <a:ea typeface="Meiryo UI" panose="020B0604030504040204" pitchFamily="50" charset="-128"/>
            </a:endParaRPr>
          </a:p>
          <a:p>
            <a:pPr algn="ctr"/>
            <a:r>
              <a:rPr lang="en-US" altLang="ja-JP" dirty="0" smtClean="0">
                <a:latin typeface="Meiryo UI" panose="020B0604030504040204" pitchFamily="50" charset="-128"/>
                <a:ea typeface="Meiryo UI" panose="020B0604030504040204" pitchFamily="50" charset="-128"/>
              </a:rPr>
              <a:t>hiroki@dhw.co.jp</a:t>
            </a:r>
            <a:endParaRPr lang="ja-JP" altLang="en-US" dirty="0">
              <a:latin typeface="Meiryo UI" panose="020B0604030504040204" pitchFamily="50" charset="-128"/>
              <a:ea typeface="Meiryo UI" panose="020B0604030504040204" pitchFamily="50" charset="-128"/>
            </a:endParaRPr>
          </a:p>
        </p:txBody>
      </p:sp>
      <p:sp>
        <p:nvSpPr>
          <p:cNvPr id="8" name="TextBox 7">
            <a:extLst>
              <a:ext uri="{FF2B5EF4-FFF2-40B4-BE49-F238E27FC236}">
                <a16:creationId xmlns:a16="http://schemas.microsoft.com/office/drawing/2014/main" xmlns="" id="{5E078A6C-0580-2749-B669-53F8A77443EB}"/>
              </a:ext>
            </a:extLst>
          </p:cNvPr>
          <p:cNvSpPr txBox="1"/>
          <p:nvPr/>
        </p:nvSpPr>
        <p:spPr>
          <a:xfrm>
            <a:off x="7316451" y="4829985"/>
            <a:ext cx="2779927" cy="1477328"/>
          </a:xfrm>
          <a:prstGeom prst="rect">
            <a:avLst/>
          </a:prstGeom>
          <a:noFill/>
        </p:spPr>
        <p:txBody>
          <a:bodyPr wrap="none" rtlCol="0">
            <a:spAutoFit/>
          </a:bodyPr>
          <a:lstStyle/>
          <a:p>
            <a:pPr algn="ctr"/>
            <a:r>
              <a:rPr lang="ja-JP" altLang="en-US" b="1" dirty="0">
                <a:latin typeface="+mn-ea"/>
              </a:rPr>
              <a:t>合田美子</a:t>
            </a:r>
            <a:endParaRPr lang="en-US" altLang="ja-JP" b="1" dirty="0">
              <a:latin typeface="+mn-ea"/>
            </a:endParaRPr>
          </a:p>
          <a:p>
            <a:pPr algn="ctr"/>
            <a:r>
              <a:rPr lang="ja-JP" altLang="en-US" dirty="0">
                <a:latin typeface="Meiryo UI" panose="020B0604030504040204" pitchFamily="50" charset="-128"/>
                <a:ea typeface="Meiryo UI" panose="020B0604030504040204" pitchFamily="50" charset="-128"/>
              </a:rPr>
              <a:t>熊本大学</a:t>
            </a:r>
            <a:endParaRPr lang="en-US" altLang="ja-JP" dirty="0">
              <a:latin typeface="Meiryo UI" panose="020B0604030504040204" pitchFamily="50" charset="-128"/>
              <a:ea typeface="Meiryo UI" panose="020B0604030504040204" pitchFamily="50" charset="-128"/>
            </a:endParaRPr>
          </a:p>
          <a:p>
            <a:pPr algn="ctr"/>
            <a:r>
              <a:rPr lang="ja-JP" altLang="en-US" dirty="0">
                <a:latin typeface="Meiryo UI" panose="020B0604030504040204" pitchFamily="50" charset="-128"/>
                <a:ea typeface="Meiryo UI" panose="020B0604030504040204" pitchFamily="50" charset="-128"/>
              </a:rPr>
              <a:t>教授システム学研究センター</a:t>
            </a:r>
          </a:p>
          <a:p>
            <a:pPr algn="ctr"/>
            <a:r>
              <a:rPr lang="ja-JP" altLang="en-US" dirty="0">
                <a:latin typeface="Meiryo UI" panose="020B0604030504040204" pitchFamily="50" charset="-128"/>
                <a:ea typeface="Meiryo UI" panose="020B0604030504040204" pitchFamily="50" charset="-128"/>
              </a:rPr>
              <a:t>准教授</a:t>
            </a:r>
            <a:endParaRPr lang="en-US" altLang="ja-JP" dirty="0">
              <a:latin typeface="Meiryo UI" panose="020B0604030504040204" pitchFamily="50" charset="-128"/>
              <a:ea typeface="Meiryo UI" panose="020B0604030504040204" pitchFamily="50" charset="-128"/>
            </a:endParaRPr>
          </a:p>
          <a:p>
            <a:pPr algn="ctr"/>
            <a:r>
              <a:rPr lang="en-US" altLang="ja-JP" dirty="0" err="1"/>
              <a:t>ygoda@kumamoto-u.ac.jp</a:t>
            </a:r>
            <a:endParaRPr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2169623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xmlns="" id="{34F79687-D4D2-6C4B-ACB2-62CE1689176A}"/>
              </a:ext>
            </a:extLst>
          </p:cNvPr>
          <p:cNvSpPr>
            <a:spLocks noGrp="1"/>
          </p:cNvSpPr>
          <p:nvPr>
            <p:ph type="title"/>
          </p:nvPr>
        </p:nvSpPr>
        <p:spPr/>
        <p:txBody>
          <a:bodyPr/>
          <a:lstStyle/>
          <a:p>
            <a:r>
              <a:rPr lang="en-US" altLang="ja-JP" dirty="0"/>
              <a:t>ID</a:t>
            </a:r>
            <a:r>
              <a:rPr lang="ja-JP" altLang="en-US"/>
              <a:t>の観点からの指導案チェックポイント</a:t>
            </a:r>
            <a:endParaRPr lang="en-US" dirty="0"/>
          </a:p>
        </p:txBody>
      </p:sp>
      <p:sp>
        <p:nvSpPr>
          <p:cNvPr id="16" name="Content Placeholder 15">
            <a:extLst>
              <a:ext uri="{FF2B5EF4-FFF2-40B4-BE49-F238E27FC236}">
                <a16:creationId xmlns:a16="http://schemas.microsoft.com/office/drawing/2014/main" xmlns="" id="{C18B43DA-0BD3-C64B-A9C7-460F0B8190B7}"/>
              </a:ext>
            </a:extLst>
          </p:cNvPr>
          <p:cNvSpPr>
            <a:spLocks noGrp="1"/>
          </p:cNvSpPr>
          <p:nvPr>
            <p:ph idx="1"/>
          </p:nvPr>
        </p:nvSpPr>
        <p:spPr/>
        <p:txBody>
          <a:bodyPr>
            <a:normAutofit lnSpcReduction="10000"/>
          </a:bodyPr>
          <a:lstStyle/>
          <a:p>
            <a:r>
              <a:rPr lang="en-US" dirty="0"/>
              <a:t>学習時間の「長さ」でなく「到達度」で判定していますか</a:t>
            </a:r>
          </a:p>
          <a:p>
            <a:r>
              <a:rPr lang="en-US" dirty="0"/>
              <a:t>自分のペースやスタイルで学習を進められる工夫がありますか</a:t>
            </a:r>
          </a:p>
          <a:p>
            <a:r>
              <a:rPr lang="en-US" dirty="0"/>
              <a:t>研修の全体像を伝える工夫（スケジュール表･コースマップなど）がありますか</a:t>
            </a:r>
          </a:p>
          <a:p>
            <a:r>
              <a:rPr lang="en-US" dirty="0"/>
              <a:t>９教授事象を含む短い単位に分割されており、飽きさせない工夫がありますか  </a:t>
            </a:r>
          </a:p>
          <a:p>
            <a:r>
              <a:rPr lang="en-US" dirty="0" err="1"/>
              <a:t>教材のコンテンツのタイトルや見出しは何についての情報提示かが明らかですか</a:t>
            </a:r>
            <a:endParaRPr lang="en-US" dirty="0"/>
          </a:p>
          <a:p>
            <a:r>
              <a:rPr lang="en-US" dirty="0" err="1"/>
              <a:t>誤りを気にせず試せる状況で練習する機会がありますか</a:t>
            </a:r>
            <a:endParaRPr lang="en-US" dirty="0"/>
          </a:p>
          <a:p>
            <a:r>
              <a:rPr lang="en-US" dirty="0" err="1"/>
              <a:t>事後テストと同じレベルで仕上げの練習をする機会がありますか</a:t>
            </a:r>
            <a:r>
              <a:rPr lang="en-US" dirty="0"/>
              <a:t>  </a:t>
            </a:r>
          </a:p>
          <a:p>
            <a:r>
              <a:rPr lang="en-US" dirty="0" err="1"/>
              <a:t>自律して学習を進めるための教育媒体や実施方法を使っていますか</a:t>
            </a:r>
            <a:endParaRPr lang="en-US" dirty="0"/>
          </a:p>
        </p:txBody>
      </p:sp>
      <p:sp>
        <p:nvSpPr>
          <p:cNvPr id="4" name="Rectangle 3">
            <a:extLst>
              <a:ext uri="{FF2B5EF4-FFF2-40B4-BE49-F238E27FC236}">
                <a16:creationId xmlns:a16="http://schemas.microsoft.com/office/drawing/2014/main" xmlns="" id="{B0E29AAE-DF9F-F44F-BDA2-018E434EA353}"/>
              </a:ext>
            </a:extLst>
          </p:cNvPr>
          <p:cNvSpPr/>
          <p:nvPr/>
        </p:nvSpPr>
        <p:spPr>
          <a:xfrm>
            <a:off x="9469424" y="6488668"/>
            <a:ext cx="2511778" cy="369332"/>
          </a:xfrm>
          <a:prstGeom prst="rect">
            <a:avLst/>
          </a:prstGeom>
        </p:spPr>
        <p:txBody>
          <a:bodyPr wrap="none">
            <a:spAutoFit/>
          </a:bodyPr>
          <a:lstStyle/>
          <a:p>
            <a:r>
              <a:rPr lang="ja-JP" altLang="en-US" dirty="0">
                <a:latin typeface="Meiryo UI" panose="020B0604030504040204" pitchFamily="50" charset="-128"/>
                <a:ea typeface="Meiryo UI" panose="020B0604030504040204" pitchFamily="50" charset="-128"/>
              </a:rPr>
              <a:t>全専研</a:t>
            </a:r>
            <a:r>
              <a:rPr lang="en-US" altLang="ja-JP" dirty="0">
                <a:latin typeface="Meiryo UI" panose="020B0604030504040204" pitchFamily="50" charset="-128"/>
                <a:ea typeface="Meiryo UI" panose="020B0604030504040204" pitchFamily="50" charset="-128"/>
              </a:rPr>
              <a:t>ID</a:t>
            </a:r>
            <a:r>
              <a:rPr lang="ja-JP" altLang="en-US" dirty="0">
                <a:latin typeface="Meiryo UI" panose="020B0604030504040204" pitchFamily="50" charset="-128"/>
                <a:ea typeface="Meiryo UI" panose="020B0604030504040204" pitchFamily="50" charset="-128"/>
              </a:rPr>
              <a:t>テキスト</a:t>
            </a:r>
            <a:r>
              <a:rPr lang="en-US" altLang="ja-JP" dirty="0">
                <a:latin typeface="Meiryo UI" panose="020B0604030504040204" pitchFamily="50" charset="-128"/>
                <a:ea typeface="Meiryo UI" panose="020B0604030504040204" pitchFamily="50" charset="-128"/>
              </a:rPr>
              <a:t>, p.80</a:t>
            </a:r>
            <a:endParaRPr 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0708758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C08F3FB-4A73-9D46-BF50-3B4B6796B49B}"/>
              </a:ext>
            </a:extLst>
          </p:cNvPr>
          <p:cNvSpPr>
            <a:spLocks noGrp="1"/>
          </p:cNvSpPr>
          <p:nvPr>
            <p:ph type="title"/>
          </p:nvPr>
        </p:nvSpPr>
        <p:spPr/>
        <p:txBody>
          <a:bodyPr>
            <a:normAutofit/>
          </a:bodyPr>
          <a:lstStyle/>
          <a:p>
            <a:pPr algn="ctr"/>
            <a:r>
              <a:rPr lang="ja-JP" altLang="en-US" sz="4800"/>
              <a:t>インストラクショナルデザイン</a:t>
            </a:r>
            <a:r>
              <a:rPr lang="en-US" altLang="ja-JP" sz="4800" dirty="0"/>
              <a:t/>
            </a:r>
            <a:br>
              <a:rPr lang="en-US" altLang="ja-JP" sz="4800" dirty="0"/>
            </a:br>
            <a:r>
              <a:rPr lang="ja-JP" altLang="en-US" sz="4800"/>
              <a:t>入門</a:t>
            </a:r>
            <a:endParaRPr lang="en-US" sz="4800" dirty="0"/>
          </a:p>
        </p:txBody>
      </p:sp>
      <p:sp>
        <p:nvSpPr>
          <p:cNvPr id="5" name="Text Placeholder 4">
            <a:extLst>
              <a:ext uri="{FF2B5EF4-FFF2-40B4-BE49-F238E27FC236}">
                <a16:creationId xmlns:a16="http://schemas.microsoft.com/office/drawing/2014/main" xmlns="" id="{568BC419-95B4-4247-8433-C816A3F5BEB9}"/>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61392899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PSNARRATION" val="4,-552290516,C:\Documents and Settings\furukawa\My Documents\2006年度12月第1回公開講座\公開講座20061207\自己学習\ADDIE\IDプロセス（ADDIEモデル）.ppc"/>
</p:tagLst>
</file>

<file path=ppt/tags/tag2.xml><?xml version="1.0" encoding="utf-8"?>
<p:tagLst xmlns:a="http://schemas.openxmlformats.org/drawingml/2006/main" xmlns:r="http://schemas.openxmlformats.org/officeDocument/2006/relationships" xmlns:p="http://schemas.openxmlformats.org/presentationml/2006/main">
  <p:tag name="PPSNARRATION" val="5,-552290516,C:\Documents and Settings\furukawa\My Documents\2006年度12月第1回公開講座\公開講座20061207\自己学習\ADDIE\IDプロセス（ADDIEモデル）.ppc"/>
</p:tagLst>
</file>

<file path=ppt/tags/tag3.xml><?xml version="1.0" encoding="utf-8"?>
<p:tagLst xmlns:a="http://schemas.openxmlformats.org/drawingml/2006/main" xmlns:r="http://schemas.openxmlformats.org/officeDocument/2006/relationships" xmlns:p="http://schemas.openxmlformats.org/presentationml/2006/main">
  <p:tag name="PPSNARRATION" val="6,-552290516,C:\Documents and Settings\furukawa\My Documents\2006年度12月第1回公開講座\公開講座20061207\自己学習\ADDIE\IDプロセス（ADDIEモデル）.ppc"/>
</p:tagLst>
</file>

<file path=ppt/tags/tag4.xml><?xml version="1.0" encoding="utf-8"?>
<p:tagLst xmlns:a="http://schemas.openxmlformats.org/drawingml/2006/main" xmlns:r="http://schemas.openxmlformats.org/officeDocument/2006/relationships" xmlns:p="http://schemas.openxmlformats.org/presentationml/2006/main">
  <p:tag name="PPSNARRATION" val="7,-552290516,C:\Documents and Settings\furukawa\My Documents\2006年度12月第1回公開講座\公開講座20061207\自己学習\ADDIE\IDプロセス（ADDIEモデル）.ppc"/>
</p:tagLst>
</file>

<file path=ppt/tags/tag5.xml><?xml version="1.0" encoding="utf-8"?>
<p:tagLst xmlns:a="http://schemas.openxmlformats.org/drawingml/2006/main" xmlns:r="http://schemas.openxmlformats.org/officeDocument/2006/relationships" xmlns:p="http://schemas.openxmlformats.org/presentationml/2006/main">
  <p:tag name="PPSNARRATION" val="8,-552290516,C:\Documents and Settings\furukawa\My Documents\2006年度12月第1回公開講座\公開講座20061207\自己学習\ADDIE\IDプロセス（ADDIEモデル）.ppc"/>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5922</TotalTime>
  <Words>5661</Words>
  <Application>Microsoft Office PowerPoint</Application>
  <PresentationFormat>ワイド画面</PresentationFormat>
  <Paragraphs>951</Paragraphs>
  <Slides>79</Slides>
  <Notes>79</Notes>
  <HiddenSlides>0</HiddenSlides>
  <MMClips>0</MMClips>
  <ScaleCrop>false</ScaleCrop>
  <HeadingPairs>
    <vt:vector size="6" baseType="variant">
      <vt:variant>
        <vt:lpstr>使用されているフォント</vt:lpstr>
      </vt:variant>
      <vt:variant>
        <vt:i4>15</vt:i4>
      </vt:variant>
      <vt:variant>
        <vt:lpstr>テーマ</vt:lpstr>
      </vt:variant>
      <vt:variant>
        <vt:i4>1</vt:i4>
      </vt:variant>
      <vt:variant>
        <vt:lpstr>スライド タイトル</vt:lpstr>
      </vt:variant>
      <vt:variant>
        <vt:i4>79</vt:i4>
      </vt:variant>
    </vt:vector>
  </HeadingPairs>
  <TitlesOfParts>
    <vt:vector size="95" baseType="lpstr">
      <vt:lpstr>HGPｺﾞｼｯｸE</vt:lpstr>
      <vt:lpstr>HG丸ｺﾞｼｯｸM-PRO</vt:lpstr>
      <vt:lpstr>Mangal</vt:lpstr>
      <vt:lpstr>Meiryo UI</vt:lpstr>
      <vt:lpstr>ＭＳ Ｐゴシック</vt:lpstr>
      <vt:lpstr>ＭＳ Ｐゴシック</vt:lpstr>
      <vt:lpstr>MS Gothic</vt:lpstr>
      <vt:lpstr>MS Mincho</vt:lpstr>
      <vt:lpstr>メイリオ</vt:lpstr>
      <vt:lpstr>游ゴシック</vt:lpstr>
      <vt:lpstr>Arial</vt:lpstr>
      <vt:lpstr>Calibri</vt:lpstr>
      <vt:lpstr>Helvetica</vt:lpstr>
      <vt:lpstr>Times New Roman</vt:lpstr>
      <vt:lpstr>Trebuchet MS</vt:lpstr>
      <vt:lpstr>Office Theme</vt:lpstr>
      <vt:lpstr> ICT活用実証講座 2日目</vt:lpstr>
      <vt:lpstr>研修の目標</vt:lpstr>
      <vt:lpstr>目標と初日の成果</vt:lpstr>
      <vt:lpstr>PowerPoint プレゼンテーション</vt:lpstr>
      <vt:lpstr>対面研修の流れ</vt:lpstr>
      <vt:lpstr>研修2日目のための事前課題</vt:lpstr>
      <vt:lpstr>指導案シートNo1</vt:lpstr>
      <vt:lpstr>IDの観点からの指導案チェックポイント</vt:lpstr>
      <vt:lpstr>インストラクショナルデザイン 入門</vt:lpstr>
      <vt:lpstr>インストラクショナルデザイン(ID)とは </vt:lpstr>
      <vt:lpstr>インストラクショナルデザイン(ID)とは </vt:lpstr>
      <vt:lpstr>システム的な授業設計・開発の手順 </vt:lpstr>
      <vt:lpstr>ADDIEモデル各フェーズ</vt:lpstr>
      <vt:lpstr>ADDIEモデル：分析フェーズ</vt:lpstr>
      <vt:lpstr>ADDIEモデル：設計フェーズ</vt:lpstr>
      <vt:lpstr>ADDIEモデル：開発フェーズ</vt:lpstr>
      <vt:lpstr>ADDIEモデル：実施フェーズ</vt:lpstr>
      <vt:lpstr>ADDIEモデル：評価フェーズ</vt:lpstr>
      <vt:lpstr>代表的なIDプロセスのモデル例</vt:lpstr>
      <vt:lpstr>システム的な授業設計・開発の手順 </vt:lpstr>
      <vt:lpstr>授業計画の流れ</vt:lpstr>
      <vt:lpstr>IDのモデルや手法の共通点？ 重要なこと？</vt:lpstr>
      <vt:lpstr>人はどうやって学ぶのか？</vt:lpstr>
      <vt:lpstr>ガニェの９教授事象</vt:lpstr>
      <vt:lpstr>メリルのID第一原理</vt:lpstr>
      <vt:lpstr>メーガーの3つの質問</vt:lpstr>
      <vt:lpstr>指導案シートNo1の見直しと ペアによる相互評価</vt:lpstr>
      <vt:lpstr>ペアワーク：指導案No1の相互評価</vt:lpstr>
      <vt:lpstr>IDの観点からの指導案チェックポイント</vt:lpstr>
      <vt:lpstr>2_3 メディアの特性と教育利用</vt:lpstr>
      <vt:lpstr>インストラクショナルデザインとテクノロジー(IDT)とは</vt:lpstr>
      <vt:lpstr>授業でICTを活用するためのチェックポイント</vt:lpstr>
      <vt:lpstr>学習オブジェクトとは</vt:lpstr>
      <vt:lpstr>ポイント1 ICT活用インストラクションの3要素（教授モード、教授方法、配信メディア）が学習を効果的にする方法で考慮されていますか</vt:lpstr>
      <vt:lpstr>ICT活用インストラクションの3要素</vt:lpstr>
      <vt:lpstr> ポイント2 どのように人は学ぶのかに考慮したICT活用教材となっていますか</vt:lpstr>
      <vt:lpstr>ポイント2で考慮すべきこと</vt:lpstr>
      <vt:lpstr>2_1教授モード(メディア)は教材の学習目標に合うものを選択していますか</vt:lpstr>
      <vt:lpstr>学習オブジェクトの種類 ブルームの分類学との対応</vt:lpstr>
      <vt:lpstr>ブルームスの教育目標のタキソノミー</vt:lpstr>
      <vt:lpstr>学習オブジェクトのタイプ(1/3)</vt:lpstr>
      <vt:lpstr>学習オブジェクトのタイプ(2/3)</vt:lpstr>
      <vt:lpstr>学習オブジェクトのタイプ(3/3)</vt:lpstr>
      <vt:lpstr>2_2 人の学び（認知活動）を促進するように教授モード（メディア）を選択していますか</vt:lpstr>
      <vt:lpstr>メディアの組み合わせと学習効果</vt:lpstr>
      <vt:lpstr>2_3学習オブジェクトの単位として長さと学習項目の分量は適当ですか</vt:lpstr>
      <vt:lpstr>認知的負荷は？多すぎると処理できない</vt:lpstr>
      <vt:lpstr>PowerPoint プレゼンテーション</vt:lpstr>
      <vt:lpstr>2_4教授モードと教授方法には、学習者の特性(学習スタイル、母語など)や既有知識を考慮されていますか</vt:lpstr>
      <vt:lpstr>学習スタイルと学習オブジェクト</vt:lpstr>
      <vt:lpstr>2_5学習に関係のない誘惑的な装飾を多く使っていませんか</vt:lpstr>
      <vt:lpstr>メディアの組合せ</vt:lpstr>
      <vt:lpstr>授業でICTを活用するためのチェックポイント</vt:lpstr>
      <vt:lpstr>動画制作のポイント・留意点</vt:lpstr>
      <vt:lpstr>PowerPoint プレゼンテーション</vt:lpstr>
      <vt:lpstr>PowerPoint プレゼンテーション</vt:lpstr>
      <vt:lpstr>PowerPoint プレゼンテーション</vt:lpstr>
      <vt:lpstr>PowerPoint プレゼンテーション</vt:lpstr>
      <vt:lpstr>グループ活動</vt:lpstr>
      <vt:lpstr>けん玉動画教材の撮影</vt:lpstr>
      <vt:lpstr>グループ毎の発表(各10分)</vt:lpstr>
      <vt:lpstr>グループ活動</vt:lpstr>
      <vt:lpstr>個人ワーク：授業の動画教材の設計</vt:lpstr>
      <vt:lpstr>ペアワーク：指導案No2の確認</vt:lpstr>
      <vt:lpstr>本研修の自己内省と 最終課題までのアクションプラン</vt:lpstr>
      <vt:lpstr>研修の流れ</vt:lpstr>
      <vt:lpstr>最終課題</vt:lpstr>
      <vt:lpstr>研修2日目の成果?</vt:lpstr>
      <vt:lpstr>目標と初日の成果</vt:lpstr>
      <vt:lpstr>個人ワーク：自己評価とアクションプラン</vt:lpstr>
      <vt:lpstr>本研修のまとめ</vt:lpstr>
      <vt:lpstr>対面研修の流れ</vt:lpstr>
      <vt:lpstr>研修時間割参照</vt:lpstr>
      <vt:lpstr>IDの観点からの指導案チェックポイント</vt:lpstr>
      <vt:lpstr>授業でICTを活用するためのチェックポイント</vt:lpstr>
      <vt:lpstr>授業での動画活用に考慮すべきこと？</vt:lpstr>
      <vt:lpstr>効果的な学習オブジェクトの利用法</vt:lpstr>
      <vt:lpstr>研修の目標</vt:lpstr>
      <vt:lpstr>講師紹介</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研修に参加する前に</dc:title>
  <dc:creator>Yoshiko Goda</dc:creator>
  <cp:lastModifiedBy>細野 康男</cp:lastModifiedBy>
  <cp:revision>124</cp:revision>
  <dcterms:created xsi:type="dcterms:W3CDTF">2018-11-07T10:07:58Z</dcterms:created>
  <dcterms:modified xsi:type="dcterms:W3CDTF">2018-12-20T23:20:16Z</dcterms:modified>
</cp:coreProperties>
</file>