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theme/themeOverride10.xml" ContentType="application/vnd.openxmlformats-officedocument.themeOverride+xml"/>
  <Override PartName="/ppt/charts/chart11.xml" ContentType="application/vnd.openxmlformats-officedocument.drawingml.chart+xml"/>
  <Override PartName="/ppt/theme/themeOverride11.xml" ContentType="application/vnd.openxmlformats-officedocument.themeOverride+xml"/>
  <Override PartName="/ppt/charts/chart12.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2.xml" ContentType="application/vnd.openxmlformats-officedocument.themeOverride+xml"/>
  <Override PartName="/ppt/charts/chart13.xml" ContentType="application/vnd.openxmlformats-officedocument.drawingml.chart+xml"/>
  <Override PartName="/ppt/theme/themeOverride13.xml" ContentType="application/vnd.openxmlformats-officedocument.themeOverride+xml"/>
  <Override PartName="/ppt/charts/chart14.xml" ContentType="application/vnd.openxmlformats-officedocument.drawingml.chart+xml"/>
  <Override PartName="/ppt/theme/themeOverride14.xml" ContentType="application/vnd.openxmlformats-officedocument.themeOverride+xml"/>
  <Override PartName="/ppt/charts/chart15.xml" ContentType="application/vnd.openxmlformats-officedocument.drawingml.chart+xml"/>
  <Override PartName="/ppt/theme/themeOverride15.xml" ContentType="application/vnd.openxmlformats-officedocument.themeOverride+xml"/>
  <Override PartName="/ppt/charts/chart16.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16.xml" ContentType="application/vnd.openxmlformats-officedocument.themeOverride+xml"/>
  <Override PartName="/ppt/charts/chart17.xml" ContentType="application/vnd.openxmlformats-officedocument.drawingml.chart+xml"/>
  <Override PartName="/ppt/theme/themeOverride17.xml" ContentType="application/vnd.openxmlformats-officedocument.themeOverride+xml"/>
  <Override PartName="/ppt/charts/chart18.xml" ContentType="application/vnd.openxmlformats-officedocument.drawingml.chart+xml"/>
  <Override PartName="/ppt/theme/themeOverride18.xml" ContentType="application/vnd.openxmlformats-officedocument.themeOverride+xml"/>
  <Override PartName="/ppt/charts/chart19.xml" ContentType="application/vnd.openxmlformats-officedocument.drawingml.chart+xml"/>
  <Override PartName="/ppt/theme/themeOverride19.xml" ContentType="application/vnd.openxmlformats-officedocument.themeOverride+xml"/>
  <Override PartName="/ppt/charts/chart20.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20.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67" r:id="rId9"/>
    <p:sldId id="263" r:id="rId10"/>
    <p:sldId id="264" r:id="rId11"/>
    <p:sldId id="265" r:id="rId12"/>
    <p:sldId id="270" r:id="rId13"/>
    <p:sldId id="268" r:id="rId14"/>
    <p:sldId id="269" r:id="rId15"/>
  </p:sldIdLst>
  <p:sldSz cx="10691813" cy="7562850"/>
  <p:notesSz cx="6735763" cy="9869488"/>
  <p:defaultTextStyle>
    <a:defPPr>
      <a:defRPr lang="ko-KR"/>
    </a:defPPr>
    <a:lvl1pPr marL="0" indent="0" algn="l" defTabSz="914400">
      <a:buNone/>
      <a:defRPr lang="ko-KR" sz="1800" baseline="0" smtClean="0">
        <a:solidFill>
          <a:srgbClr val="000000"/>
        </a:solidFill>
        <a:latin typeface="SimSun"/>
        <a:ea typeface="SimSun"/>
      </a:defRPr>
    </a:lvl1pPr>
    <a:lvl2pPr marL="457200" lvl="1" indent="0" defTabSz="914400">
      <a:defRPr lang="ko-KR" smtClean="0"/>
    </a:lvl2pPr>
    <a:lvl3pPr marL="914400" lvl="2" indent="0" defTabSz="914400">
      <a:defRPr lang="ko-KR" smtClean="0"/>
    </a:lvl3pPr>
    <a:lvl4pPr marL="1371600" lvl="3" indent="0" defTabSz="914400">
      <a:defRPr lang="ko-KR" smtClean="0"/>
    </a:lvl4pPr>
    <a:lvl5pPr marL="1828800" lvl="4" indent="0" defTabSz="914400">
      <a:defRPr lang="ko-KR" smtClean="0"/>
    </a:lvl5pPr>
  </p:defaultTextStyle>
  <p:extLst>
    <p:ext uri="{EFAFB233-063F-42B5-8137-9DF3F51BA10A}">
      <p15:sldGuideLst xmlns:p15="http://schemas.microsoft.com/office/powerpoint/2012/main">
        <p15:guide id="1" orient="horz" pos="1528" userDrawn="1">
          <p15:clr>
            <a:srgbClr val="A4A3A4"/>
          </p15:clr>
        </p15:guide>
        <p15:guide id="2" pos="407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12" autoAdjust="0"/>
    <p:restoredTop sz="94700" autoAdjust="0"/>
  </p:normalViewPr>
  <p:slideViewPr>
    <p:cSldViewPr>
      <p:cViewPr varScale="1">
        <p:scale>
          <a:sx n="100" d="100"/>
          <a:sy n="100" d="100"/>
        </p:scale>
        <p:origin x="1308" y="84"/>
      </p:cViewPr>
      <p:guideLst>
        <p:guide orient="horz" pos="1528"/>
        <p:guide pos="40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82" d="100"/>
          <a:sy n="82" d="100"/>
        </p:scale>
        <p:origin x="398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oleObject" Target="file:///C:\Users\Naka\Desktop\&#12503;&#12525;&#12472;&#12455;&#12463;&#12488;_&#22996;&#21729;&#20250;\&#36074;&#20445;&#35388;\&#24773;&#22577;&#20844;&#38283;&#12475;&#12511;&#12490;&#12540;\&#24773;&#22577;&#20844;&#38283;&#12475;&#12511;&#12490;&#12540;&#12450;&#12531;&#12465;&#12540;&#12488;(&#20840;&#20250;&#22580;).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oleObject" Target="file:///C:\Users\Naka\Desktop\&#12503;&#12525;&#12472;&#12455;&#12463;&#12488;_&#22996;&#21729;&#20250;\&#36074;&#20445;&#35388;\&#24773;&#22577;&#20844;&#38283;&#12475;&#12511;&#12490;&#12540;\&#24773;&#22577;&#20844;&#38283;&#12475;&#12511;&#12490;&#12540;&#12450;&#12531;&#12465;&#12540;&#12488;(&#20840;&#20250;&#22580;).xlsx" TargetMode="External"/><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oleObject" Target="file:///C:\Users\Naka\Desktop\&#12503;&#12525;&#12472;&#12455;&#12463;&#12488;_&#22996;&#21729;&#20250;\&#36074;&#20445;&#35388;\&#24773;&#22577;&#20844;&#38283;&#12475;&#12511;&#12490;&#12540;\&#24773;&#22577;&#20844;&#38283;&#12475;&#12511;&#12490;&#12540;&#12450;&#12531;&#12465;&#12540;&#12488;(&#20840;&#20250;&#22580;).xlsx" TargetMode="External"/><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1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Users\Naka\Desktop\&#12503;&#12525;&#12472;&#12455;&#12463;&#12488;_&#22996;&#21729;&#20250;\&#36074;&#20445;&#35388;\&#24773;&#22577;&#20844;&#38283;&#12475;&#12511;&#12490;&#12540;\&#24773;&#22577;&#20844;&#38283;&#12475;&#12511;&#12490;&#12540;&#12450;&#12531;&#12465;&#12540;&#12488;(&#20840;&#20250;&#22580;).xlsx" TargetMode="External"/></Relationships>
</file>

<file path=ppt/charts/_rels/chart13.xml.rels><?xml version="1.0" encoding="UTF-8" standalone="yes"?>
<Relationships xmlns="http://schemas.openxmlformats.org/package/2006/relationships"><Relationship Id="rId2" Type="http://schemas.openxmlformats.org/officeDocument/2006/relationships/oleObject" Target="file:///C:\Users\Naka\Desktop\&#12503;&#12525;&#12472;&#12455;&#12463;&#12488;_&#22996;&#21729;&#20250;\&#36074;&#20445;&#35388;\&#24773;&#22577;&#20844;&#38283;&#12475;&#12511;&#12490;&#12540;\&#24773;&#22577;&#20844;&#38283;&#12475;&#12511;&#12490;&#12540;&#12450;&#12531;&#12465;&#12540;&#12488;(&#20840;&#20250;&#22580;).xlsx" TargetMode="External"/><Relationship Id="rId1" Type="http://schemas.openxmlformats.org/officeDocument/2006/relationships/themeOverride" Target="../theme/themeOverride13.xml"/></Relationships>
</file>

<file path=ppt/charts/_rels/chart14.xml.rels><?xml version="1.0" encoding="UTF-8" standalone="yes"?>
<Relationships xmlns="http://schemas.openxmlformats.org/package/2006/relationships"><Relationship Id="rId2" Type="http://schemas.openxmlformats.org/officeDocument/2006/relationships/oleObject" Target="file:///C:\Users\Naka\Desktop\&#12503;&#12525;&#12472;&#12455;&#12463;&#12488;_&#22996;&#21729;&#20250;\&#36074;&#20445;&#35388;\&#24773;&#22577;&#20844;&#38283;&#12475;&#12511;&#12490;&#12540;\&#24773;&#22577;&#20844;&#38283;&#12475;&#12511;&#12490;&#12540;&#12450;&#12531;&#12465;&#12540;&#12488;(&#20840;&#20250;&#22580;).xlsx" TargetMode="External"/><Relationship Id="rId1" Type="http://schemas.openxmlformats.org/officeDocument/2006/relationships/themeOverride" Target="../theme/themeOverride14.xml"/></Relationships>
</file>

<file path=ppt/charts/_rels/chart15.xml.rels><?xml version="1.0" encoding="UTF-8" standalone="yes"?>
<Relationships xmlns="http://schemas.openxmlformats.org/package/2006/relationships"><Relationship Id="rId2" Type="http://schemas.openxmlformats.org/officeDocument/2006/relationships/oleObject" Target="file:///C:\Users\Naka\Desktop\&#12503;&#12525;&#12472;&#12455;&#12463;&#12488;_&#22996;&#21729;&#20250;\&#36074;&#20445;&#35388;\&#24773;&#22577;&#20844;&#38283;&#12475;&#12511;&#12490;&#12540;\&#24773;&#22577;&#20844;&#38283;&#12475;&#12511;&#12490;&#12540;&#12450;&#12531;&#12465;&#12540;&#12488;(&#20840;&#20250;&#22580;).xlsx" TargetMode="External"/><Relationship Id="rId1" Type="http://schemas.openxmlformats.org/officeDocument/2006/relationships/themeOverride" Target="../theme/themeOverride15.xml"/></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16.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Users\Naka\Desktop\&#12503;&#12525;&#12472;&#12455;&#12463;&#12488;_&#22996;&#21729;&#20250;\&#36074;&#20445;&#35388;\&#24773;&#22577;&#20844;&#38283;&#12475;&#12511;&#12490;&#12540;\&#24773;&#22577;&#20844;&#38283;&#12475;&#12511;&#12490;&#12540;&#12450;&#12531;&#12465;&#12540;&#12488;(&#20840;&#20250;&#22580;).xlsx" TargetMode="External"/></Relationships>
</file>

<file path=ppt/charts/_rels/chart17.xml.rels><?xml version="1.0" encoding="UTF-8" standalone="yes"?>
<Relationships xmlns="http://schemas.openxmlformats.org/package/2006/relationships"><Relationship Id="rId2" Type="http://schemas.openxmlformats.org/officeDocument/2006/relationships/oleObject" Target="file:///C:\Users\Naka\Desktop\&#12503;&#12525;&#12472;&#12455;&#12463;&#12488;_&#22996;&#21729;&#20250;\&#36074;&#20445;&#35388;\&#24773;&#22577;&#20844;&#38283;&#12475;&#12511;&#12490;&#12540;\&#24773;&#22577;&#20844;&#38283;&#12475;&#12511;&#12490;&#12540;&#12450;&#12531;&#12465;&#12540;&#12488;(&#20840;&#20250;&#22580;).xlsx" TargetMode="External"/><Relationship Id="rId1" Type="http://schemas.openxmlformats.org/officeDocument/2006/relationships/themeOverride" Target="../theme/themeOverride17.xml"/></Relationships>
</file>

<file path=ppt/charts/_rels/chart18.xml.rels><?xml version="1.0" encoding="UTF-8" standalone="yes"?>
<Relationships xmlns="http://schemas.openxmlformats.org/package/2006/relationships"><Relationship Id="rId2" Type="http://schemas.openxmlformats.org/officeDocument/2006/relationships/oleObject" Target="file:///C:\Users\Naka\Desktop\&#12503;&#12525;&#12472;&#12455;&#12463;&#12488;_&#22996;&#21729;&#20250;\&#36074;&#20445;&#35388;\&#24773;&#22577;&#20844;&#38283;&#12475;&#12511;&#12490;&#12540;\&#24773;&#22577;&#20844;&#38283;&#12475;&#12511;&#12490;&#12540;&#12450;&#12531;&#12465;&#12540;&#12488;(&#20840;&#20250;&#22580;).xlsx" TargetMode="External"/><Relationship Id="rId1" Type="http://schemas.openxmlformats.org/officeDocument/2006/relationships/themeOverride" Target="../theme/themeOverride18.xml"/></Relationships>
</file>

<file path=ppt/charts/_rels/chart19.xml.rels><?xml version="1.0" encoding="UTF-8" standalone="yes"?>
<Relationships xmlns="http://schemas.openxmlformats.org/package/2006/relationships"><Relationship Id="rId2" Type="http://schemas.openxmlformats.org/officeDocument/2006/relationships/oleObject" Target="file:///C:\Users\Naka\Desktop\&#12503;&#12525;&#12472;&#12455;&#12463;&#12488;_&#22996;&#21729;&#20250;\&#36074;&#20445;&#35388;\&#24773;&#22577;&#20844;&#38283;&#12475;&#12511;&#12490;&#12540;\&#24773;&#22577;&#20844;&#38283;&#12475;&#12511;&#12490;&#12540;&#12450;&#12531;&#12465;&#12540;&#12488;(&#20840;&#20250;&#22580;).xlsx" TargetMode="External"/><Relationship Id="rId1" Type="http://schemas.openxmlformats.org/officeDocument/2006/relationships/themeOverride" Target="../theme/themeOverride19.xml"/></Relationships>
</file>

<file path=ppt/charts/_rels/chart2.xml.rels><?xml version="1.0" encoding="UTF-8" standalone="yes"?>
<Relationships xmlns="http://schemas.openxmlformats.org/package/2006/relationships"><Relationship Id="rId2" Type="http://schemas.openxmlformats.org/officeDocument/2006/relationships/oleObject" Target="file:///C:\Users\Naka\Desktop\&#12503;&#12525;&#12472;&#12455;&#12463;&#12488;_&#22996;&#21729;&#20250;\&#36074;&#20445;&#35388;\&#24773;&#22577;&#20844;&#38283;&#12475;&#12511;&#12490;&#12540;\&#24773;&#22577;&#20844;&#38283;&#12475;&#12511;&#12490;&#12540;&#12450;&#12531;&#12465;&#12540;&#12488;(&#20840;&#20250;&#22580;).xlsx" TargetMode="External"/><Relationship Id="rId1" Type="http://schemas.openxmlformats.org/officeDocument/2006/relationships/themeOverride" Target="../theme/themeOverride2.xml"/></Relationships>
</file>

<file path=ppt/charts/_rels/chart20.xml.rels><?xml version="1.0" encoding="UTF-8" standalone="yes"?>
<Relationships xmlns="http://schemas.openxmlformats.org/package/2006/relationships"><Relationship Id="rId3" Type="http://schemas.openxmlformats.org/officeDocument/2006/relationships/themeOverride" Target="../theme/themeOverride20.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C:\Users\Naka\Desktop\&#12503;&#12525;&#12472;&#12455;&#12463;&#12488;_&#22996;&#21729;&#20250;\&#36074;&#20445;&#35388;\&#24773;&#22577;&#20844;&#38283;&#12475;&#12511;&#12490;&#12540;\&#24773;&#22577;&#20844;&#38283;&#12475;&#12511;&#12490;&#12540;&#12450;&#12531;&#12465;&#12540;&#12488;(&#20840;&#20250;&#22580;).xlsx"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C:\Users\Naka\Desktop\&#12503;&#12525;&#12472;&#12455;&#12463;&#12488;_&#22996;&#21729;&#20250;\&#36074;&#20445;&#35388;\&#24773;&#22577;&#20844;&#38283;&#12475;&#12511;&#12490;&#12540;\&#24773;&#22577;&#20844;&#38283;&#12475;&#12511;&#12490;&#12540;&#12450;&#12531;&#12465;&#12540;&#12488;(&#20840;&#20250;&#22580;).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Naka\Desktop\&#12503;&#12525;&#12472;&#12455;&#12463;&#12488;_&#22996;&#21729;&#20250;\&#36074;&#20445;&#35388;\&#24773;&#22577;&#20844;&#38283;&#12475;&#12511;&#12490;&#12540;\&#24773;&#22577;&#20844;&#38283;&#12475;&#12511;&#12490;&#12540;&#12450;&#12531;&#12465;&#12540;&#12488;(&#20840;&#20250;&#22580;).xlsx" TargetMode="External"/></Relationships>
</file>

<file path=ppt/charts/_rels/chart5.xml.rels><?xml version="1.0" encoding="UTF-8" standalone="yes"?>
<Relationships xmlns="http://schemas.openxmlformats.org/package/2006/relationships"><Relationship Id="rId2" Type="http://schemas.openxmlformats.org/officeDocument/2006/relationships/oleObject" Target="file:///C:\Users\Naka\Desktop\&#12503;&#12525;&#12472;&#12455;&#12463;&#12488;_&#22996;&#21729;&#20250;\&#36074;&#20445;&#35388;\&#24773;&#22577;&#20844;&#38283;&#12475;&#12511;&#12490;&#12540;\&#24773;&#22577;&#20844;&#38283;&#12475;&#12511;&#12490;&#12540;&#12450;&#12531;&#12465;&#12540;&#12488;(&#20840;&#20250;&#22580;).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C:\Users\Naka\Desktop\&#12503;&#12525;&#12472;&#12455;&#12463;&#12488;_&#22996;&#21729;&#20250;\&#36074;&#20445;&#35388;\&#24773;&#22577;&#20844;&#38283;&#12475;&#12511;&#12490;&#12540;\&#24773;&#22577;&#20844;&#38283;&#12475;&#12511;&#12490;&#12540;&#12450;&#12531;&#12465;&#12540;&#12488;(&#20840;&#20250;&#22580;).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file:///C:\Users\Naka\Desktop\&#12503;&#12525;&#12472;&#12455;&#12463;&#12488;_&#22996;&#21729;&#20250;\&#36074;&#20445;&#35388;\&#24773;&#22577;&#20844;&#38283;&#12475;&#12511;&#12490;&#12540;\&#24773;&#22577;&#20844;&#38283;&#12475;&#12511;&#12490;&#12540;&#12450;&#12531;&#12465;&#12540;&#12488;(&#20840;&#20250;&#22580;).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Naka\Desktop\&#12503;&#12525;&#12472;&#12455;&#12463;&#12488;_&#22996;&#21729;&#20250;\&#36074;&#20445;&#35388;\&#24773;&#22577;&#20844;&#38283;&#12475;&#12511;&#12490;&#12540;\&#24773;&#22577;&#20844;&#38283;&#12475;&#12511;&#12490;&#12540;&#12450;&#12531;&#12465;&#12540;&#12488;(&#20840;&#20250;&#22580;).xlsx" TargetMode="External"/></Relationships>
</file>

<file path=ppt/charts/_rels/chart9.xml.rels><?xml version="1.0" encoding="UTF-8" standalone="yes"?>
<Relationships xmlns="http://schemas.openxmlformats.org/package/2006/relationships"><Relationship Id="rId2" Type="http://schemas.openxmlformats.org/officeDocument/2006/relationships/oleObject" Target="file:///C:\Users\Naka\Desktop\&#12503;&#12525;&#12472;&#12455;&#12463;&#12488;_&#22996;&#21729;&#20250;\&#36074;&#20445;&#35388;\&#24773;&#22577;&#20844;&#38283;&#12475;&#12511;&#12490;&#12540;\&#24773;&#22577;&#20844;&#38283;&#12475;&#12511;&#12490;&#12540;&#12450;&#12531;&#12465;&#12540;&#12488;(&#20840;&#20250;&#22580;).xlsx"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997577649759106"/>
          <c:y val="5.5992019691058159E-2"/>
          <c:w val="0.60010134929754821"/>
          <c:h val="0.75746168945248571"/>
        </c:manualLayout>
      </c:layout>
      <c:pieChart>
        <c:varyColors val="1"/>
        <c:ser>
          <c:idx val="0"/>
          <c:order val="0"/>
          <c:dPt>
            <c:idx val="0"/>
            <c:bubble3D val="0"/>
            <c:explosion val="15"/>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Lbls>
            <c:dLbl>
              <c:idx val="0"/>
              <c:layout>
                <c:manualLayout>
                  <c:x val="0.3113004891889124"/>
                  <c:y val="-2.2612842867008622E-2"/>
                </c:manualLayout>
              </c:layout>
              <c:numFmt formatCode="0.0%" sourceLinked="0"/>
              <c:spPr>
                <a:noFill/>
                <a:ln w="25400">
                  <a:noFill/>
                </a:ln>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7696713927578615"/>
                      <c:h val="0.32424888132402724"/>
                    </c:manualLayout>
                  </c15:layout>
                </c:ext>
              </c:extLst>
            </c:dLbl>
            <c:dLbl>
              <c:idx val="1"/>
              <c:layout>
                <c:manualLayout>
                  <c:x val="-0.35044495487533056"/>
                  <c:y val="6.5260167622976553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numFmt formatCode="0.0%" sourceLinked="0"/>
            <c:spPr>
              <a:noFill/>
              <a:ln w="25400">
                <a:noFill/>
              </a:ln>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香川アンケート結果!$A$18:$A$19</c:f>
              <c:strCache>
                <c:ptCount val="2"/>
                <c:pt idx="0">
                  <c:v>はい</c:v>
                </c:pt>
                <c:pt idx="1">
                  <c:v>いいえ</c:v>
                </c:pt>
              </c:strCache>
            </c:strRef>
          </c:cat>
          <c:val>
            <c:numRef>
              <c:f>香川アンケート結果!$B$18:$B$19</c:f>
              <c:numCache>
                <c:formatCode>General</c:formatCode>
                <c:ptCount val="2"/>
                <c:pt idx="0">
                  <c:v>19</c:v>
                </c:pt>
                <c:pt idx="1">
                  <c:v>0</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noFill/>
    <a:ln w="9525">
      <a:noFill/>
    </a:ln>
  </c:spPr>
  <c:txPr>
    <a:bodyPr/>
    <a:lstStyle/>
    <a:p>
      <a:pPr>
        <a:defRPr/>
      </a:pPr>
      <a:endParaRPr lang="ja-JP"/>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288900238559686"/>
          <c:y val="0.17042093447032589"/>
          <c:w val="0.62164572825682485"/>
          <c:h val="0.71721592096095932"/>
        </c:manualLayout>
      </c:layout>
      <c:pieChart>
        <c:varyColors val="1"/>
        <c:ser>
          <c:idx val="0"/>
          <c:order val="0"/>
          <c:spPr>
            <a:ln>
              <a:solidFill>
                <a:schemeClr val="bg1"/>
              </a:solidFill>
            </a:ln>
          </c:spPr>
          <c:dLbls>
            <c:dLbl>
              <c:idx val="0"/>
              <c:layout>
                <c:manualLayout>
                  <c:x val="9.1482461942864385E-2"/>
                  <c:y val="-4.6578076941915222E-2"/>
                </c:manualLayout>
              </c:layout>
              <c:showLegendKey val="0"/>
              <c:showVal val="0"/>
              <c:showCatName val="1"/>
              <c:showSerName val="0"/>
              <c:showPercent val="1"/>
              <c:showBubbleSize val="0"/>
              <c:extLst>
                <c:ext xmlns:c15="http://schemas.microsoft.com/office/drawing/2012/chart" uri="{CE6537A1-D6FC-4f65-9D91-7224C49458BB}">
                  <c15:layout>
                    <c:manualLayout>
                      <c:w val="0.29270064550169661"/>
                      <c:h val="0.36484585927668162"/>
                    </c:manualLayout>
                  </c15:layout>
                </c:ext>
              </c:extLst>
            </c:dLbl>
            <c:dLbl>
              <c:idx val="1"/>
              <c:layout>
                <c:manualLayout>
                  <c:x val="-3.7324821946624488E-2"/>
                  <c:y val="6.6647208114216372E-2"/>
                </c:manualLayout>
              </c:layout>
              <c:numFmt formatCode="0.0%" sourceLinked="0"/>
              <c:spPr>
                <a:noFill/>
                <a:ln>
                  <a:noFill/>
                </a:ln>
                <a:effectLst/>
              </c:spPr>
              <c:txPr>
                <a:bodyPr wrap="square" lIns="38100" tIns="19050" rIns="38100" bIns="19050" anchor="ctr">
                  <a:noAutofit/>
                </a:bodyPr>
                <a:lstStyle/>
                <a:p>
                  <a:pPr>
                    <a:defRPr sz="1000">
                      <a:latin typeface="Meiryo UI" panose="020B0604030504040204" pitchFamily="50" charset="-128"/>
                      <a:ea typeface="Meiryo UI" panose="020B0604030504040204" pitchFamily="50" charset="-128"/>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962853220599046"/>
                      <c:h val="0.28225629912326561"/>
                    </c:manualLayout>
                  </c15:layout>
                </c:ext>
              </c:extLst>
            </c:dLbl>
            <c:numFmt formatCode="0.0%" sourceLinked="0"/>
            <c:spPr>
              <a:noFill/>
              <a:ln>
                <a:noFill/>
              </a:ln>
              <a:effectLst/>
            </c:spPr>
            <c:txPr>
              <a:bodyPr wrap="square" lIns="38100" tIns="19050" rIns="38100" bIns="19050" anchor="ctr">
                <a:spAutoFit/>
              </a:bodyPr>
              <a:lstStyle/>
              <a:p>
                <a:pPr>
                  <a:defRPr sz="1000">
                    <a:latin typeface="Meiryo UI" panose="020B0604030504040204" pitchFamily="50" charset="-128"/>
                    <a:ea typeface="Meiryo UI" panose="020B0604030504040204" pitchFamily="50" charset="-128"/>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群馬アンケート結果!$A$36:$A$37</c:f>
              <c:strCache>
                <c:ptCount val="2"/>
                <c:pt idx="0">
                  <c:v>はい</c:v>
                </c:pt>
                <c:pt idx="1">
                  <c:v>いいえ</c:v>
                </c:pt>
              </c:strCache>
            </c:strRef>
          </c:cat>
          <c:val>
            <c:numRef>
              <c:f>群馬アンケート結果!$B$36:$B$37</c:f>
              <c:numCache>
                <c:formatCode>General</c:formatCode>
                <c:ptCount val="2"/>
                <c:pt idx="0">
                  <c:v>25</c:v>
                </c:pt>
                <c:pt idx="1">
                  <c:v>4</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noFill/>
    <a:ln w="9525">
      <a:noFill/>
    </a:ln>
  </c:spPr>
  <c:txPr>
    <a:bodyPr/>
    <a:lstStyle/>
    <a:p>
      <a:pPr>
        <a:defRPr/>
      </a:pPr>
      <a:endParaRPr lang="ja-JP"/>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997577649759106"/>
          <c:y val="5.5992019691058159E-2"/>
          <c:w val="0.60010134929754821"/>
          <c:h val="0.75746168945248571"/>
        </c:manualLayout>
      </c:layout>
      <c:pieChart>
        <c:varyColors val="1"/>
        <c:ser>
          <c:idx val="0"/>
          <c:order val="0"/>
          <c:dPt>
            <c:idx val="0"/>
            <c:bubble3D val="0"/>
            <c:explosion val="15"/>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Lbls>
            <c:dLbl>
              <c:idx val="0"/>
              <c:layout>
                <c:manualLayout>
                  <c:x val="0.3113004891889124"/>
                  <c:y val="-2.2612842867008622E-2"/>
                </c:manualLayout>
              </c:layout>
              <c:numFmt formatCode="0.0%" sourceLinked="0"/>
              <c:spPr>
                <a:noFill/>
                <a:ln w="25400">
                  <a:noFill/>
                </a:ln>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7696713927578615"/>
                      <c:h val="0.32424888132402724"/>
                    </c:manualLayout>
                  </c15:layout>
                </c:ext>
              </c:extLst>
            </c:dLbl>
            <c:dLbl>
              <c:idx val="1"/>
              <c:layout>
                <c:manualLayout>
                  <c:x val="-0.35044495487533056"/>
                  <c:y val="6.5260167622976553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numFmt formatCode="0.0%" sourceLinked="0"/>
            <c:spPr>
              <a:noFill/>
              <a:ln w="25400">
                <a:noFill/>
              </a:ln>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香川アンケート結果!$A$18:$A$19</c:f>
              <c:strCache>
                <c:ptCount val="2"/>
                <c:pt idx="0">
                  <c:v>はい</c:v>
                </c:pt>
                <c:pt idx="1">
                  <c:v>いいえ</c:v>
                </c:pt>
              </c:strCache>
            </c:strRef>
          </c:cat>
          <c:val>
            <c:numRef>
              <c:f>香川アンケート結果!$B$18:$B$19</c:f>
              <c:numCache>
                <c:formatCode>General</c:formatCode>
                <c:ptCount val="2"/>
                <c:pt idx="0">
                  <c:v>19</c:v>
                </c:pt>
                <c:pt idx="1">
                  <c:v>0</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noFill/>
    <a:ln w="9525">
      <a:noFill/>
    </a:ln>
  </c:spPr>
  <c:txPr>
    <a:bodyPr/>
    <a:lstStyle/>
    <a:p>
      <a:pPr>
        <a:defRPr/>
      </a:pPr>
      <a:endParaRPr lang="ja-JP"/>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377866392320578"/>
          <c:y val="0.12414123944844002"/>
          <c:w val="0.60010134929754821"/>
          <c:h val="0.75746168945248571"/>
        </c:manualLayout>
      </c:layout>
      <c:pieChart>
        <c:varyColors val="1"/>
        <c:ser>
          <c:idx val="0"/>
          <c:order val="0"/>
          <c:dPt>
            <c:idx val="0"/>
            <c:bubble3D val="0"/>
            <c:spPr>
              <a:solidFill>
                <a:schemeClr val="accent6"/>
              </a:solidFill>
              <a:ln>
                <a:noFill/>
              </a:ln>
              <a:effectLst/>
            </c:spPr>
          </c:dPt>
          <c:dPt>
            <c:idx val="1"/>
            <c:bubble3D val="0"/>
            <c:spPr>
              <a:solidFill>
                <a:schemeClr val="accent5"/>
              </a:solidFill>
              <a:ln>
                <a:solidFill>
                  <a:sysClr val="window" lastClr="FFFFFF"/>
                </a:solidFill>
              </a:ln>
              <a:effectLst/>
            </c:spPr>
          </c:dPt>
          <c:dLbls>
            <c:dLbl>
              <c:idx val="0"/>
              <c:layout>
                <c:manualLayout>
                  <c:x val="0.18896720600613878"/>
                  <c:y val="0"/>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31436065741032027"/>
                      <c:h val="0.37484914844329781"/>
                    </c:manualLayout>
                  </c15:layout>
                </c:ext>
              </c:extLst>
            </c:dLbl>
            <c:dLbl>
              <c:idx val="1"/>
              <c:layout>
                <c:manualLayout>
                  <c:x val="-0.15117376480491101"/>
                  <c:y val="0"/>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outEnd"/>
            <c:showLegendKey val="0"/>
            <c:showVal val="0"/>
            <c:showCatName val="1"/>
            <c:showSerName val="0"/>
            <c:showPercent val="1"/>
            <c:showBubbleSize val="0"/>
            <c:separator>
</c:separator>
            <c:showLeaderLines val="1"/>
            <c:leaderLines>
              <c:spPr>
                <a:ln w="9525" cap="flat" cmpd="sng" algn="ctr">
                  <a:solidFill>
                    <a:schemeClr val="tx1">
                      <a:lumMod val="35000"/>
                      <a:lumOff val="65000"/>
                    </a:schemeClr>
                  </a:solidFill>
                  <a:prstDash val="solid"/>
                  <a:round/>
                </a:ln>
                <a:effectLst/>
              </c:spPr>
            </c:leaderLines>
            <c:extLst>
              <c:ext xmlns:c15="http://schemas.microsoft.com/office/drawing/2012/chart" uri="{CE6537A1-D6FC-4f65-9D91-7224C49458BB}"/>
            </c:extLst>
          </c:dLbls>
          <c:cat>
            <c:strRef>
              <c:f>全会場!$A$28:$A$29</c:f>
              <c:strCache>
                <c:ptCount val="2"/>
                <c:pt idx="0">
                  <c:v>はい</c:v>
                </c:pt>
                <c:pt idx="1">
                  <c:v>いいえ</c:v>
                </c:pt>
              </c:strCache>
            </c:strRef>
          </c:cat>
          <c:val>
            <c:numRef>
              <c:f>全会場!$B$28:$B$29</c:f>
              <c:numCache>
                <c:formatCode>General</c:formatCode>
                <c:ptCount val="2"/>
                <c:pt idx="0">
                  <c:v>62</c:v>
                </c:pt>
                <c:pt idx="1">
                  <c:v>4</c:v>
                </c:pt>
              </c:numCache>
            </c:numRef>
          </c:val>
        </c:ser>
        <c:dLbls>
          <c:dLblPos val="outEnd"/>
          <c:showLegendKey val="0"/>
          <c:showVal val="1"/>
          <c:showCatName val="0"/>
          <c:showSerName val="0"/>
          <c:showPercent val="0"/>
          <c:showBubbleSize val="0"/>
          <c:showLeaderLines val="1"/>
        </c:dLbls>
        <c:firstSliceAng val="0"/>
      </c:pieChart>
      <c:spPr>
        <a:noFill/>
        <a:ln w="25400">
          <a:noFill/>
        </a:ln>
        <a:effectLst/>
      </c:spPr>
    </c:plotArea>
    <c:plotVisOnly val="1"/>
    <c:dispBlanksAs val="gap"/>
    <c:showDLblsOverMax val="0"/>
  </c:chart>
  <c:spPr>
    <a:noFill/>
    <a:ln w="9525" cap="flat" cmpd="sng" algn="ctr">
      <a:noFill/>
      <a:prstDash val="solid"/>
      <a:round/>
    </a:ln>
    <a:effectLst/>
  </c:spPr>
  <c:txPr>
    <a:bodyPr/>
    <a:lstStyle/>
    <a:p>
      <a:pPr>
        <a:defRPr/>
      </a:pPr>
      <a:endParaRPr lang="ja-JP"/>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0645084721005"/>
          <c:y val="0.11031158984559079"/>
          <c:w val="0.60010134929754821"/>
          <c:h val="0.75746168945248571"/>
        </c:manualLayout>
      </c:layout>
      <c:pieChart>
        <c:varyColors val="1"/>
        <c:ser>
          <c:idx val="0"/>
          <c:order val="0"/>
          <c:dPt>
            <c:idx val="0"/>
            <c:bubble3D val="0"/>
            <c:explosion val="15"/>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Lbls>
            <c:dLbl>
              <c:idx val="0"/>
              <c:layout>
                <c:manualLayout>
                  <c:x val="0.33613829417738922"/>
                  <c:y val="-8.9832231961516282E-3"/>
                </c:manualLayout>
              </c:layout>
              <c:numFmt formatCode="0.0%" sourceLinked="0"/>
              <c:spPr>
                <a:noFill/>
                <a:ln w="25400">
                  <a:noFill/>
                </a:ln>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9873003038353313"/>
                      <c:h val="0.39171596680591442"/>
                    </c:manualLayout>
                  </c15:layout>
                </c:ext>
              </c:extLst>
            </c:dLbl>
            <c:dLbl>
              <c:idx val="1"/>
              <c:layout>
                <c:manualLayout>
                  <c:x val="-0.31265152974095989"/>
                  <c:y val="0.11977881341607707"/>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numFmt formatCode="0.0%" sourceLinked="0"/>
            <c:spPr>
              <a:noFill/>
              <a:ln w="25400">
                <a:noFill/>
              </a:ln>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香川アンケート結果!$A$18:$A$19</c:f>
              <c:strCache>
                <c:ptCount val="2"/>
                <c:pt idx="0">
                  <c:v>はい</c:v>
                </c:pt>
                <c:pt idx="1">
                  <c:v>いいえ</c:v>
                </c:pt>
              </c:strCache>
            </c:strRef>
          </c:cat>
          <c:val>
            <c:numRef>
              <c:f>香川アンケート結果!$B$18:$B$19</c:f>
              <c:numCache>
                <c:formatCode>General</c:formatCode>
                <c:ptCount val="2"/>
                <c:pt idx="0">
                  <c:v>19</c:v>
                </c:pt>
                <c:pt idx="1">
                  <c:v>0</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noFill/>
    <a:ln w="9525">
      <a:noFill/>
    </a:ln>
  </c:spPr>
  <c:txPr>
    <a:bodyPr/>
    <a:lstStyle/>
    <a:p>
      <a:pPr>
        <a:defRPr/>
      </a:pPr>
      <a:endParaRPr lang="ja-JP"/>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518575525105488"/>
          <c:y val="0.10709391156009222"/>
          <c:w val="0.6412948381452318"/>
          <c:h val="0.70452108979335326"/>
        </c:manualLayout>
      </c:layout>
      <c:pieChart>
        <c:varyColors val="1"/>
        <c:ser>
          <c:idx val="0"/>
          <c:order val="0"/>
          <c:spPr>
            <a:ln>
              <a:solidFill>
                <a:schemeClr val="bg1"/>
              </a:solidFill>
            </a:ln>
          </c:spPr>
          <c:dLbls>
            <c:dLbl>
              <c:idx val="0"/>
              <c:layout>
                <c:manualLayout>
                  <c:x val="5.3452226271115059E-2"/>
                  <c:y val="-0.10083375931857984"/>
                </c:manualLayout>
              </c:layout>
              <c:numFmt formatCode="0.0%" sourceLinked="0"/>
              <c:spPr>
                <a:noFill/>
                <a:ln>
                  <a:noFill/>
                </a:ln>
                <a:effectLst/>
              </c:spPr>
              <c:txPr>
                <a:bodyPr wrap="square" lIns="38100" tIns="19050" rIns="38100" bIns="19050" anchor="ctr">
                  <a:noAutofit/>
                </a:bodyPr>
                <a:lstStyle/>
                <a:p>
                  <a:pPr>
                    <a:defRPr sz="1000">
                      <a:latin typeface="Meiryo UI" panose="020B0604030504040204" pitchFamily="50" charset="-128"/>
                      <a:ea typeface="Meiryo UI" panose="020B0604030504040204" pitchFamily="50" charset="-128"/>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3162411908790031"/>
                      <c:h val="0.27849865710897359"/>
                    </c:manualLayout>
                  </c15:layout>
                </c:ext>
              </c:extLst>
            </c:dLbl>
            <c:dLbl>
              <c:idx val="1"/>
              <c:layout>
                <c:manualLayout>
                  <c:x val="-4.6500237107304707E-2"/>
                  <c:y val="1.8315300168184122E-3"/>
                </c:manualLayout>
              </c:layout>
              <c:showLegendKey val="0"/>
              <c:showVal val="0"/>
              <c:showCatName val="1"/>
              <c:showSerName val="0"/>
              <c:showPercent val="1"/>
              <c:showBubbleSize val="0"/>
              <c:extLst>
                <c:ext xmlns:c15="http://schemas.microsoft.com/office/drawing/2012/chart" uri="{CE6537A1-D6FC-4f65-9D91-7224C49458BB}">
                  <c15:layout>
                    <c:manualLayout>
                      <c:w val="0.28014447749401322"/>
                      <c:h val="0.291501338008674"/>
                    </c:manualLayout>
                  </c15:layout>
                </c:ext>
              </c:extLst>
            </c:dLbl>
            <c:numFmt formatCode="0.0%" sourceLinked="0"/>
            <c:spPr>
              <a:noFill/>
              <a:ln>
                <a:noFill/>
              </a:ln>
              <a:effectLst/>
            </c:spPr>
            <c:txPr>
              <a:bodyPr wrap="square" lIns="38100" tIns="19050" rIns="38100" bIns="19050" anchor="ctr">
                <a:spAutoFit/>
              </a:bodyPr>
              <a:lstStyle/>
              <a:p>
                <a:pPr>
                  <a:defRPr sz="1000">
                    <a:latin typeface="Meiryo UI" panose="020B0604030504040204" pitchFamily="50" charset="-128"/>
                    <a:ea typeface="Meiryo UI" panose="020B0604030504040204" pitchFamily="50" charset="-128"/>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群馬アンケート結果!$A$45:$A$46</c:f>
              <c:strCache>
                <c:ptCount val="2"/>
                <c:pt idx="0">
                  <c:v>はい</c:v>
                </c:pt>
                <c:pt idx="1">
                  <c:v>いいえ</c:v>
                </c:pt>
              </c:strCache>
            </c:strRef>
          </c:cat>
          <c:val>
            <c:numRef>
              <c:f>群馬アンケート結果!$B$45:$B$46</c:f>
              <c:numCache>
                <c:formatCode>General</c:formatCode>
                <c:ptCount val="2"/>
                <c:pt idx="0">
                  <c:v>25</c:v>
                </c:pt>
                <c:pt idx="1">
                  <c:v>4</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noFill/>
    <a:ln w="9525">
      <a:noFill/>
    </a:ln>
  </c:spPr>
  <c:txPr>
    <a:bodyPr/>
    <a:lstStyle/>
    <a:p>
      <a:pPr>
        <a:defRPr/>
      </a:pPr>
      <a:endParaRPr lang="ja-JP"/>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997577649759106"/>
          <c:y val="5.5992019691058159E-2"/>
          <c:w val="0.60010134929754821"/>
          <c:h val="0.75746168945248571"/>
        </c:manualLayout>
      </c:layout>
      <c:pieChart>
        <c:varyColors val="1"/>
        <c:ser>
          <c:idx val="0"/>
          <c:order val="0"/>
          <c:dPt>
            <c:idx val="0"/>
            <c:bubble3D val="0"/>
            <c:explosion val="15"/>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Lbls>
            <c:dLbl>
              <c:idx val="0"/>
              <c:layout>
                <c:manualLayout>
                  <c:x val="0.3113004891889124"/>
                  <c:y val="-2.2612842867008622E-2"/>
                </c:manualLayout>
              </c:layout>
              <c:numFmt formatCode="0.0%" sourceLinked="0"/>
              <c:spPr>
                <a:noFill/>
                <a:ln w="25400">
                  <a:noFill/>
                </a:ln>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7696713927578615"/>
                      <c:h val="0.32424888132402724"/>
                    </c:manualLayout>
                  </c15:layout>
                </c:ext>
              </c:extLst>
            </c:dLbl>
            <c:dLbl>
              <c:idx val="1"/>
              <c:layout>
                <c:manualLayout>
                  <c:x val="-0.35044495487533056"/>
                  <c:y val="6.5260167622976553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numFmt formatCode="0.0%" sourceLinked="0"/>
            <c:spPr>
              <a:noFill/>
              <a:ln w="25400">
                <a:noFill/>
              </a:ln>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香川アンケート結果!$A$18:$A$19</c:f>
              <c:strCache>
                <c:ptCount val="2"/>
                <c:pt idx="0">
                  <c:v>はい</c:v>
                </c:pt>
                <c:pt idx="1">
                  <c:v>いいえ</c:v>
                </c:pt>
              </c:strCache>
            </c:strRef>
          </c:cat>
          <c:val>
            <c:numRef>
              <c:f>香川アンケート結果!$B$18:$B$19</c:f>
              <c:numCache>
                <c:formatCode>General</c:formatCode>
                <c:ptCount val="2"/>
                <c:pt idx="0">
                  <c:v>19</c:v>
                </c:pt>
                <c:pt idx="1">
                  <c:v>0</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noFill/>
    <a:ln w="9525">
      <a:noFill/>
    </a:ln>
  </c:spPr>
  <c:txPr>
    <a:bodyPr/>
    <a:lstStyle/>
    <a:p>
      <a:pPr>
        <a:defRPr/>
      </a:pPr>
      <a:endParaRPr lang="ja-JP"/>
    </a:p>
  </c:tx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377866392320578"/>
          <c:y val="0.12414123944844002"/>
          <c:w val="0.60010134929754821"/>
          <c:h val="0.75746168945248571"/>
        </c:manualLayout>
      </c:layout>
      <c:pieChart>
        <c:varyColors val="1"/>
        <c:ser>
          <c:idx val="0"/>
          <c:order val="0"/>
          <c:dPt>
            <c:idx val="0"/>
            <c:bubble3D val="0"/>
            <c:spPr>
              <a:solidFill>
                <a:schemeClr val="accent6"/>
              </a:solidFill>
              <a:ln>
                <a:noFill/>
              </a:ln>
              <a:effectLst/>
            </c:spPr>
          </c:dPt>
          <c:dPt>
            <c:idx val="1"/>
            <c:bubble3D val="0"/>
            <c:spPr>
              <a:solidFill>
                <a:schemeClr val="accent5"/>
              </a:solidFill>
              <a:ln>
                <a:solidFill>
                  <a:sysClr val="window" lastClr="FFFFFF"/>
                </a:solidFill>
              </a:ln>
              <a:effectLst/>
            </c:spPr>
          </c:dPt>
          <c:dLbls>
            <c:dLbl>
              <c:idx val="0"/>
              <c:layout>
                <c:manualLayout>
                  <c:x val="0.18896720600613878"/>
                  <c:y val="0"/>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31436065741032027"/>
                      <c:h val="0.37484914844329781"/>
                    </c:manualLayout>
                  </c15:layout>
                </c:ext>
              </c:extLst>
            </c:dLbl>
            <c:dLbl>
              <c:idx val="1"/>
              <c:layout>
                <c:manualLayout>
                  <c:x val="-0.15117376480491101"/>
                  <c:y val="0"/>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outEnd"/>
            <c:showLegendKey val="0"/>
            <c:showVal val="0"/>
            <c:showCatName val="1"/>
            <c:showSerName val="0"/>
            <c:showPercent val="1"/>
            <c:showBubbleSize val="0"/>
            <c:separator>
</c:separator>
            <c:showLeaderLines val="1"/>
            <c:leaderLines>
              <c:spPr>
                <a:ln w="9525" cap="flat" cmpd="sng" algn="ctr">
                  <a:solidFill>
                    <a:schemeClr val="tx1">
                      <a:lumMod val="35000"/>
                      <a:lumOff val="65000"/>
                    </a:schemeClr>
                  </a:solidFill>
                  <a:prstDash val="solid"/>
                  <a:round/>
                </a:ln>
                <a:effectLst/>
              </c:spPr>
            </c:leaderLines>
            <c:extLst>
              <c:ext xmlns:c15="http://schemas.microsoft.com/office/drawing/2012/chart" uri="{CE6537A1-D6FC-4f65-9D91-7224C49458BB}"/>
            </c:extLst>
          </c:dLbls>
          <c:cat>
            <c:strRef>
              <c:f>全会場!$A$28:$A$29</c:f>
              <c:strCache>
                <c:ptCount val="2"/>
                <c:pt idx="0">
                  <c:v>はい</c:v>
                </c:pt>
                <c:pt idx="1">
                  <c:v>いいえ</c:v>
                </c:pt>
              </c:strCache>
            </c:strRef>
          </c:cat>
          <c:val>
            <c:numRef>
              <c:f>全会場!$B$28:$B$29</c:f>
              <c:numCache>
                <c:formatCode>General</c:formatCode>
                <c:ptCount val="2"/>
                <c:pt idx="0">
                  <c:v>62</c:v>
                </c:pt>
                <c:pt idx="1">
                  <c:v>4</c:v>
                </c:pt>
              </c:numCache>
            </c:numRef>
          </c:val>
        </c:ser>
        <c:dLbls>
          <c:dLblPos val="outEnd"/>
          <c:showLegendKey val="0"/>
          <c:showVal val="1"/>
          <c:showCatName val="0"/>
          <c:showSerName val="0"/>
          <c:showPercent val="0"/>
          <c:showBubbleSize val="0"/>
          <c:showLeaderLines val="1"/>
        </c:dLbls>
        <c:firstSliceAng val="0"/>
      </c:pieChart>
      <c:spPr>
        <a:noFill/>
        <a:ln w="25400">
          <a:noFill/>
        </a:ln>
        <a:effectLst/>
      </c:spPr>
    </c:plotArea>
    <c:plotVisOnly val="1"/>
    <c:dispBlanksAs val="gap"/>
    <c:showDLblsOverMax val="0"/>
  </c:chart>
  <c:spPr>
    <a:noFill/>
    <a:ln w="9525" cap="flat" cmpd="sng" algn="ctr">
      <a:noFill/>
      <a:prstDash val="solid"/>
      <a:round/>
    </a:ln>
    <a:effectLst/>
  </c:spPr>
  <c:txPr>
    <a:bodyPr/>
    <a:lstStyle/>
    <a:p>
      <a:pPr>
        <a:defRPr/>
      </a:pPr>
      <a:endParaRPr lang="ja-JP"/>
    </a:p>
  </c:txPr>
  <c:externalData r:id="rId4">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997577649759106"/>
          <c:y val="0.11732440430675284"/>
          <c:w val="0.60010134929754821"/>
          <c:h val="0.75746168945248571"/>
        </c:manualLayout>
      </c:layout>
      <c:pieChart>
        <c:varyColors val="1"/>
        <c:ser>
          <c:idx val="0"/>
          <c:order val="0"/>
          <c:dPt>
            <c:idx val="0"/>
            <c:bubble3D val="0"/>
            <c:explosion val="15"/>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Lbls>
            <c:dLbl>
              <c:idx val="0"/>
              <c:layout>
                <c:manualLayout>
                  <c:x val="0.34963594601109316"/>
                  <c:y val="-2.2612867135118602E-2"/>
                </c:manualLayout>
              </c:layout>
              <c:numFmt formatCode="0.0%" sourceLinked="0"/>
              <c:spPr>
                <a:noFill/>
                <a:ln w="25400">
                  <a:noFill/>
                </a:ln>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7173472671612547"/>
                      <c:h val="0.39171596680591442"/>
                    </c:manualLayout>
                  </c15:layout>
                </c:ext>
              </c:extLst>
            </c:dLbl>
            <c:dLbl>
              <c:idx val="1"/>
              <c:layout>
                <c:manualLayout>
                  <c:x val="-0.32344965120792291"/>
                  <c:y val="9.2519525538142883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numFmt formatCode="0.0%" sourceLinked="0"/>
            <c:spPr>
              <a:noFill/>
              <a:ln w="25400">
                <a:noFill/>
              </a:ln>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香川アンケート結果!$A$18:$A$19</c:f>
              <c:strCache>
                <c:ptCount val="2"/>
                <c:pt idx="0">
                  <c:v>はい</c:v>
                </c:pt>
                <c:pt idx="1">
                  <c:v>いいえ</c:v>
                </c:pt>
              </c:strCache>
            </c:strRef>
          </c:cat>
          <c:val>
            <c:numRef>
              <c:f>香川アンケート結果!$B$18:$B$19</c:f>
              <c:numCache>
                <c:formatCode>General</c:formatCode>
                <c:ptCount val="2"/>
                <c:pt idx="0">
                  <c:v>19</c:v>
                </c:pt>
                <c:pt idx="1">
                  <c:v>0</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noFill/>
    <a:ln w="9525">
      <a:noFill/>
    </a:ln>
  </c:spPr>
  <c:txPr>
    <a:bodyPr/>
    <a:lstStyle/>
    <a:p>
      <a:pPr>
        <a:defRPr/>
      </a:pPr>
      <a:endParaRPr lang="ja-JP"/>
    </a:p>
  </c:txPr>
  <c:externalData r:id="rId2">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432402359961415"/>
          <c:y val="0.11329464098677808"/>
          <c:w val="0.6412948381452318"/>
          <c:h val="0.70452108979335326"/>
        </c:manualLayout>
      </c:layout>
      <c:pieChart>
        <c:varyColors val="1"/>
        <c:ser>
          <c:idx val="0"/>
          <c:order val="0"/>
          <c:spPr>
            <a:ln>
              <a:solidFill>
                <a:schemeClr val="bg1"/>
              </a:solidFill>
            </a:ln>
          </c:spPr>
          <c:dLbls>
            <c:dLbl>
              <c:idx val="0"/>
              <c:layout>
                <c:manualLayout>
                  <c:x val="0.2123024013024013"/>
                  <c:y val="-0.14935930165683775"/>
                </c:manualLayout>
              </c:layout>
              <c:showLegendKey val="0"/>
              <c:showVal val="0"/>
              <c:showCatName val="1"/>
              <c:showSerName val="0"/>
              <c:showPercent val="1"/>
              <c:showBubbleSize val="0"/>
              <c:extLst>
                <c:ext xmlns:c15="http://schemas.microsoft.com/office/drawing/2012/chart" uri="{CE6537A1-D6FC-4f65-9D91-7224C49458BB}">
                  <c15:layout>
                    <c:manualLayout>
                      <c:w val="0.24981318681318682"/>
                      <c:h val="0.34639848001412177"/>
                    </c:manualLayout>
                  </c15:layout>
                </c:ext>
              </c:extLst>
            </c:dLbl>
            <c:dLbl>
              <c:idx val="1"/>
              <c:layout>
                <c:manualLayout>
                  <c:x val="-0.14923382173382174"/>
                  <c:y val="5.7303163916658916E-3"/>
                </c:manualLayout>
              </c:layout>
              <c:showLegendKey val="0"/>
              <c:showVal val="0"/>
              <c:showCatName val="1"/>
              <c:showSerName val="0"/>
              <c:showPercent val="1"/>
              <c:showBubbleSize val="0"/>
              <c:extLst>
                <c:ext xmlns:c15="http://schemas.microsoft.com/office/drawing/2012/chart" uri="{CE6537A1-D6FC-4f65-9D91-7224C49458BB}">
                  <c15:layout>
                    <c:manualLayout>
                      <c:w val="0.20600691900691898"/>
                      <c:h val="0.23695873754619462"/>
                    </c:manualLayout>
                  </c15:layout>
                </c:ext>
              </c:extLst>
            </c:dLbl>
            <c:numFmt formatCode="0.0%" sourceLinked="0"/>
            <c:spPr>
              <a:noFill/>
              <a:ln>
                <a:noFill/>
              </a:ln>
              <a:effectLst/>
            </c:spPr>
            <c:txPr>
              <a:bodyPr wrap="square" lIns="38100" tIns="19050" rIns="38100" bIns="19050" anchor="ctr">
                <a:spAutoFit/>
              </a:bodyPr>
              <a:lstStyle/>
              <a:p>
                <a:pPr>
                  <a:defRPr sz="1000">
                    <a:latin typeface="Meiryo UI" panose="020B0604030504040204" pitchFamily="50" charset="-128"/>
                    <a:ea typeface="Meiryo UI" panose="020B0604030504040204" pitchFamily="50" charset="-128"/>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群馬アンケート結果!$A$54:$A$55</c:f>
              <c:strCache>
                <c:ptCount val="2"/>
                <c:pt idx="0">
                  <c:v>はい</c:v>
                </c:pt>
                <c:pt idx="1">
                  <c:v>いいえ</c:v>
                </c:pt>
              </c:strCache>
            </c:strRef>
          </c:cat>
          <c:val>
            <c:numRef>
              <c:f>群馬アンケート結果!$B$54:$B$55</c:f>
              <c:numCache>
                <c:formatCode>General</c:formatCode>
                <c:ptCount val="2"/>
                <c:pt idx="0">
                  <c:v>27</c:v>
                </c:pt>
                <c:pt idx="1">
                  <c:v>2</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noFill/>
    <a:ln w="9525">
      <a:noFill/>
    </a:ln>
  </c:spPr>
  <c:txPr>
    <a:bodyPr/>
    <a:lstStyle/>
    <a:p>
      <a:pPr>
        <a:defRPr/>
      </a:pPr>
      <a:endParaRPr lang="ja-JP"/>
    </a:p>
  </c:tx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432402359961415"/>
          <c:y val="0.11329464098677808"/>
          <c:w val="0.6412948381452318"/>
          <c:h val="0.70452108979335326"/>
        </c:manualLayout>
      </c:layout>
      <c:pieChart>
        <c:varyColors val="1"/>
        <c:ser>
          <c:idx val="0"/>
          <c:order val="0"/>
          <c:spPr>
            <a:ln>
              <a:solidFill>
                <a:sysClr val="window" lastClr="FFFFFF"/>
              </a:solidFill>
            </a:ln>
          </c:spPr>
          <c:dLbls>
            <c:dLbl>
              <c:idx val="0"/>
              <c:layout>
                <c:manualLayout>
                  <c:x val="0.28615723056657988"/>
                  <c:y val="-7.976627668815349E-2"/>
                </c:manualLayout>
              </c:layout>
              <c:tx>
                <c:rich>
                  <a:bodyPr/>
                  <a:lstStyle/>
                  <a:p>
                    <a:fld id="{18A8EB02-8050-43FC-8CD0-2855F00D2B5E}" type="CATEGORYNAME">
                      <a:rPr lang="ja-JP" altLang="en-US"/>
                      <a:pPr/>
                      <a:t>[分類名]</a:t>
                    </a:fld>
                    <a:r>
                      <a:rPr lang="ja-JP" altLang="en-US" baseline="0"/>
                      <a:t> </a:t>
                    </a:r>
                    <a:fld id="{1F757FC7-B19F-4F12-A392-9388DD7719AE}" type="PERCENTAGE">
                      <a:rPr lang="en-US" altLang="ja-JP" baseline="0"/>
                      <a:pPr/>
                      <a:t>[パーセンテージ]</a:t>
                    </a:fld>
                    <a:endParaRPr lang="ja-JP" altLang="en-US" baseline="0"/>
                  </a:p>
                </c:rich>
              </c:tx>
              <c:dLblPos val="bestFit"/>
              <c:showLegendKey val="0"/>
              <c:showVal val="0"/>
              <c:showCatName val="1"/>
              <c:showSerName val="0"/>
              <c:showPercent val="1"/>
              <c:showBubbleSize val="0"/>
              <c:extLst>
                <c:ext xmlns:c15="http://schemas.microsoft.com/office/drawing/2012/chart" uri="{CE6537A1-D6FC-4f65-9D91-7224C49458BB}">
                  <c15:layout>
                    <c:manualLayout>
                      <c:w val="0.25592611505435259"/>
                      <c:h val="0.32233806219180611"/>
                    </c:manualLayout>
                  </c15:layout>
                  <c15:dlblFieldTable/>
                  <c15:showDataLabelsRange val="0"/>
                </c:ext>
              </c:extLst>
            </c:dLbl>
            <c:dLbl>
              <c:idx val="1"/>
              <c:layout>
                <c:manualLayout>
                  <c:x val="-0.18726301101537993"/>
                  <c:y val="7.9773185632661479E-3"/>
                </c:manualLayout>
              </c:layout>
              <c:tx>
                <c:rich>
                  <a:bodyPr/>
                  <a:lstStyle/>
                  <a:p>
                    <a:fld id="{CA8C5972-BB1D-4776-8041-5146A25CDB7B}" type="CATEGORYNAME">
                      <a:rPr lang="ja-JP" altLang="en-US"/>
                      <a:pPr/>
                      <a:t>[分類名]</a:t>
                    </a:fld>
                    <a:r>
                      <a:rPr lang="ja-JP" altLang="en-US" baseline="0"/>
                      <a:t> </a:t>
                    </a:r>
                    <a:fld id="{0EED9687-03D8-412B-9E01-F41AF70E87C7}" type="PERCENTAGE">
                      <a:rPr lang="en-US" altLang="ja-JP" baseline="0"/>
                      <a:pPr/>
                      <a:t>[パーセンテージ]</a:t>
                    </a:fld>
                    <a:endParaRPr lang="ja-JP" altLang="en-US" baseline="0"/>
                  </a:p>
                </c:rich>
              </c:tx>
              <c:dLblPos val="bestFit"/>
              <c:showLegendKey val="0"/>
              <c:showVal val="0"/>
              <c:showCatName val="1"/>
              <c:showSerName val="0"/>
              <c:showPercent val="1"/>
              <c:showBubbleSize val="0"/>
              <c:extLst>
                <c:ext xmlns:c15="http://schemas.microsoft.com/office/drawing/2012/chart" uri="{CE6537A1-D6FC-4f65-9D91-7224C49458BB}">
                  <c15:layout>
                    <c:manualLayout>
                      <c:w val="0.26818060235621827"/>
                      <c:h val="0.32867984516427273"/>
                    </c:manualLayout>
                  </c15:layout>
                  <c15:dlblFieldTable/>
                  <c15:showDataLabelsRange val="0"/>
                </c:ext>
              </c:extLst>
            </c:dLbl>
            <c:numFmt formatCode="0.0%" sourceLinked="0"/>
            <c:spPr>
              <a:noFill/>
              <a:ln>
                <a:noFill/>
              </a:ln>
              <a:effectLst/>
            </c:spPr>
            <c:txPr>
              <a:bodyPr wrap="square" lIns="38100" tIns="19050" rIns="38100" bIns="19050" anchor="ctr">
                <a:spAutoFit/>
              </a:bodyPr>
              <a:lstStyle/>
              <a:p>
                <a:pPr>
                  <a:defRPr sz="1000">
                    <a:latin typeface="Meiryo UI" panose="020B0604030504040204" pitchFamily="50" charset="-128"/>
                    <a:ea typeface="Meiryo UI" panose="020B0604030504040204" pitchFamily="50" charset="-128"/>
                  </a:defRPr>
                </a:pPr>
                <a:endParaRPr lang="ja-JP"/>
              </a:p>
            </c:txPr>
            <c:dLblPos val="out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沖縄アンケート結果!$B$59:$B$60</c:f>
              <c:strCache>
                <c:ptCount val="2"/>
                <c:pt idx="0">
                  <c:v>はい</c:v>
                </c:pt>
                <c:pt idx="1">
                  <c:v>いいえ</c:v>
                </c:pt>
              </c:strCache>
            </c:strRef>
          </c:cat>
          <c:val>
            <c:numRef>
              <c:f>沖縄アンケート結果!$C$59:$C$60</c:f>
              <c:numCache>
                <c:formatCode>General</c:formatCode>
                <c:ptCount val="2"/>
                <c:pt idx="0">
                  <c:v>17</c:v>
                </c:pt>
                <c:pt idx="1">
                  <c:v>1</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noFill/>
    <a:ln w="9525">
      <a:noFill/>
    </a:ln>
  </c:spPr>
  <c:txPr>
    <a:bodyPr/>
    <a:lstStyle/>
    <a:p>
      <a:pPr>
        <a:defRPr/>
      </a:pPr>
      <a:endParaRPr lang="ja-JP"/>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3984746787140662"/>
          <c:y val="0.12614722933106906"/>
          <c:w val="0.5444538923716582"/>
          <c:h val="0.72965764717292203"/>
        </c:manualLayout>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Lbls>
            <c:dLbl>
              <c:idx val="0"/>
              <c:layout>
                <c:manualLayout>
                  <c:x val="0.25547433127813224"/>
                  <c:y val="-7.7772103895384165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dLbl>
              <c:idx val="1"/>
              <c:layout>
                <c:manualLayout>
                  <c:x val="-0.2306845712101139"/>
                  <c:y val="6.9241282178096705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numFmt formatCode="0.0%" sourceLinked="0"/>
            <c:spPr>
              <a:noFill/>
              <a:ln w="25400">
                <a:noFill/>
              </a:ln>
            </c:spPr>
            <c:txPr>
              <a:bodyPr rot="0" vert="horz"/>
              <a:lstStyle/>
              <a:p>
                <a:pPr>
                  <a:defRPr sz="1000">
                    <a:latin typeface="Meiryo UI" panose="020B0604030504040204" pitchFamily="50" charset="-128"/>
                    <a:ea typeface="Meiryo UI" panose="020B0604030504040204" pitchFamily="50" charset="-128"/>
                  </a:defRPr>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群馬アンケート結果!$A$18:$A$19</c:f>
              <c:strCache>
                <c:ptCount val="2"/>
                <c:pt idx="0">
                  <c:v>はい</c:v>
                </c:pt>
                <c:pt idx="1">
                  <c:v>いいえ</c:v>
                </c:pt>
              </c:strCache>
            </c:strRef>
          </c:cat>
          <c:val>
            <c:numRef>
              <c:f>群馬アンケート結果!$B$18:$B$19</c:f>
              <c:numCache>
                <c:formatCode>General</c:formatCode>
                <c:ptCount val="2"/>
                <c:pt idx="0">
                  <c:v>28</c:v>
                </c:pt>
                <c:pt idx="1">
                  <c:v>1</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noFill/>
    <a:ln w="9525">
      <a:noFill/>
    </a:ln>
  </c:spPr>
  <c:txPr>
    <a:bodyPr/>
    <a:lstStyle/>
    <a:p>
      <a:pPr>
        <a:defRPr sz="900"/>
      </a:pPr>
      <a:endParaRPr lang="ja-JP"/>
    </a:p>
  </c:tx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377866392320578"/>
          <c:y val="0.12414123944844002"/>
          <c:w val="0.60010134929754821"/>
          <c:h val="0.75746168945248571"/>
        </c:manualLayout>
      </c:layout>
      <c:pieChart>
        <c:varyColors val="1"/>
        <c:ser>
          <c:idx val="0"/>
          <c:order val="0"/>
          <c:dPt>
            <c:idx val="0"/>
            <c:bubble3D val="0"/>
            <c:spPr>
              <a:solidFill>
                <a:schemeClr val="accent6"/>
              </a:solidFill>
              <a:ln>
                <a:noFill/>
              </a:ln>
              <a:effectLst/>
            </c:spPr>
          </c:dPt>
          <c:dPt>
            <c:idx val="1"/>
            <c:bubble3D val="0"/>
            <c:spPr>
              <a:solidFill>
                <a:schemeClr val="accent5"/>
              </a:solidFill>
              <a:ln>
                <a:solidFill>
                  <a:sysClr val="window" lastClr="FFFFFF"/>
                </a:solidFill>
              </a:ln>
              <a:effectLst/>
            </c:spPr>
          </c:dPt>
          <c:dLbls>
            <c:dLbl>
              <c:idx val="0"/>
              <c:layout>
                <c:manualLayout>
                  <c:x val="0.29154940355232839"/>
                  <c:y val="0"/>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29816346832407981"/>
                      <c:h val="0.37484914844329781"/>
                    </c:manualLayout>
                  </c15:layout>
                </c:ext>
              </c:extLst>
            </c:dLbl>
            <c:dLbl>
              <c:idx val="1"/>
              <c:layout>
                <c:manualLayout>
                  <c:x val="-0.21056345812112609"/>
                  <c:y val="0"/>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outEnd"/>
            <c:showLegendKey val="0"/>
            <c:showVal val="0"/>
            <c:showCatName val="1"/>
            <c:showSerName val="0"/>
            <c:showPercent val="1"/>
            <c:showBubbleSize val="0"/>
            <c:separator>
</c:separator>
            <c:showLeaderLines val="1"/>
            <c:leaderLines>
              <c:spPr>
                <a:ln w="9525" cap="flat" cmpd="sng" algn="ctr">
                  <a:solidFill>
                    <a:schemeClr val="tx1">
                      <a:lumMod val="35000"/>
                      <a:lumOff val="65000"/>
                    </a:schemeClr>
                  </a:solidFill>
                  <a:prstDash val="solid"/>
                  <a:round/>
                </a:ln>
                <a:effectLst/>
              </c:spPr>
            </c:leaderLines>
            <c:extLst>
              <c:ext xmlns:c15="http://schemas.microsoft.com/office/drawing/2012/chart" uri="{CE6537A1-D6FC-4f65-9D91-7224C49458BB}"/>
            </c:extLst>
          </c:dLbls>
          <c:cat>
            <c:strRef>
              <c:f>全会場!$A$50:$A$51</c:f>
              <c:strCache>
                <c:ptCount val="2"/>
                <c:pt idx="0">
                  <c:v>はい</c:v>
                </c:pt>
                <c:pt idx="1">
                  <c:v>いいえ</c:v>
                </c:pt>
              </c:strCache>
            </c:strRef>
          </c:cat>
          <c:val>
            <c:numRef>
              <c:f>全会場!$B$50:$B$51</c:f>
              <c:numCache>
                <c:formatCode>General</c:formatCode>
                <c:ptCount val="2"/>
                <c:pt idx="0">
                  <c:v>63</c:v>
                </c:pt>
                <c:pt idx="1">
                  <c:v>3</c:v>
                </c:pt>
              </c:numCache>
            </c:numRef>
          </c:val>
        </c:ser>
        <c:dLbls>
          <c:dLblPos val="outEnd"/>
          <c:showLegendKey val="0"/>
          <c:showVal val="1"/>
          <c:showCatName val="0"/>
          <c:showSerName val="0"/>
          <c:showPercent val="0"/>
          <c:showBubbleSize val="0"/>
          <c:showLeaderLines val="1"/>
        </c:dLbls>
        <c:firstSliceAng val="0"/>
      </c:pieChart>
      <c:spPr>
        <a:noFill/>
        <a:ln w="25400">
          <a:noFill/>
        </a:ln>
        <a:effectLst/>
      </c:spPr>
    </c:plotArea>
    <c:plotVisOnly val="1"/>
    <c:dispBlanksAs val="gap"/>
    <c:showDLblsOverMax val="0"/>
  </c:chart>
  <c:spPr>
    <a:noFill/>
    <a:ln w="9525" cap="flat" cmpd="sng" algn="ctr">
      <a:noFill/>
      <a:prstDash val="solid"/>
      <a:round/>
    </a:ln>
    <a:effectLst/>
  </c:spPr>
  <c:txPr>
    <a:bodyPr/>
    <a:lstStyle/>
    <a:p>
      <a:pPr>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997577649759106"/>
          <c:y val="5.5992019691058159E-2"/>
          <c:w val="0.60010134929754821"/>
          <c:h val="0.75746168945248571"/>
        </c:manualLayout>
      </c:layout>
      <c:pieChart>
        <c:varyColors val="1"/>
        <c:ser>
          <c:idx val="0"/>
          <c:order val="0"/>
          <c:dPt>
            <c:idx val="0"/>
            <c:bubble3D val="0"/>
            <c:explosion val="15"/>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Lbls>
            <c:dLbl>
              <c:idx val="0"/>
              <c:layout>
                <c:manualLayout>
                  <c:x val="0.3113004891889124"/>
                  <c:y val="-2.2612842867008622E-2"/>
                </c:manualLayout>
              </c:layout>
              <c:numFmt formatCode="0.0%" sourceLinked="0"/>
              <c:spPr>
                <a:noFill/>
                <a:ln w="25400">
                  <a:noFill/>
                </a:ln>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7696713927578615"/>
                      <c:h val="0.32424888132402724"/>
                    </c:manualLayout>
                  </c15:layout>
                </c:ext>
              </c:extLst>
            </c:dLbl>
            <c:dLbl>
              <c:idx val="1"/>
              <c:layout>
                <c:manualLayout>
                  <c:x val="-0.35044495487533056"/>
                  <c:y val="6.5260167622976553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numFmt formatCode="0.0%" sourceLinked="0"/>
            <c:spPr>
              <a:noFill/>
              <a:ln w="25400">
                <a:noFill/>
              </a:ln>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香川アンケート結果!$A$18:$A$19</c:f>
              <c:strCache>
                <c:ptCount val="2"/>
                <c:pt idx="0">
                  <c:v>はい</c:v>
                </c:pt>
                <c:pt idx="1">
                  <c:v>いいえ</c:v>
                </c:pt>
              </c:strCache>
            </c:strRef>
          </c:cat>
          <c:val>
            <c:numRef>
              <c:f>香川アンケート結果!$B$18:$B$19</c:f>
              <c:numCache>
                <c:formatCode>General</c:formatCode>
                <c:ptCount val="2"/>
                <c:pt idx="0">
                  <c:v>19</c:v>
                </c:pt>
                <c:pt idx="1">
                  <c:v>0</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noFill/>
    <a:ln w="9525">
      <a:noFill/>
    </a:ln>
  </c:spPr>
  <c:txPr>
    <a:bodyPr/>
    <a:lstStyle/>
    <a:p>
      <a:pPr>
        <a:defRPr/>
      </a:pPr>
      <a:endParaRPr lang="ja-JP"/>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377866392320578"/>
          <c:y val="0.12414123944844002"/>
          <c:w val="0.60010134929754821"/>
          <c:h val="0.75746168945248571"/>
        </c:manualLayout>
      </c:layout>
      <c:pieChart>
        <c:varyColors val="1"/>
        <c:ser>
          <c:idx val="0"/>
          <c:order val="0"/>
          <c:spPr>
            <a:ln>
              <a:solidFill>
                <a:sysClr val="window" lastClr="FFFFFF"/>
              </a:solidFill>
            </a:ln>
          </c:spPr>
          <c:dPt>
            <c:idx val="0"/>
            <c:bubble3D val="0"/>
            <c:spPr>
              <a:solidFill>
                <a:schemeClr val="accent6"/>
              </a:solidFill>
              <a:ln>
                <a:solidFill>
                  <a:sysClr val="window" lastClr="FFFFFF"/>
                </a:solidFill>
              </a:ln>
              <a:effectLst/>
            </c:spPr>
          </c:dPt>
          <c:dPt>
            <c:idx val="1"/>
            <c:bubble3D val="0"/>
            <c:spPr>
              <a:solidFill>
                <a:schemeClr val="accent5"/>
              </a:solidFill>
              <a:ln>
                <a:solidFill>
                  <a:sysClr val="window" lastClr="FFFFFF"/>
                </a:solidFill>
              </a:ln>
              <a:effectLst/>
            </c:spPr>
          </c:dPt>
          <c:dLbls>
            <c:dLbl>
              <c:idx val="0"/>
              <c:layout>
                <c:manualLayout>
                  <c:x val="0.32374538574509465"/>
                  <c:y val="-3.4073919650706892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7472421685982928"/>
                      <c:h val="0.37484916552696623"/>
                    </c:manualLayout>
                  </c15:layout>
                </c:ext>
              </c:extLst>
            </c:dLbl>
            <c:dLbl>
              <c:idx val="1"/>
              <c:layout>
                <c:manualLayout>
                  <c:x val="-0.25375596235110065"/>
                  <c:y val="0"/>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prstDash val="solid"/>
                  <a:round/>
                </a:ln>
                <a:effectLst/>
              </c:spPr>
            </c:leaderLines>
            <c:extLst>
              <c:ext xmlns:c15="http://schemas.microsoft.com/office/drawing/2012/chart" uri="{CE6537A1-D6FC-4f65-9D91-7224C49458BB}"/>
            </c:extLst>
          </c:dLbls>
          <c:cat>
            <c:strRef>
              <c:f>全会場!$A$6:$A$7</c:f>
              <c:strCache>
                <c:ptCount val="2"/>
                <c:pt idx="0">
                  <c:v>はい</c:v>
                </c:pt>
                <c:pt idx="1">
                  <c:v>いいえ</c:v>
                </c:pt>
              </c:strCache>
            </c:strRef>
          </c:cat>
          <c:val>
            <c:numRef>
              <c:f>全会場!$B$6:$B$7</c:f>
              <c:numCache>
                <c:formatCode>General</c:formatCode>
                <c:ptCount val="2"/>
                <c:pt idx="0">
                  <c:v>66</c:v>
                </c:pt>
                <c:pt idx="1">
                  <c:v>1</c:v>
                </c:pt>
              </c:numCache>
            </c:numRef>
          </c:val>
        </c:ser>
        <c:dLbls>
          <c:dLblPos val="outEnd"/>
          <c:showLegendKey val="0"/>
          <c:showVal val="1"/>
          <c:showCatName val="0"/>
          <c:showSerName val="0"/>
          <c:showPercent val="0"/>
          <c:showBubbleSize val="0"/>
          <c:showLeaderLines val="1"/>
        </c:dLbls>
        <c:firstSliceAng val="0"/>
      </c:pieChart>
      <c:spPr>
        <a:noFill/>
        <a:ln w="25400">
          <a:noFill/>
        </a:ln>
        <a:effectLst/>
      </c:spPr>
    </c:plotArea>
    <c:plotVisOnly val="1"/>
    <c:dispBlanksAs val="gap"/>
    <c:showDLblsOverMax val="0"/>
  </c:chart>
  <c:spPr>
    <a:noFill/>
    <a:ln w="9525" cap="flat" cmpd="sng" algn="ctr">
      <a:noFill/>
      <a:prstDash val="solid"/>
      <a:round/>
    </a:ln>
    <a:effectLst/>
  </c:spPr>
  <c:txPr>
    <a:bodyPr/>
    <a:lstStyle/>
    <a:p>
      <a:pPr>
        <a:defRPr/>
      </a:pPr>
      <a:endParaRPr lang="ja-JP"/>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157201943151717"/>
          <c:y val="0.11732440430675284"/>
          <c:w val="0.60010134929754821"/>
          <c:h val="0.75746168945248571"/>
        </c:manualLayout>
      </c:layout>
      <c:pieChart>
        <c:varyColors val="1"/>
        <c:ser>
          <c:idx val="0"/>
          <c:order val="0"/>
          <c:dPt>
            <c:idx val="0"/>
            <c:bubble3D val="0"/>
            <c:explosion val="15"/>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Lbls>
            <c:dLbl>
              <c:idx val="0"/>
              <c:layout>
                <c:manualLayout>
                  <c:x val="0.33073923344390782"/>
                  <c:y val="-8.9832231961516282E-3"/>
                </c:manualLayout>
              </c:layout>
              <c:numFmt formatCode="0.0%" sourceLinked="0"/>
              <c:spPr>
                <a:noFill/>
                <a:ln w="25400">
                  <a:noFill/>
                </a:ln>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8793190891657006"/>
                      <c:h val="0.39171596680591442"/>
                    </c:manualLayout>
                  </c15:layout>
                </c:ext>
              </c:extLst>
            </c:dLbl>
            <c:dLbl>
              <c:idx val="1"/>
              <c:layout>
                <c:manualLayout>
                  <c:x val="-0.34504589414184905"/>
                  <c:y val="0.11977881341607707"/>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numFmt formatCode="0.0%" sourceLinked="0"/>
            <c:spPr>
              <a:noFill/>
              <a:ln w="25400">
                <a:noFill/>
              </a:ln>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香川アンケート結果!$A$18:$A$19</c:f>
              <c:strCache>
                <c:ptCount val="2"/>
                <c:pt idx="0">
                  <c:v>はい</c:v>
                </c:pt>
                <c:pt idx="1">
                  <c:v>いいえ</c:v>
                </c:pt>
              </c:strCache>
            </c:strRef>
          </c:cat>
          <c:val>
            <c:numRef>
              <c:f>香川アンケート結果!$B$18:$B$19</c:f>
              <c:numCache>
                <c:formatCode>General</c:formatCode>
                <c:ptCount val="2"/>
                <c:pt idx="0">
                  <c:v>19</c:v>
                </c:pt>
                <c:pt idx="1">
                  <c:v>0</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noFill/>
    <a:ln w="9525">
      <a:noFill/>
    </a:ln>
  </c:spPr>
  <c:txPr>
    <a:bodyPr/>
    <a:lstStyle/>
    <a:p>
      <a:pPr>
        <a:defRPr/>
      </a:pPr>
      <a:endParaRPr lang="ja-JP"/>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4166100512224242"/>
          <c:y val="0.11329469946297421"/>
          <c:w val="0.54847690371543778"/>
          <c:h val="0.72991026246542068"/>
        </c:manualLayout>
      </c:layout>
      <c:pieChart>
        <c:varyColors val="1"/>
        <c:ser>
          <c:idx val="0"/>
          <c:order val="0"/>
          <c:spPr>
            <a:ln>
              <a:solidFill>
                <a:schemeClr val="bg1"/>
              </a:solidFill>
            </a:ln>
          </c:spPr>
          <c:dLbls>
            <c:dLbl>
              <c:idx val="0"/>
              <c:layout>
                <c:manualLayout>
                  <c:x val="0.14430816678252656"/>
                  <c:y val="-6.5589366439511507E-2"/>
                </c:manualLayout>
              </c:layout>
              <c:numFmt formatCode="0.0%" sourceLinked="0"/>
              <c:spPr>
                <a:noFill/>
                <a:ln>
                  <a:noFill/>
                </a:ln>
                <a:effectLst/>
              </c:spPr>
              <c:txPr>
                <a:bodyPr wrap="square" lIns="38100" tIns="19050" rIns="38100" bIns="19050" anchor="ctr">
                  <a:spAutoFit/>
                </a:bodyPr>
                <a:lstStyle/>
                <a:p>
                  <a:pPr>
                    <a:defRPr sz="1000">
                      <a:latin typeface="Meiryo UI" panose="020B0604030504040204" pitchFamily="50" charset="-128"/>
                      <a:ea typeface="Meiryo UI" panose="020B0604030504040204" pitchFamily="50" charset="-128"/>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1907714660667413"/>
                      <c:h val="0.29282608695652168"/>
                    </c:manualLayout>
                  </c15:layout>
                </c:ext>
              </c:extLst>
            </c:dLbl>
            <c:dLbl>
              <c:idx val="1"/>
              <c:layout>
                <c:manualLayout>
                  <c:x val="-0.13603834079883781"/>
                  <c:y val="4.6779547136394733E-2"/>
                </c:manualLayout>
              </c:layout>
              <c:numFmt formatCode="0.0%" sourceLinked="0"/>
              <c:spPr>
                <a:noFill/>
                <a:ln>
                  <a:noFill/>
                </a:ln>
                <a:effectLst/>
              </c:spPr>
              <c:txPr>
                <a:bodyPr wrap="square" lIns="38100" tIns="19050" rIns="38100" bIns="19050" anchor="ctr">
                  <a:noAutofit/>
                </a:bodyPr>
                <a:lstStyle/>
                <a:p>
                  <a:pPr>
                    <a:defRPr sz="1000">
                      <a:latin typeface="Meiryo UI" panose="020B0604030504040204" pitchFamily="50" charset="-128"/>
                      <a:ea typeface="Meiryo UI" panose="020B0604030504040204" pitchFamily="50" charset="-128"/>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4877858986044621"/>
                      <c:h val="0.2807972671409687"/>
                    </c:manualLayout>
                  </c15:layout>
                </c:ext>
              </c:extLst>
            </c:dLbl>
            <c:spPr>
              <a:noFill/>
              <a:ln>
                <a:noFill/>
              </a:ln>
              <a:effectLst/>
            </c:spPr>
            <c:txPr>
              <a:bodyPr wrap="square" lIns="38100" tIns="19050" rIns="38100" bIns="19050" anchor="ctr">
                <a:spAutoFit/>
              </a:bodyPr>
              <a:lstStyle/>
              <a:p>
                <a:pPr>
                  <a:defRPr sz="1000">
                    <a:latin typeface="Meiryo UI" panose="020B0604030504040204" pitchFamily="50" charset="-128"/>
                    <a:ea typeface="Meiryo UI" panose="020B0604030504040204" pitchFamily="50" charset="-128"/>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群馬アンケート結果!$A$27:$A$28</c:f>
              <c:strCache>
                <c:ptCount val="2"/>
                <c:pt idx="0">
                  <c:v>はい</c:v>
                </c:pt>
                <c:pt idx="1">
                  <c:v>いいえ</c:v>
                </c:pt>
              </c:strCache>
            </c:strRef>
          </c:cat>
          <c:val>
            <c:numRef>
              <c:f>群馬アンケート結果!$B$27:$B$28</c:f>
              <c:numCache>
                <c:formatCode>General</c:formatCode>
                <c:ptCount val="2"/>
                <c:pt idx="0">
                  <c:v>27</c:v>
                </c:pt>
                <c:pt idx="1">
                  <c:v>2</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noFill/>
    <a:ln w="9525">
      <a:noFill/>
    </a:ln>
  </c:spPr>
  <c:txPr>
    <a:bodyPr/>
    <a:lstStyle/>
    <a:p>
      <a:pPr>
        <a:defRPr/>
      </a:pPr>
      <a:endParaRPr lang="ja-JP"/>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997577649759106"/>
          <c:y val="5.5992019691058159E-2"/>
          <c:w val="0.60010134929754821"/>
          <c:h val="0.75746168945248571"/>
        </c:manualLayout>
      </c:layout>
      <c:pieChart>
        <c:varyColors val="1"/>
        <c:ser>
          <c:idx val="0"/>
          <c:order val="0"/>
          <c:dPt>
            <c:idx val="0"/>
            <c:bubble3D val="0"/>
            <c:explosion val="15"/>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Lbls>
            <c:dLbl>
              <c:idx val="0"/>
              <c:layout>
                <c:manualLayout>
                  <c:x val="0.3113004891889124"/>
                  <c:y val="-2.2612842867008622E-2"/>
                </c:manualLayout>
              </c:layout>
              <c:numFmt formatCode="0.0%" sourceLinked="0"/>
              <c:spPr>
                <a:noFill/>
                <a:ln w="25400">
                  <a:noFill/>
                </a:ln>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7696713927578615"/>
                      <c:h val="0.32424888132402724"/>
                    </c:manualLayout>
                  </c15:layout>
                </c:ext>
              </c:extLst>
            </c:dLbl>
            <c:dLbl>
              <c:idx val="1"/>
              <c:layout>
                <c:manualLayout>
                  <c:x val="-0.35044495487533056"/>
                  <c:y val="6.5260167622976553E-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numFmt formatCode="0.0%" sourceLinked="0"/>
            <c:spPr>
              <a:noFill/>
              <a:ln w="25400">
                <a:noFill/>
              </a:ln>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香川アンケート結果!$A$18:$A$19</c:f>
              <c:strCache>
                <c:ptCount val="2"/>
                <c:pt idx="0">
                  <c:v>はい</c:v>
                </c:pt>
                <c:pt idx="1">
                  <c:v>いいえ</c:v>
                </c:pt>
              </c:strCache>
            </c:strRef>
          </c:cat>
          <c:val>
            <c:numRef>
              <c:f>香川アンケート結果!$B$18:$B$19</c:f>
              <c:numCache>
                <c:formatCode>General</c:formatCode>
                <c:ptCount val="2"/>
                <c:pt idx="0">
                  <c:v>19</c:v>
                </c:pt>
                <c:pt idx="1">
                  <c:v>0</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noFill/>
    <a:ln w="9525">
      <a:noFill/>
    </a:ln>
  </c:spPr>
  <c:txPr>
    <a:bodyPr/>
    <a:lstStyle/>
    <a:p>
      <a:pPr>
        <a:defRPr/>
      </a:pPr>
      <a:endParaRPr lang="ja-JP"/>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377866392320578"/>
          <c:y val="0.12414123944844002"/>
          <c:w val="0.60010134929754821"/>
          <c:h val="0.75746168945248571"/>
        </c:manualLayout>
      </c:layout>
      <c:pieChart>
        <c:varyColors val="1"/>
        <c:ser>
          <c:idx val="0"/>
          <c:order val="0"/>
          <c:spPr>
            <a:ln>
              <a:solidFill>
                <a:sysClr val="window" lastClr="FFFFFF"/>
              </a:solidFill>
            </a:ln>
          </c:spPr>
          <c:dPt>
            <c:idx val="0"/>
            <c:bubble3D val="0"/>
            <c:spPr>
              <a:solidFill>
                <a:schemeClr val="accent6"/>
              </a:solidFill>
              <a:ln>
                <a:solidFill>
                  <a:sysClr val="window" lastClr="FFFFFF"/>
                </a:solidFill>
              </a:ln>
              <a:effectLst/>
            </c:spPr>
          </c:dPt>
          <c:dPt>
            <c:idx val="1"/>
            <c:bubble3D val="0"/>
            <c:spPr>
              <a:solidFill>
                <a:schemeClr val="accent5"/>
              </a:solidFill>
              <a:ln>
                <a:solidFill>
                  <a:sysClr val="window" lastClr="FFFFFF"/>
                </a:solidFill>
              </a:ln>
              <a:effectLst/>
            </c:spPr>
          </c:dPt>
          <c:dLbls>
            <c:dLbl>
              <c:idx val="0"/>
              <c:layout>
                <c:manualLayout>
                  <c:x val="0.28075127749483475"/>
                  <c:y val="-6.1333331902401124E-2"/>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26576909015159889"/>
                      <c:h val="0.37484914844329781"/>
                    </c:manualLayout>
                  </c15:layout>
                </c:ext>
              </c:extLst>
            </c:dLbl>
            <c:dLbl>
              <c:idx val="1"/>
              <c:layout>
                <c:manualLayout>
                  <c:x val="-0.26468800217663013"/>
                  <c:y val="4.2592591598889666E-2"/>
                </c:manualLayout>
              </c:layout>
              <c:dLblPos val="bestFit"/>
              <c:showLegendKey val="0"/>
              <c:showVal val="0"/>
              <c:showCatName val="1"/>
              <c:showSerName val="0"/>
              <c:showPercent val="1"/>
              <c:showBubbleSize val="0"/>
              <c:separator>
</c:separator>
              <c:extLst>
                <c:ext xmlns:c15="http://schemas.microsoft.com/office/drawing/2012/chart" uri="{CE6537A1-D6FC-4f65-9D91-7224C49458BB}">
                  <c15:layout/>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eparator>
</c:separator>
            <c:showLeaderLines val="1"/>
            <c:leaderLines>
              <c:spPr>
                <a:ln w="9525" cap="flat" cmpd="sng" algn="ctr">
                  <a:solidFill>
                    <a:schemeClr val="tx1">
                      <a:lumMod val="35000"/>
                      <a:lumOff val="65000"/>
                    </a:schemeClr>
                  </a:solidFill>
                  <a:prstDash val="solid"/>
                  <a:round/>
                </a:ln>
                <a:effectLst/>
              </c:spPr>
            </c:leaderLines>
            <c:extLst>
              <c:ext xmlns:c15="http://schemas.microsoft.com/office/drawing/2012/chart" uri="{CE6537A1-D6FC-4f65-9D91-7224C49458BB}"/>
            </c:extLst>
          </c:dLbls>
          <c:cat>
            <c:strRef>
              <c:f>全会場!$A$17:$A$18</c:f>
              <c:strCache>
                <c:ptCount val="2"/>
                <c:pt idx="0">
                  <c:v>はい</c:v>
                </c:pt>
                <c:pt idx="1">
                  <c:v>いいえ</c:v>
                </c:pt>
              </c:strCache>
            </c:strRef>
          </c:cat>
          <c:val>
            <c:numRef>
              <c:f>全会場!$B$17:$B$18</c:f>
              <c:numCache>
                <c:formatCode>General</c:formatCode>
                <c:ptCount val="2"/>
                <c:pt idx="0">
                  <c:v>64</c:v>
                </c:pt>
                <c:pt idx="1">
                  <c:v>2</c:v>
                </c:pt>
              </c:numCache>
            </c:numRef>
          </c:val>
        </c:ser>
        <c:dLbls>
          <c:dLblPos val="outEnd"/>
          <c:showLegendKey val="0"/>
          <c:showVal val="1"/>
          <c:showCatName val="0"/>
          <c:showSerName val="0"/>
          <c:showPercent val="0"/>
          <c:showBubbleSize val="0"/>
          <c:showLeaderLines val="1"/>
        </c:dLbls>
        <c:firstSliceAng val="0"/>
      </c:pieChart>
      <c:spPr>
        <a:noFill/>
        <a:ln w="25400">
          <a:noFill/>
        </a:ln>
        <a:effectLst/>
      </c:spPr>
    </c:plotArea>
    <c:plotVisOnly val="1"/>
    <c:dispBlanksAs val="gap"/>
    <c:showDLblsOverMax val="0"/>
  </c:chart>
  <c:spPr>
    <a:noFill/>
    <a:ln w="9525" cap="flat" cmpd="sng" algn="ctr">
      <a:noFill/>
      <a:prstDash val="solid"/>
      <a:round/>
    </a:ln>
    <a:effectLst/>
  </c:spPr>
  <c:txPr>
    <a:bodyPr/>
    <a:lstStyle/>
    <a:p>
      <a:pPr>
        <a:defRPr/>
      </a:pPr>
      <a:endParaRPr lang="ja-JP"/>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697108016499871"/>
          <c:y val="0.13095404824571993"/>
          <c:w val="0.60010134929754821"/>
          <c:h val="0.75746168945248571"/>
        </c:manualLayout>
      </c:layout>
      <c:pieChart>
        <c:varyColors val="1"/>
        <c:ser>
          <c:idx val="0"/>
          <c:order val="0"/>
          <c:dPt>
            <c:idx val="0"/>
            <c:bubble3D val="0"/>
            <c:explosion val="15"/>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Lbls>
            <c:dLbl>
              <c:idx val="0"/>
              <c:layout>
                <c:manualLayout>
                  <c:x val="0.33883782454413008"/>
                  <c:y val="-8.9832231961516282E-3"/>
                </c:manualLayout>
              </c:layout>
              <c:numFmt formatCode="0.0%" sourceLinked="0"/>
              <c:spPr>
                <a:noFill/>
                <a:ln w="25400">
                  <a:noFill/>
                </a:ln>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eiryo UI" panose="020B0604030504040204" pitchFamily="50" charset="-128"/>
                      <a:ea typeface="Meiryo UI" panose="020B0604030504040204" pitchFamily="50" charset="-128"/>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9333096965005157"/>
                      <c:h val="0.39171596680591442"/>
                    </c:manualLayout>
                  </c15:layout>
                </c:ext>
              </c:extLst>
            </c:dLbl>
            <c:dLbl>
              <c:idx val="1"/>
              <c:layout>
                <c:manualLayout>
                  <c:x val="-0.30185340827399681"/>
                  <c:y val="0.12659363538556062"/>
                </c:manualLayout>
              </c:layout>
              <c:dLblPos val="bestFit"/>
              <c:showLegendKey val="0"/>
              <c:showVal val="0"/>
              <c:showCatName val="1"/>
              <c:showSerName val="0"/>
              <c:showPercent val="1"/>
              <c:showBubbleSize val="0"/>
              <c:extLst>
                <c:ext xmlns:c15="http://schemas.microsoft.com/office/drawing/2012/chart" uri="{CE6537A1-D6FC-4f65-9D91-7224C49458BB}">
                  <c15:layout/>
                </c:ext>
              </c:extLst>
            </c:dLbl>
            <c:numFmt formatCode="0.0%" sourceLinked="0"/>
            <c:spPr>
              <a:noFill/>
              <a:ln w="25400">
                <a:noFill/>
              </a:ln>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香川アンケート結果!$A$18:$A$19</c:f>
              <c:strCache>
                <c:ptCount val="2"/>
                <c:pt idx="0">
                  <c:v>はい</c:v>
                </c:pt>
                <c:pt idx="1">
                  <c:v>いいえ</c:v>
                </c:pt>
              </c:strCache>
            </c:strRef>
          </c:cat>
          <c:val>
            <c:numRef>
              <c:f>香川アンケート結果!$B$18:$B$19</c:f>
              <c:numCache>
                <c:formatCode>General</c:formatCode>
                <c:ptCount val="2"/>
                <c:pt idx="0">
                  <c:v>19</c:v>
                </c:pt>
                <c:pt idx="1">
                  <c:v>0</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spPr>
    <a:noFill/>
    <a:ln w="9525">
      <a:noFill/>
    </a:ln>
  </c:spPr>
  <c:txPr>
    <a:bodyPr/>
    <a:lstStyle/>
    <a:p>
      <a:pPr>
        <a:defRPr/>
      </a:pPr>
      <a:endParaRPr lang="ja-JP"/>
    </a:p>
  </c:txPr>
  <c:externalData r:id="rId2">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4F7C7ED3-4501-4137-9139-59364C23BDDD}" type="datetimeFigureOut">
              <a:rPr kumimoji="1" lang="ja-JP" altLang="en-US" smtClean="0"/>
              <a:t>2019/1/30</a:t>
            </a:fld>
            <a:endParaRPr kumimoji="1" lang="ja-JP" altLang="en-US" dirty="0"/>
          </a:p>
        </p:txBody>
      </p:sp>
      <p:sp>
        <p:nvSpPr>
          <p:cNvPr id="4" name="フッター プレースホルダー 3"/>
          <p:cNvSpPr>
            <a:spLocks noGrp="1"/>
          </p:cNvSpPr>
          <p:nvPr>
            <p:ph type="ftr" sz="quarter" idx="2"/>
          </p:nvPr>
        </p:nvSpPr>
        <p:spPr>
          <a:xfrm>
            <a:off x="1" y="9374188"/>
            <a:ext cx="2919413" cy="4953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14763" y="9374188"/>
            <a:ext cx="2919412" cy="495300"/>
          </a:xfrm>
          <a:prstGeom prst="rect">
            <a:avLst/>
          </a:prstGeom>
        </p:spPr>
        <p:txBody>
          <a:bodyPr vert="horz" lIns="91440" tIns="45720" rIns="91440" bIns="45720" rtlCol="0" anchor="b"/>
          <a:lstStyle>
            <a:lvl1pPr algn="r">
              <a:defRPr sz="1200"/>
            </a:lvl1pPr>
          </a:lstStyle>
          <a:p>
            <a:fld id="{B532D9B7-B057-45C9-8E01-49AD7717DCAB}" type="slidenum">
              <a:rPr kumimoji="1" lang="ja-JP" altLang="en-US" smtClean="0"/>
              <a:t>‹#›</a:t>
            </a:fld>
            <a:endParaRPr kumimoji="1" lang="ja-JP" altLang="en-US" dirty="0"/>
          </a:p>
        </p:txBody>
      </p:sp>
    </p:spTree>
    <p:extLst>
      <p:ext uri="{BB962C8B-B14F-4D97-AF65-F5344CB8AC3E}">
        <p14:creationId xmlns:p14="http://schemas.microsoft.com/office/powerpoint/2010/main" val="38255956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5189"/>
          </a:xfrm>
          <a:prstGeom prst="rect">
            <a:avLst/>
          </a:prstGeom>
        </p:spPr>
        <p:txBody>
          <a:bodyPr vert="horz" lIns="91427" tIns="45714" rIns="91427" bIns="45714"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375" y="0"/>
            <a:ext cx="2918831" cy="495189"/>
          </a:xfrm>
          <a:prstGeom prst="rect">
            <a:avLst/>
          </a:prstGeom>
        </p:spPr>
        <p:txBody>
          <a:bodyPr vert="horz" lIns="91427" tIns="45714" rIns="91427" bIns="45714" rtlCol="0"/>
          <a:lstStyle>
            <a:lvl1pPr algn="r">
              <a:defRPr sz="1200"/>
            </a:lvl1pPr>
          </a:lstStyle>
          <a:p>
            <a:fld id="{881E7A78-58D3-4345-A903-53E5582C82C7}" type="datetimeFigureOut">
              <a:rPr kumimoji="1" lang="ja-JP" altLang="en-US" smtClean="0"/>
              <a:t>2019/1/30</a:t>
            </a:fld>
            <a:endParaRPr kumimoji="1" lang="ja-JP" altLang="en-US" dirty="0"/>
          </a:p>
        </p:txBody>
      </p:sp>
      <p:sp>
        <p:nvSpPr>
          <p:cNvPr id="4" name="スライド イメージ プレースホルダー 3"/>
          <p:cNvSpPr>
            <a:spLocks noGrp="1" noRot="1" noChangeAspect="1"/>
          </p:cNvSpPr>
          <p:nvPr>
            <p:ph type="sldImg" idx="2"/>
          </p:nvPr>
        </p:nvSpPr>
        <p:spPr>
          <a:xfrm>
            <a:off x="1014413" y="1233488"/>
            <a:ext cx="4706937" cy="3330575"/>
          </a:xfrm>
          <a:prstGeom prst="rect">
            <a:avLst/>
          </a:prstGeom>
          <a:noFill/>
          <a:ln w="12700">
            <a:solidFill>
              <a:prstClr val="black"/>
            </a:solidFill>
          </a:ln>
        </p:spPr>
        <p:txBody>
          <a:bodyPr vert="horz" lIns="91427" tIns="45714" rIns="91427" bIns="45714" rtlCol="0" anchor="ctr"/>
          <a:lstStyle/>
          <a:p>
            <a:endParaRPr lang="ja-JP" altLang="en-US" dirty="0"/>
          </a:p>
        </p:txBody>
      </p:sp>
      <p:sp>
        <p:nvSpPr>
          <p:cNvPr id="5" name="ノート プレースホルダー 4"/>
          <p:cNvSpPr>
            <a:spLocks noGrp="1"/>
          </p:cNvSpPr>
          <p:nvPr>
            <p:ph type="body" sz="quarter" idx="3"/>
          </p:nvPr>
        </p:nvSpPr>
        <p:spPr>
          <a:xfrm>
            <a:off x="673577" y="4749694"/>
            <a:ext cx="5388610" cy="3886111"/>
          </a:xfrm>
          <a:prstGeom prst="rect">
            <a:avLst/>
          </a:prstGeom>
        </p:spPr>
        <p:txBody>
          <a:bodyPr vert="horz" lIns="91427" tIns="45714" rIns="91427"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4303"/>
            <a:ext cx="2918831" cy="495187"/>
          </a:xfrm>
          <a:prstGeom prst="rect">
            <a:avLst/>
          </a:prstGeom>
        </p:spPr>
        <p:txBody>
          <a:bodyPr vert="horz" lIns="91427" tIns="45714" rIns="91427" bIns="45714"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375" y="9374303"/>
            <a:ext cx="2918831" cy="495187"/>
          </a:xfrm>
          <a:prstGeom prst="rect">
            <a:avLst/>
          </a:prstGeom>
        </p:spPr>
        <p:txBody>
          <a:bodyPr vert="horz" lIns="91427" tIns="45714" rIns="91427" bIns="45714" rtlCol="0" anchor="b"/>
          <a:lstStyle>
            <a:lvl1pPr algn="r">
              <a:defRPr sz="1200"/>
            </a:lvl1pPr>
          </a:lstStyle>
          <a:p>
            <a:fld id="{61A9AFE3-5442-4467-ADAF-B1125986732A}" type="slidenum">
              <a:rPr kumimoji="1" lang="ja-JP" altLang="en-US" smtClean="0"/>
              <a:t>‹#›</a:t>
            </a:fld>
            <a:endParaRPr kumimoji="1" lang="ja-JP" altLang="en-US" dirty="0"/>
          </a:p>
        </p:txBody>
      </p:sp>
    </p:spTree>
    <p:extLst>
      <p:ext uri="{BB962C8B-B14F-4D97-AF65-F5344CB8AC3E}">
        <p14:creationId xmlns:p14="http://schemas.microsoft.com/office/powerpoint/2010/main" val="109958080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14413" y="1233488"/>
            <a:ext cx="47069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1A9AFE3-5442-4467-ADAF-B1125986732A}" type="slidenum">
              <a:rPr kumimoji="1" lang="ja-JP" altLang="en-US" smtClean="0"/>
              <a:t>1</a:t>
            </a:fld>
            <a:endParaRPr kumimoji="1" lang="ja-JP" altLang="en-US" dirty="0"/>
          </a:p>
        </p:txBody>
      </p:sp>
    </p:spTree>
    <p:extLst>
      <p:ext uri="{BB962C8B-B14F-4D97-AF65-F5344CB8AC3E}">
        <p14:creationId xmlns:p14="http://schemas.microsoft.com/office/powerpoint/2010/main" val="3651202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14413" y="1233488"/>
            <a:ext cx="47069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1A9AFE3-5442-4467-ADAF-B1125986732A}" type="slidenum">
              <a:rPr kumimoji="1" lang="ja-JP" altLang="en-US" smtClean="0"/>
              <a:t>2</a:t>
            </a:fld>
            <a:endParaRPr kumimoji="1" lang="ja-JP" altLang="en-US" dirty="0"/>
          </a:p>
        </p:txBody>
      </p:sp>
    </p:spTree>
    <p:extLst>
      <p:ext uri="{BB962C8B-B14F-4D97-AF65-F5344CB8AC3E}">
        <p14:creationId xmlns:p14="http://schemas.microsoft.com/office/powerpoint/2010/main" val="4051740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9899" y="-9338"/>
            <a:ext cx="10723753" cy="7581526"/>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321972" y="2651667"/>
            <a:ext cx="6813013" cy="1815505"/>
          </a:xfrm>
        </p:spPr>
        <p:txBody>
          <a:bodyPr anchor="b">
            <a:noAutofit/>
          </a:bodyPr>
          <a:lstStyle>
            <a:lvl1pPr algn="r">
              <a:defRPr sz="5955">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21972" y="4467170"/>
            <a:ext cx="6813013" cy="1209636"/>
          </a:xfrm>
        </p:spPr>
        <p:txBody>
          <a:bodyPr anchor="t"/>
          <a:lstStyle>
            <a:lvl1pPr marL="0" indent="0" algn="r">
              <a:buNone/>
              <a:defRPr>
                <a:solidFill>
                  <a:schemeClr val="tx1">
                    <a:lumMod val="50000"/>
                    <a:lumOff val="50000"/>
                  </a:schemeClr>
                </a:solidFill>
              </a:defRPr>
            </a:lvl1pPr>
            <a:lvl2pPr marL="504200" indent="0" algn="ctr">
              <a:buNone/>
              <a:defRPr>
                <a:solidFill>
                  <a:schemeClr val="tx1">
                    <a:tint val="75000"/>
                  </a:schemeClr>
                </a:solidFill>
              </a:defRPr>
            </a:lvl2pPr>
            <a:lvl3pPr marL="1008400" indent="0" algn="ctr">
              <a:buNone/>
              <a:defRPr>
                <a:solidFill>
                  <a:schemeClr val="tx1">
                    <a:tint val="75000"/>
                  </a:schemeClr>
                </a:solidFill>
              </a:defRPr>
            </a:lvl3pPr>
            <a:lvl4pPr marL="1512600" indent="0" algn="ctr">
              <a:buNone/>
              <a:defRPr>
                <a:solidFill>
                  <a:schemeClr val="tx1">
                    <a:tint val="75000"/>
                  </a:schemeClr>
                </a:solidFill>
              </a:defRPr>
            </a:lvl4pPr>
            <a:lvl5pPr marL="2016801" indent="0" algn="ctr">
              <a:buNone/>
              <a:defRPr>
                <a:solidFill>
                  <a:schemeClr val="tx1">
                    <a:tint val="75000"/>
                  </a:schemeClr>
                </a:solidFill>
              </a:defRPr>
            </a:lvl5pPr>
            <a:lvl6pPr marL="2521001" indent="0" algn="ctr">
              <a:buNone/>
              <a:defRPr>
                <a:solidFill>
                  <a:schemeClr val="tx1">
                    <a:tint val="75000"/>
                  </a:schemeClr>
                </a:solidFill>
              </a:defRPr>
            </a:lvl6pPr>
            <a:lvl7pPr marL="3025201" indent="0" algn="ctr">
              <a:buNone/>
              <a:defRPr>
                <a:solidFill>
                  <a:schemeClr val="tx1">
                    <a:tint val="75000"/>
                  </a:schemeClr>
                </a:solidFill>
              </a:defRPr>
            </a:lvl7pPr>
            <a:lvl8pPr marL="3529401" indent="0" algn="ctr">
              <a:buNone/>
              <a:defRPr>
                <a:solidFill>
                  <a:schemeClr val="tx1">
                    <a:tint val="75000"/>
                  </a:schemeClr>
                </a:solidFill>
              </a:defRPr>
            </a:lvl8pPr>
            <a:lvl9pPr marL="4033601"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8CC2381-7863-4C0A-9D7C-2F92737110B8}" type="datetime1">
              <a:rPr lang="ko-KR" altLang="en-US" smtClean="0"/>
              <a:t>2019-01-30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9CD56DC7-0AF8-4C3E-9120-C82FF52A6C0B}" type="slidenum">
              <a:rPr lang="ko-KR" altLang="en-US" smtClean="0"/>
              <a:t>‹#›</a:t>
            </a:fld>
            <a:endParaRPr lang="ko-KR" altLang="en-US"/>
          </a:p>
        </p:txBody>
      </p:sp>
    </p:spTree>
    <p:extLst>
      <p:ext uri="{BB962C8B-B14F-4D97-AF65-F5344CB8AC3E}">
        <p14:creationId xmlns:p14="http://schemas.microsoft.com/office/powerpoint/2010/main" val="1271640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712788" y="672254"/>
            <a:ext cx="7422197" cy="3753414"/>
          </a:xfrm>
        </p:spPr>
        <p:txBody>
          <a:bodyPr anchor="ctr">
            <a:normAutofit/>
          </a:bodyPr>
          <a:lstStyle>
            <a:lvl1pPr algn="l">
              <a:defRPr sz="4852"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12788" y="4929858"/>
            <a:ext cx="7422197" cy="1732422"/>
          </a:xfrm>
        </p:spPr>
        <p:txBody>
          <a:bodyPr anchor="ctr">
            <a:normAutofit/>
          </a:bodyPr>
          <a:lstStyle>
            <a:lvl1pPr marL="0" indent="0" algn="l">
              <a:buNone/>
              <a:defRPr sz="1985">
                <a:solidFill>
                  <a:schemeClr val="tx1">
                    <a:lumMod val="75000"/>
                    <a:lumOff val="25000"/>
                  </a:schemeClr>
                </a:solidFill>
              </a:defRPr>
            </a:lvl1pPr>
            <a:lvl2pPr marL="504200" indent="0">
              <a:buNone/>
              <a:defRPr sz="1985">
                <a:solidFill>
                  <a:schemeClr val="tx1">
                    <a:tint val="75000"/>
                  </a:schemeClr>
                </a:solidFill>
              </a:defRPr>
            </a:lvl2pPr>
            <a:lvl3pPr marL="1008400" indent="0">
              <a:buNone/>
              <a:defRPr sz="1764">
                <a:solidFill>
                  <a:schemeClr val="tx1">
                    <a:tint val="75000"/>
                  </a:schemeClr>
                </a:solidFill>
              </a:defRPr>
            </a:lvl3pPr>
            <a:lvl4pPr marL="1512600" indent="0">
              <a:buNone/>
              <a:defRPr sz="1544">
                <a:solidFill>
                  <a:schemeClr val="tx1">
                    <a:tint val="75000"/>
                  </a:schemeClr>
                </a:solidFill>
              </a:defRPr>
            </a:lvl4pPr>
            <a:lvl5pPr marL="2016801" indent="0">
              <a:buNone/>
              <a:defRPr sz="1544">
                <a:solidFill>
                  <a:schemeClr val="tx1">
                    <a:tint val="75000"/>
                  </a:schemeClr>
                </a:solidFill>
              </a:defRPr>
            </a:lvl5pPr>
            <a:lvl6pPr marL="2521001" indent="0">
              <a:buNone/>
              <a:defRPr sz="1544">
                <a:solidFill>
                  <a:schemeClr val="tx1">
                    <a:tint val="75000"/>
                  </a:schemeClr>
                </a:solidFill>
              </a:defRPr>
            </a:lvl6pPr>
            <a:lvl7pPr marL="3025201" indent="0">
              <a:buNone/>
              <a:defRPr sz="1544">
                <a:solidFill>
                  <a:schemeClr val="tx1">
                    <a:tint val="75000"/>
                  </a:schemeClr>
                </a:solidFill>
              </a:defRPr>
            </a:lvl7pPr>
            <a:lvl8pPr marL="3529401" indent="0">
              <a:buNone/>
              <a:defRPr sz="1544">
                <a:solidFill>
                  <a:schemeClr val="tx1">
                    <a:tint val="75000"/>
                  </a:schemeClr>
                </a:solidFill>
              </a:defRPr>
            </a:lvl8pPr>
            <a:lvl9pPr marL="4033601" indent="0">
              <a:buNone/>
              <a:defRPr sz="154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6AE9855-947E-42EF-92BF-D213C8C0B9E2}" type="datetime1">
              <a:rPr lang="ko-KR" altLang="en-US" smtClean="0"/>
              <a:t>2019-01-30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9CD56DC7-0AF8-4C3E-9120-C82FF52A6C0B}" type="slidenum">
              <a:rPr lang="ko-KR" altLang="en-US" smtClean="0"/>
              <a:t>‹#›</a:t>
            </a:fld>
            <a:endParaRPr lang="ko-KR" altLang="en-US"/>
          </a:p>
        </p:txBody>
      </p:sp>
    </p:spTree>
    <p:extLst>
      <p:ext uri="{BB962C8B-B14F-4D97-AF65-F5344CB8AC3E}">
        <p14:creationId xmlns:p14="http://schemas.microsoft.com/office/powerpoint/2010/main" val="2510634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06050" y="672253"/>
            <a:ext cx="7100026" cy="3333256"/>
          </a:xfrm>
        </p:spPr>
        <p:txBody>
          <a:bodyPr anchor="ctr">
            <a:normAutofit/>
          </a:bodyPr>
          <a:lstStyle>
            <a:lvl1pPr algn="l">
              <a:defRPr sz="4852"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287454" y="4005510"/>
            <a:ext cx="6337219" cy="420158"/>
          </a:xfrm>
        </p:spPr>
        <p:txBody>
          <a:bodyPr anchor="ctr">
            <a:noAutofit/>
          </a:bodyPr>
          <a:lstStyle>
            <a:lvl1pPr marL="0" indent="0">
              <a:buFontTx/>
              <a:buNone/>
              <a:defRPr sz="1764">
                <a:solidFill>
                  <a:schemeClr val="tx1">
                    <a:lumMod val="50000"/>
                    <a:lumOff val="50000"/>
                  </a:schemeClr>
                </a:solidFill>
              </a:defRPr>
            </a:lvl1pPr>
            <a:lvl2pPr marL="504200" indent="0">
              <a:buFontTx/>
              <a:buNone/>
              <a:defRPr/>
            </a:lvl2pPr>
            <a:lvl3pPr marL="1008400" indent="0">
              <a:buFontTx/>
              <a:buNone/>
              <a:defRPr/>
            </a:lvl3pPr>
            <a:lvl4pPr marL="1512600" indent="0">
              <a:buFontTx/>
              <a:buNone/>
              <a:defRPr/>
            </a:lvl4pPr>
            <a:lvl5pPr marL="2016801"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712786" y="4929858"/>
            <a:ext cx="7422198" cy="1732422"/>
          </a:xfrm>
        </p:spPr>
        <p:txBody>
          <a:bodyPr anchor="ctr">
            <a:normAutofit/>
          </a:bodyPr>
          <a:lstStyle>
            <a:lvl1pPr marL="0" indent="0" algn="l">
              <a:buNone/>
              <a:defRPr sz="1985">
                <a:solidFill>
                  <a:schemeClr val="tx1">
                    <a:lumMod val="75000"/>
                    <a:lumOff val="25000"/>
                  </a:schemeClr>
                </a:solidFill>
              </a:defRPr>
            </a:lvl1pPr>
            <a:lvl2pPr marL="504200" indent="0">
              <a:buNone/>
              <a:defRPr sz="1985">
                <a:solidFill>
                  <a:schemeClr val="tx1">
                    <a:tint val="75000"/>
                  </a:schemeClr>
                </a:solidFill>
              </a:defRPr>
            </a:lvl2pPr>
            <a:lvl3pPr marL="1008400" indent="0">
              <a:buNone/>
              <a:defRPr sz="1764">
                <a:solidFill>
                  <a:schemeClr val="tx1">
                    <a:tint val="75000"/>
                  </a:schemeClr>
                </a:solidFill>
              </a:defRPr>
            </a:lvl3pPr>
            <a:lvl4pPr marL="1512600" indent="0">
              <a:buNone/>
              <a:defRPr sz="1544">
                <a:solidFill>
                  <a:schemeClr val="tx1">
                    <a:tint val="75000"/>
                  </a:schemeClr>
                </a:solidFill>
              </a:defRPr>
            </a:lvl4pPr>
            <a:lvl5pPr marL="2016801" indent="0">
              <a:buNone/>
              <a:defRPr sz="1544">
                <a:solidFill>
                  <a:schemeClr val="tx1">
                    <a:tint val="75000"/>
                  </a:schemeClr>
                </a:solidFill>
              </a:defRPr>
            </a:lvl5pPr>
            <a:lvl6pPr marL="2521001" indent="0">
              <a:buNone/>
              <a:defRPr sz="1544">
                <a:solidFill>
                  <a:schemeClr val="tx1">
                    <a:tint val="75000"/>
                  </a:schemeClr>
                </a:solidFill>
              </a:defRPr>
            </a:lvl6pPr>
            <a:lvl7pPr marL="3025201" indent="0">
              <a:buNone/>
              <a:defRPr sz="1544">
                <a:solidFill>
                  <a:schemeClr val="tx1">
                    <a:tint val="75000"/>
                  </a:schemeClr>
                </a:solidFill>
              </a:defRPr>
            </a:lvl7pPr>
            <a:lvl8pPr marL="3529401" indent="0">
              <a:buNone/>
              <a:defRPr sz="1544">
                <a:solidFill>
                  <a:schemeClr val="tx1">
                    <a:tint val="75000"/>
                  </a:schemeClr>
                </a:solidFill>
              </a:defRPr>
            </a:lvl8pPr>
            <a:lvl9pPr marL="4033601" indent="0">
              <a:buNone/>
              <a:defRPr sz="154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CFB4B23-2545-4931-BFBC-9AC4641A6778}" type="datetime1">
              <a:rPr lang="ko-KR" altLang="en-US" smtClean="0"/>
              <a:t>2019-01-30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9CD56DC7-0AF8-4C3E-9120-C82FF52A6C0B}" type="slidenum">
              <a:rPr lang="ko-KR" altLang="en-US" smtClean="0"/>
              <a:t>‹#›</a:t>
            </a:fld>
            <a:endParaRPr lang="ko-KR" altLang="en-US"/>
          </a:p>
        </p:txBody>
      </p:sp>
      <p:sp>
        <p:nvSpPr>
          <p:cNvPr id="24" name="TextBox 23"/>
          <p:cNvSpPr txBox="1"/>
          <p:nvPr/>
        </p:nvSpPr>
        <p:spPr>
          <a:xfrm>
            <a:off x="564420" y="871611"/>
            <a:ext cx="534730" cy="644878"/>
          </a:xfrm>
          <a:prstGeom prst="rect">
            <a:avLst/>
          </a:prstGeom>
        </p:spPr>
        <p:txBody>
          <a:bodyPr vert="horz" lIns="100838" tIns="50419" rIns="100838" bIns="50419" rtlCol="0" anchor="ctr">
            <a:noAutofit/>
          </a:bodyPr>
          <a:lstStyle/>
          <a:p>
            <a:pPr lvl="0"/>
            <a:r>
              <a:rPr lang="en-US" sz="8822"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889888" y="3183230"/>
            <a:ext cx="534730" cy="644878"/>
          </a:xfrm>
          <a:prstGeom prst="rect">
            <a:avLst/>
          </a:prstGeom>
        </p:spPr>
        <p:txBody>
          <a:bodyPr vert="horz" lIns="100838" tIns="50419" rIns="100838" bIns="50419" rtlCol="0" anchor="ctr">
            <a:noAutofit/>
          </a:bodyPr>
          <a:lstStyle/>
          <a:p>
            <a:pPr lvl="0"/>
            <a:r>
              <a:rPr lang="en-US" sz="8822"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382243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712786" y="2130553"/>
            <a:ext cx="7422198" cy="2862216"/>
          </a:xfrm>
        </p:spPr>
        <p:txBody>
          <a:bodyPr anchor="b">
            <a:normAutofit/>
          </a:bodyPr>
          <a:lstStyle>
            <a:lvl1pPr algn="l">
              <a:defRPr sz="4852"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12786" y="4992769"/>
            <a:ext cx="7422198" cy="1669511"/>
          </a:xfrm>
        </p:spPr>
        <p:txBody>
          <a:bodyPr anchor="t">
            <a:normAutofit/>
          </a:bodyPr>
          <a:lstStyle>
            <a:lvl1pPr marL="0" indent="0" algn="l">
              <a:buNone/>
              <a:defRPr sz="1985">
                <a:solidFill>
                  <a:schemeClr val="tx1">
                    <a:lumMod val="75000"/>
                    <a:lumOff val="25000"/>
                  </a:schemeClr>
                </a:solidFill>
              </a:defRPr>
            </a:lvl1pPr>
            <a:lvl2pPr marL="504200" indent="0">
              <a:buNone/>
              <a:defRPr sz="1985">
                <a:solidFill>
                  <a:schemeClr val="tx1">
                    <a:tint val="75000"/>
                  </a:schemeClr>
                </a:solidFill>
              </a:defRPr>
            </a:lvl2pPr>
            <a:lvl3pPr marL="1008400" indent="0">
              <a:buNone/>
              <a:defRPr sz="1764">
                <a:solidFill>
                  <a:schemeClr val="tx1">
                    <a:tint val="75000"/>
                  </a:schemeClr>
                </a:solidFill>
              </a:defRPr>
            </a:lvl3pPr>
            <a:lvl4pPr marL="1512600" indent="0">
              <a:buNone/>
              <a:defRPr sz="1544">
                <a:solidFill>
                  <a:schemeClr val="tx1">
                    <a:tint val="75000"/>
                  </a:schemeClr>
                </a:solidFill>
              </a:defRPr>
            </a:lvl4pPr>
            <a:lvl5pPr marL="2016801" indent="0">
              <a:buNone/>
              <a:defRPr sz="1544">
                <a:solidFill>
                  <a:schemeClr val="tx1">
                    <a:tint val="75000"/>
                  </a:schemeClr>
                </a:solidFill>
              </a:defRPr>
            </a:lvl5pPr>
            <a:lvl6pPr marL="2521001" indent="0">
              <a:buNone/>
              <a:defRPr sz="1544">
                <a:solidFill>
                  <a:schemeClr val="tx1">
                    <a:tint val="75000"/>
                  </a:schemeClr>
                </a:solidFill>
              </a:defRPr>
            </a:lvl6pPr>
            <a:lvl7pPr marL="3025201" indent="0">
              <a:buNone/>
              <a:defRPr sz="1544">
                <a:solidFill>
                  <a:schemeClr val="tx1">
                    <a:tint val="75000"/>
                  </a:schemeClr>
                </a:solidFill>
              </a:defRPr>
            </a:lvl7pPr>
            <a:lvl8pPr marL="3529401" indent="0">
              <a:buNone/>
              <a:defRPr sz="1544">
                <a:solidFill>
                  <a:schemeClr val="tx1">
                    <a:tint val="75000"/>
                  </a:schemeClr>
                </a:solidFill>
              </a:defRPr>
            </a:lvl8pPr>
            <a:lvl9pPr marL="4033601" indent="0">
              <a:buNone/>
              <a:defRPr sz="154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A08FFF8-0BED-494B-A465-C311034D86E1}" type="datetime1">
              <a:rPr lang="ko-KR" altLang="en-US" smtClean="0"/>
              <a:t>2019-01-30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9CD56DC7-0AF8-4C3E-9120-C82FF52A6C0B}" type="slidenum">
              <a:rPr lang="ko-KR" altLang="en-US" smtClean="0"/>
              <a:t>‹#›</a:t>
            </a:fld>
            <a:endParaRPr lang="ko-KR" altLang="en-US"/>
          </a:p>
        </p:txBody>
      </p:sp>
    </p:spTree>
    <p:extLst>
      <p:ext uri="{BB962C8B-B14F-4D97-AF65-F5344CB8AC3E}">
        <p14:creationId xmlns:p14="http://schemas.microsoft.com/office/powerpoint/2010/main" val="41600682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06050" y="672253"/>
            <a:ext cx="7100026" cy="3333256"/>
          </a:xfrm>
        </p:spPr>
        <p:txBody>
          <a:bodyPr anchor="ctr">
            <a:normAutofit/>
          </a:bodyPr>
          <a:lstStyle>
            <a:lvl1pPr algn="l">
              <a:defRPr sz="4852"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712784" y="4425668"/>
            <a:ext cx="7422200" cy="567101"/>
          </a:xfrm>
        </p:spPr>
        <p:txBody>
          <a:bodyPr anchor="b">
            <a:noAutofit/>
          </a:bodyPr>
          <a:lstStyle>
            <a:lvl1pPr marL="0" indent="0">
              <a:buFontTx/>
              <a:buNone/>
              <a:defRPr sz="2647">
                <a:solidFill>
                  <a:schemeClr val="tx1">
                    <a:lumMod val="75000"/>
                    <a:lumOff val="25000"/>
                  </a:schemeClr>
                </a:solidFill>
              </a:defRPr>
            </a:lvl1pPr>
            <a:lvl2pPr marL="504200" indent="0">
              <a:buFontTx/>
              <a:buNone/>
              <a:defRPr/>
            </a:lvl2pPr>
            <a:lvl3pPr marL="1008400" indent="0">
              <a:buFontTx/>
              <a:buNone/>
              <a:defRPr/>
            </a:lvl3pPr>
            <a:lvl4pPr marL="1512600" indent="0">
              <a:buFontTx/>
              <a:buNone/>
              <a:defRPr/>
            </a:lvl4pPr>
            <a:lvl5pPr marL="2016801"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712786" y="4992769"/>
            <a:ext cx="7422198" cy="1669511"/>
          </a:xfrm>
        </p:spPr>
        <p:txBody>
          <a:bodyPr anchor="t">
            <a:normAutofit/>
          </a:bodyPr>
          <a:lstStyle>
            <a:lvl1pPr marL="0" indent="0" algn="l">
              <a:buNone/>
              <a:defRPr sz="1985">
                <a:solidFill>
                  <a:schemeClr val="tx1">
                    <a:lumMod val="50000"/>
                    <a:lumOff val="50000"/>
                  </a:schemeClr>
                </a:solidFill>
              </a:defRPr>
            </a:lvl1pPr>
            <a:lvl2pPr marL="504200" indent="0">
              <a:buNone/>
              <a:defRPr sz="1985">
                <a:solidFill>
                  <a:schemeClr val="tx1">
                    <a:tint val="75000"/>
                  </a:schemeClr>
                </a:solidFill>
              </a:defRPr>
            </a:lvl2pPr>
            <a:lvl3pPr marL="1008400" indent="0">
              <a:buNone/>
              <a:defRPr sz="1764">
                <a:solidFill>
                  <a:schemeClr val="tx1">
                    <a:tint val="75000"/>
                  </a:schemeClr>
                </a:solidFill>
              </a:defRPr>
            </a:lvl3pPr>
            <a:lvl4pPr marL="1512600" indent="0">
              <a:buNone/>
              <a:defRPr sz="1544">
                <a:solidFill>
                  <a:schemeClr val="tx1">
                    <a:tint val="75000"/>
                  </a:schemeClr>
                </a:solidFill>
              </a:defRPr>
            </a:lvl4pPr>
            <a:lvl5pPr marL="2016801" indent="0">
              <a:buNone/>
              <a:defRPr sz="1544">
                <a:solidFill>
                  <a:schemeClr val="tx1">
                    <a:tint val="75000"/>
                  </a:schemeClr>
                </a:solidFill>
              </a:defRPr>
            </a:lvl5pPr>
            <a:lvl6pPr marL="2521001" indent="0">
              <a:buNone/>
              <a:defRPr sz="1544">
                <a:solidFill>
                  <a:schemeClr val="tx1">
                    <a:tint val="75000"/>
                  </a:schemeClr>
                </a:solidFill>
              </a:defRPr>
            </a:lvl6pPr>
            <a:lvl7pPr marL="3025201" indent="0">
              <a:buNone/>
              <a:defRPr sz="1544">
                <a:solidFill>
                  <a:schemeClr val="tx1">
                    <a:tint val="75000"/>
                  </a:schemeClr>
                </a:solidFill>
              </a:defRPr>
            </a:lvl7pPr>
            <a:lvl8pPr marL="3529401" indent="0">
              <a:buNone/>
              <a:defRPr sz="1544">
                <a:solidFill>
                  <a:schemeClr val="tx1">
                    <a:tint val="75000"/>
                  </a:schemeClr>
                </a:solidFill>
              </a:defRPr>
            </a:lvl8pPr>
            <a:lvl9pPr marL="4033601" indent="0">
              <a:buNone/>
              <a:defRPr sz="154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C62C7EE-0CFA-4511-A989-7127494C034B}" type="datetime1">
              <a:rPr lang="ko-KR" altLang="en-US" smtClean="0"/>
              <a:t>2019-01-30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9CD56DC7-0AF8-4C3E-9120-C82FF52A6C0B}" type="slidenum">
              <a:rPr lang="ko-KR" altLang="en-US" smtClean="0"/>
              <a:t>‹#›</a:t>
            </a:fld>
            <a:endParaRPr lang="ko-KR" altLang="en-US"/>
          </a:p>
        </p:txBody>
      </p:sp>
      <p:sp>
        <p:nvSpPr>
          <p:cNvPr id="24" name="TextBox 23"/>
          <p:cNvSpPr txBox="1"/>
          <p:nvPr/>
        </p:nvSpPr>
        <p:spPr>
          <a:xfrm>
            <a:off x="564420" y="871611"/>
            <a:ext cx="534730" cy="644878"/>
          </a:xfrm>
          <a:prstGeom prst="rect">
            <a:avLst/>
          </a:prstGeom>
        </p:spPr>
        <p:txBody>
          <a:bodyPr vert="horz" lIns="100838" tIns="50419" rIns="100838" bIns="50419" rtlCol="0" anchor="ctr">
            <a:noAutofit/>
          </a:bodyPr>
          <a:lstStyle/>
          <a:p>
            <a:pPr lvl="0"/>
            <a:r>
              <a:rPr lang="en-US" sz="8822"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889888" y="3183230"/>
            <a:ext cx="534730" cy="644878"/>
          </a:xfrm>
          <a:prstGeom prst="rect">
            <a:avLst/>
          </a:prstGeom>
        </p:spPr>
        <p:txBody>
          <a:bodyPr vert="horz" lIns="100838" tIns="50419" rIns="100838" bIns="50419" rtlCol="0" anchor="ctr">
            <a:noAutofit/>
          </a:bodyPr>
          <a:lstStyle/>
          <a:p>
            <a:pPr lvl="0"/>
            <a:r>
              <a:rPr lang="en-US" sz="8822"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7075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720094" y="672253"/>
            <a:ext cx="7414890" cy="3333256"/>
          </a:xfrm>
        </p:spPr>
        <p:txBody>
          <a:bodyPr anchor="ctr">
            <a:normAutofit/>
          </a:bodyPr>
          <a:lstStyle>
            <a:lvl1pPr algn="l">
              <a:defRPr sz="4852"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712784" y="4425668"/>
            <a:ext cx="7422200" cy="567101"/>
          </a:xfrm>
        </p:spPr>
        <p:txBody>
          <a:bodyPr anchor="b">
            <a:noAutofit/>
          </a:bodyPr>
          <a:lstStyle>
            <a:lvl1pPr marL="0" indent="0">
              <a:buFontTx/>
              <a:buNone/>
              <a:defRPr sz="2647">
                <a:solidFill>
                  <a:schemeClr val="accent1"/>
                </a:solidFill>
              </a:defRPr>
            </a:lvl1pPr>
            <a:lvl2pPr marL="504200" indent="0">
              <a:buFontTx/>
              <a:buNone/>
              <a:defRPr/>
            </a:lvl2pPr>
            <a:lvl3pPr marL="1008400" indent="0">
              <a:buFontTx/>
              <a:buNone/>
              <a:defRPr/>
            </a:lvl3pPr>
            <a:lvl4pPr marL="1512600" indent="0">
              <a:buFontTx/>
              <a:buNone/>
              <a:defRPr/>
            </a:lvl4pPr>
            <a:lvl5pPr marL="2016801"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712786" y="4992769"/>
            <a:ext cx="7422198" cy="1669511"/>
          </a:xfrm>
        </p:spPr>
        <p:txBody>
          <a:bodyPr anchor="t">
            <a:normAutofit/>
          </a:bodyPr>
          <a:lstStyle>
            <a:lvl1pPr marL="0" indent="0" algn="l">
              <a:buNone/>
              <a:defRPr sz="1985">
                <a:solidFill>
                  <a:schemeClr val="tx1">
                    <a:lumMod val="50000"/>
                    <a:lumOff val="50000"/>
                  </a:schemeClr>
                </a:solidFill>
              </a:defRPr>
            </a:lvl1pPr>
            <a:lvl2pPr marL="504200" indent="0">
              <a:buNone/>
              <a:defRPr sz="1985">
                <a:solidFill>
                  <a:schemeClr val="tx1">
                    <a:tint val="75000"/>
                  </a:schemeClr>
                </a:solidFill>
              </a:defRPr>
            </a:lvl2pPr>
            <a:lvl3pPr marL="1008400" indent="0">
              <a:buNone/>
              <a:defRPr sz="1764">
                <a:solidFill>
                  <a:schemeClr val="tx1">
                    <a:tint val="75000"/>
                  </a:schemeClr>
                </a:solidFill>
              </a:defRPr>
            </a:lvl3pPr>
            <a:lvl4pPr marL="1512600" indent="0">
              <a:buNone/>
              <a:defRPr sz="1544">
                <a:solidFill>
                  <a:schemeClr val="tx1">
                    <a:tint val="75000"/>
                  </a:schemeClr>
                </a:solidFill>
              </a:defRPr>
            </a:lvl4pPr>
            <a:lvl5pPr marL="2016801" indent="0">
              <a:buNone/>
              <a:defRPr sz="1544">
                <a:solidFill>
                  <a:schemeClr val="tx1">
                    <a:tint val="75000"/>
                  </a:schemeClr>
                </a:solidFill>
              </a:defRPr>
            </a:lvl5pPr>
            <a:lvl6pPr marL="2521001" indent="0">
              <a:buNone/>
              <a:defRPr sz="1544">
                <a:solidFill>
                  <a:schemeClr val="tx1">
                    <a:tint val="75000"/>
                  </a:schemeClr>
                </a:solidFill>
              </a:defRPr>
            </a:lvl6pPr>
            <a:lvl7pPr marL="3025201" indent="0">
              <a:buNone/>
              <a:defRPr sz="1544">
                <a:solidFill>
                  <a:schemeClr val="tx1">
                    <a:tint val="75000"/>
                  </a:schemeClr>
                </a:solidFill>
              </a:defRPr>
            </a:lvl7pPr>
            <a:lvl8pPr marL="3529401" indent="0">
              <a:buNone/>
              <a:defRPr sz="1544">
                <a:solidFill>
                  <a:schemeClr val="tx1">
                    <a:tint val="75000"/>
                  </a:schemeClr>
                </a:solidFill>
              </a:defRPr>
            </a:lvl8pPr>
            <a:lvl9pPr marL="4033601" indent="0">
              <a:buNone/>
              <a:defRPr sz="154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35B09ED-E577-45FB-9C2E-03EB12F28DEF}" type="datetime1">
              <a:rPr lang="ko-KR" altLang="en-US" smtClean="0"/>
              <a:t>2019-01-30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9CD56DC7-0AF8-4C3E-9120-C82FF52A6C0B}" type="slidenum">
              <a:rPr lang="ko-KR" altLang="en-US" smtClean="0"/>
              <a:t>‹#›</a:t>
            </a:fld>
            <a:endParaRPr lang="ko-KR" altLang="en-US"/>
          </a:p>
        </p:txBody>
      </p:sp>
    </p:spTree>
    <p:extLst>
      <p:ext uri="{BB962C8B-B14F-4D97-AF65-F5344CB8AC3E}">
        <p14:creationId xmlns:p14="http://schemas.microsoft.com/office/powerpoint/2010/main" val="16884663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701B55-0D26-496F-AE75-10EE7FA85BB8}" type="datetime1">
              <a:rPr lang="ko-KR" altLang="en-US" smtClean="0"/>
              <a:t>2019-01-30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9CD56DC7-0AF8-4C3E-9120-C82FF52A6C0B}" type="slidenum">
              <a:rPr lang="ko-KR" altLang="en-US" smtClean="0"/>
              <a:t>‹#›</a:t>
            </a:fld>
            <a:endParaRPr lang="ko-KR" altLang="en-US"/>
          </a:p>
        </p:txBody>
      </p:sp>
    </p:spTree>
    <p:extLst>
      <p:ext uri="{BB962C8B-B14F-4D97-AF65-F5344CB8AC3E}">
        <p14:creationId xmlns:p14="http://schemas.microsoft.com/office/powerpoint/2010/main" val="32817691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89097" y="672254"/>
            <a:ext cx="1144496" cy="5791183"/>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712786" y="672254"/>
            <a:ext cx="6074393" cy="579118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3DBBD3-0BEF-4FA4-A339-D52F95FD0B49}" type="datetime1">
              <a:rPr lang="ko-KR" altLang="en-US" smtClean="0"/>
              <a:t>2019-01-30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9CD56DC7-0AF8-4C3E-9120-C82FF52A6C0B}" type="slidenum">
              <a:rPr lang="ko-KR" altLang="en-US" smtClean="0"/>
              <a:t>‹#›</a:t>
            </a:fld>
            <a:endParaRPr lang="ko-KR" altLang="en-US"/>
          </a:p>
        </p:txBody>
      </p:sp>
    </p:spTree>
    <p:extLst>
      <p:ext uri="{BB962C8B-B14F-4D97-AF65-F5344CB8AC3E}">
        <p14:creationId xmlns:p14="http://schemas.microsoft.com/office/powerpoint/2010/main" val="1959566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97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7F00BAA-CF33-49A1-A30E-23CE48B19627}" type="datetime1">
              <a:rPr lang="ko-KR" altLang="en-US" smtClean="0"/>
              <a:t>2019-01-30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9CD56DC7-0AF8-4C3E-9120-C82FF52A6C0B}" type="slidenum">
              <a:rPr lang="ko-KR" altLang="en-US" smtClean="0"/>
              <a:t>‹#›</a:t>
            </a:fld>
            <a:endParaRPr lang="ko-KR" altLang="en-US"/>
          </a:p>
        </p:txBody>
      </p:sp>
    </p:spTree>
    <p:extLst>
      <p:ext uri="{BB962C8B-B14F-4D97-AF65-F5344CB8AC3E}">
        <p14:creationId xmlns:p14="http://schemas.microsoft.com/office/powerpoint/2010/main" val="1193875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12786" y="2978458"/>
            <a:ext cx="7422198" cy="2014313"/>
          </a:xfrm>
        </p:spPr>
        <p:txBody>
          <a:bodyPr anchor="b"/>
          <a:lstStyle>
            <a:lvl1pPr algn="l">
              <a:defRPr sz="4411"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12786" y="4992769"/>
            <a:ext cx="7422198" cy="948830"/>
          </a:xfrm>
        </p:spPr>
        <p:txBody>
          <a:bodyPr anchor="t"/>
          <a:lstStyle>
            <a:lvl1pPr marL="0" indent="0" algn="l">
              <a:buNone/>
              <a:defRPr sz="2206">
                <a:solidFill>
                  <a:schemeClr val="tx1">
                    <a:lumMod val="50000"/>
                    <a:lumOff val="50000"/>
                  </a:schemeClr>
                </a:solidFill>
              </a:defRPr>
            </a:lvl1pPr>
            <a:lvl2pPr marL="504200" indent="0">
              <a:buNone/>
              <a:defRPr sz="1985">
                <a:solidFill>
                  <a:schemeClr val="tx1">
                    <a:tint val="75000"/>
                  </a:schemeClr>
                </a:solidFill>
              </a:defRPr>
            </a:lvl2pPr>
            <a:lvl3pPr marL="1008400" indent="0">
              <a:buNone/>
              <a:defRPr sz="1764">
                <a:solidFill>
                  <a:schemeClr val="tx1">
                    <a:tint val="75000"/>
                  </a:schemeClr>
                </a:solidFill>
              </a:defRPr>
            </a:lvl3pPr>
            <a:lvl4pPr marL="1512600" indent="0">
              <a:buNone/>
              <a:defRPr sz="1544">
                <a:solidFill>
                  <a:schemeClr val="tx1">
                    <a:tint val="75000"/>
                  </a:schemeClr>
                </a:solidFill>
              </a:defRPr>
            </a:lvl4pPr>
            <a:lvl5pPr marL="2016801" indent="0">
              <a:buNone/>
              <a:defRPr sz="1544">
                <a:solidFill>
                  <a:schemeClr val="tx1">
                    <a:tint val="75000"/>
                  </a:schemeClr>
                </a:solidFill>
              </a:defRPr>
            </a:lvl5pPr>
            <a:lvl6pPr marL="2521001" indent="0">
              <a:buNone/>
              <a:defRPr sz="1544">
                <a:solidFill>
                  <a:schemeClr val="tx1">
                    <a:tint val="75000"/>
                  </a:schemeClr>
                </a:solidFill>
              </a:defRPr>
            </a:lvl6pPr>
            <a:lvl7pPr marL="3025201" indent="0">
              <a:buNone/>
              <a:defRPr sz="1544">
                <a:solidFill>
                  <a:schemeClr val="tx1">
                    <a:tint val="75000"/>
                  </a:schemeClr>
                </a:solidFill>
              </a:defRPr>
            </a:lvl7pPr>
            <a:lvl8pPr marL="3529401" indent="0">
              <a:buNone/>
              <a:defRPr sz="1544">
                <a:solidFill>
                  <a:schemeClr val="tx1">
                    <a:tint val="75000"/>
                  </a:schemeClr>
                </a:solidFill>
              </a:defRPr>
            </a:lvl8pPr>
            <a:lvl9pPr marL="4033601" indent="0">
              <a:buNone/>
              <a:defRPr sz="154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84EDD8A-E3DC-45C3-B389-61CD56C51E50}" type="datetime1">
              <a:rPr lang="ko-KR" altLang="en-US" smtClean="0"/>
              <a:t>2019-01-30</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9CD56DC7-0AF8-4C3E-9120-C82FF52A6C0B}" type="slidenum">
              <a:rPr lang="ko-KR" altLang="en-US" smtClean="0"/>
              <a:t>‹#›</a:t>
            </a:fld>
            <a:endParaRPr lang="ko-KR" altLang="en-US"/>
          </a:p>
        </p:txBody>
      </p:sp>
    </p:spTree>
    <p:extLst>
      <p:ext uri="{BB962C8B-B14F-4D97-AF65-F5344CB8AC3E}">
        <p14:creationId xmlns:p14="http://schemas.microsoft.com/office/powerpoint/2010/main" val="2134229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12788" y="672253"/>
            <a:ext cx="7422197" cy="1456549"/>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12788" y="2382650"/>
            <a:ext cx="3610836" cy="4279629"/>
          </a:xfrm>
        </p:spPr>
        <p:txBody>
          <a:bodyPr>
            <a:normAutofit/>
          </a:bodyPr>
          <a:lstStyle>
            <a:lvl1pPr>
              <a:defRPr sz="1985"/>
            </a:lvl1pPr>
            <a:lvl2pPr>
              <a:defRPr sz="1764"/>
            </a:lvl2pPr>
            <a:lvl3pPr>
              <a:defRPr sz="1544"/>
            </a:lvl3pPr>
            <a:lvl4pPr>
              <a:defRPr sz="1323"/>
            </a:lvl4pPr>
            <a:lvl5pPr>
              <a:defRPr sz="1323"/>
            </a:lvl5pPr>
            <a:lvl6pPr>
              <a:defRPr sz="1323"/>
            </a:lvl6pPr>
            <a:lvl7pPr>
              <a:defRPr sz="1323"/>
            </a:lvl7pPr>
            <a:lvl8pPr>
              <a:defRPr sz="1323"/>
            </a:lvl8pPr>
            <a:lvl9pPr>
              <a:defRPr sz="132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524148" y="2382651"/>
            <a:ext cx="3610837" cy="4279630"/>
          </a:xfrm>
        </p:spPr>
        <p:txBody>
          <a:bodyPr>
            <a:normAutofit/>
          </a:bodyPr>
          <a:lstStyle>
            <a:lvl1pPr>
              <a:defRPr sz="1985"/>
            </a:lvl1pPr>
            <a:lvl2pPr>
              <a:defRPr sz="1764"/>
            </a:lvl2pPr>
            <a:lvl3pPr>
              <a:defRPr sz="1544"/>
            </a:lvl3pPr>
            <a:lvl4pPr>
              <a:defRPr sz="1323"/>
            </a:lvl4pPr>
            <a:lvl5pPr>
              <a:defRPr sz="1323"/>
            </a:lvl5pPr>
            <a:lvl6pPr>
              <a:defRPr sz="1323"/>
            </a:lvl6pPr>
            <a:lvl7pPr>
              <a:defRPr sz="1323"/>
            </a:lvl7pPr>
            <a:lvl8pPr>
              <a:defRPr sz="1323"/>
            </a:lvl8pPr>
            <a:lvl9pPr>
              <a:defRPr sz="132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1D66489-4254-487E-BF04-C6BDCD3E8575}" type="datetime1">
              <a:rPr lang="ko-KR" altLang="en-US" smtClean="0"/>
              <a:t>2019-01-30</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9CD56DC7-0AF8-4C3E-9120-C82FF52A6C0B}" type="slidenum">
              <a:rPr lang="ko-KR" altLang="en-US" smtClean="0"/>
              <a:t>‹#›</a:t>
            </a:fld>
            <a:endParaRPr lang="ko-KR" altLang="en-US"/>
          </a:p>
        </p:txBody>
      </p:sp>
    </p:spTree>
    <p:extLst>
      <p:ext uri="{BB962C8B-B14F-4D97-AF65-F5344CB8AC3E}">
        <p14:creationId xmlns:p14="http://schemas.microsoft.com/office/powerpoint/2010/main" val="4187135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12787" y="672253"/>
            <a:ext cx="7422196" cy="1456549"/>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12786" y="2383084"/>
            <a:ext cx="3613833" cy="635489"/>
          </a:xfrm>
        </p:spPr>
        <p:txBody>
          <a:bodyPr anchor="b">
            <a:noAutofit/>
          </a:bodyPr>
          <a:lstStyle>
            <a:lvl1pPr marL="0" indent="0">
              <a:buNone/>
              <a:defRPr sz="2647" b="0"/>
            </a:lvl1pPr>
            <a:lvl2pPr marL="504200" indent="0">
              <a:buNone/>
              <a:defRPr sz="2206" b="1"/>
            </a:lvl2pPr>
            <a:lvl3pPr marL="1008400" indent="0">
              <a:buNone/>
              <a:defRPr sz="1985" b="1"/>
            </a:lvl3pPr>
            <a:lvl4pPr marL="1512600" indent="0">
              <a:buNone/>
              <a:defRPr sz="1764" b="1"/>
            </a:lvl4pPr>
            <a:lvl5pPr marL="2016801" indent="0">
              <a:buNone/>
              <a:defRPr sz="1764" b="1"/>
            </a:lvl5pPr>
            <a:lvl6pPr marL="2521001" indent="0">
              <a:buNone/>
              <a:defRPr sz="1764" b="1"/>
            </a:lvl6pPr>
            <a:lvl7pPr marL="3025201" indent="0">
              <a:buNone/>
              <a:defRPr sz="1764" b="1"/>
            </a:lvl7pPr>
            <a:lvl8pPr marL="3529401" indent="0">
              <a:buNone/>
              <a:defRPr sz="1764" b="1"/>
            </a:lvl8pPr>
            <a:lvl9pPr marL="4033601" indent="0">
              <a:buNone/>
              <a:defRPr sz="1764" b="1"/>
            </a:lvl9pPr>
          </a:lstStyle>
          <a:p>
            <a:pPr lvl="0"/>
            <a:r>
              <a:rPr lang="ja-JP" altLang="en-US" smtClean="0"/>
              <a:t>マスター テキストの書式設定</a:t>
            </a:r>
          </a:p>
        </p:txBody>
      </p:sp>
      <p:sp>
        <p:nvSpPr>
          <p:cNvPr id="4" name="Content Placeholder 3"/>
          <p:cNvSpPr>
            <a:spLocks noGrp="1"/>
          </p:cNvSpPr>
          <p:nvPr>
            <p:ph sz="half" idx="2"/>
          </p:nvPr>
        </p:nvSpPr>
        <p:spPr>
          <a:xfrm>
            <a:off x="712786" y="3018575"/>
            <a:ext cx="3613833" cy="364370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521149" y="2383084"/>
            <a:ext cx="3613833" cy="635489"/>
          </a:xfrm>
        </p:spPr>
        <p:txBody>
          <a:bodyPr anchor="b">
            <a:noAutofit/>
          </a:bodyPr>
          <a:lstStyle>
            <a:lvl1pPr marL="0" indent="0">
              <a:buNone/>
              <a:defRPr sz="2647" b="0"/>
            </a:lvl1pPr>
            <a:lvl2pPr marL="504200" indent="0">
              <a:buNone/>
              <a:defRPr sz="2206" b="1"/>
            </a:lvl2pPr>
            <a:lvl3pPr marL="1008400" indent="0">
              <a:buNone/>
              <a:defRPr sz="1985" b="1"/>
            </a:lvl3pPr>
            <a:lvl4pPr marL="1512600" indent="0">
              <a:buNone/>
              <a:defRPr sz="1764" b="1"/>
            </a:lvl4pPr>
            <a:lvl5pPr marL="2016801" indent="0">
              <a:buNone/>
              <a:defRPr sz="1764" b="1"/>
            </a:lvl5pPr>
            <a:lvl6pPr marL="2521001" indent="0">
              <a:buNone/>
              <a:defRPr sz="1764" b="1"/>
            </a:lvl6pPr>
            <a:lvl7pPr marL="3025201" indent="0">
              <a:buNone/>
              <a:defRPr sz="1764" b="1"/>
            </a:lvl7pPr>
            <a:lvl8pPr marL="3529401" indent="0">
              <a:buNone/>
              <a:defRPr sz="1764" b="1"/>
            </a:lvl8pPr>
            <a:lvl9pPr marL="4033601" indent="0">
              <a:buNone/>
              <a:defRPr sz="1764" b="1"/>
            </a:lvl9pPr>
          </a:lstStyle>
          <a:p>
            <a:pPr lvl="0"/>
            <a:r>
              <a:rPr lang="ja-JP" altLang="en-US" smtClean="0"/>
              <a:t>マスター テキストの書式設定</a:t>
            </a:r>
          </a:p>
        </p:txBody>
      </p:sp>
      <p:sp>
        <p:nvSpPr>
          <p:cNvPr id="6" name="Content Placeholder 5"/>
          <p:cNvSpPr>
            <a:spLocks noGrp="1"/>
          </p:cNvSpPr>
          <p:nvPr>
            <p:ph sz="quarter" idx="4"/>
          </p:nvPr>
        </p:nvSpPr>
        <p:spPr>
          <a:xfrm>
            <a:off x="4521149" y="3018575"/>
            <a:ext cx="3613833" cy="364370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A5B88C7-EBFB-4BDC-AC1D-C62C4313515E}" type="datetime1">
              <a:rPr lang="ko-KR" altLang="en-US" smtClean="0"/>
              <a:t>2019-01-30</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9CD56DC7-0AF8-4C3E-9120-C82FF52A6C0B}" type="slidenum">
              <a:rPr lang="ko-KR" altLang="en-US" smtClean="0"/>
              <a:t>‹#›</a:t>
            </a:fld>
            <a:endParaRPr lang="ko-KR" altLang="en-US"/>
          </a:p>
        </p:txBody>
      </p:sp>
    </p:spTree>
    <p:extLst>
      <p:ext uri="{BB962C8B-B14F-4D97-AF65-F5344CB8AC3E}">
        <p14:creationId xmlns:p14="http://schemas.microsoft.com/office/powerpoint/2010/main" val="4066526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712786" y="672253"/>
            <a:ext cx="7422197" cy="1456549"/>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BDC898D-C967-412D-8B9C-A1DC979A943E}" type="datetime1">
              <a:rPr lang="ko-KR" altLang="en-US" smtClean="0"/>
              <a:t>2019-01-30</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9CD56DC7-0AF8-4C3E-9120-C82FF52A6C0B}" type="slidenum">
              <a:rPr lang="ko-KR" altLang="en-US" smtClean="0"/>
              <a:t>‹#›</a:t>
            </a:fld>
            <a:endParaRPr lang="ko-KR" altLang="en-US"/>
          </a:p>
        </p:txBody>
      </p:sp>
    </p:spTree>
    <p:extLst>
      <p:ext uri="{BB962C8B-B14F-4D97-AF65-F5344CB8AC3E}">
        <p14:creationId xmlns:p14="http://schemas.microsoft.com/office/powerpoint/2010/main" val="1403595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4C27DB-4599-45C9-9A1D-F8BEA9E80CFD}" type="datetime1">
              <a:rPr lang="ko-KR" altLang="en-US" smtClean="0"/>
              <a:t>2019-01-30</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9CD56DC7-0AF8-4C3E-9120-C82FF52A6C0B}" type="slidenum">
              <a:rPr lang="ko-KR" altLang="en-US" smtClean="0"/>
              <a:t>‹#›</a:t>
            </a:fld>
            <a:endParaRPr lang="ko-KR" altLang="en-US"/>
          </a:p>
        </p:txBody>
      </p:sp>
    </p:spTree>
    <p:extLst>
      <p:ext uri="{BB962C8B-B14F-4D97-AF65-F5344CB8AC3E}">
        <p14:creationId xmlns:p14="http://schemas.microsoft.com/office/powerpoint/2010/main" val="734789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12786" y="1652627"/>
            <a:ext cx="3262479" cy="1409864"/>
          </a:xfrm>
        </p:spPr>
        <p:txBody>
          <a:bodyPr anchor="b">
            <a:normAutofit/>
          </a:bodyPr>
          <a:lstStyle>
            <a:lvl1pPr>
              <a:defRPr sz="2206"/>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175789" y="567848"/>
            <a:ext cx="3959194" cy="6094432"/>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712786" y="3062490"/>
            <a:ext cx="3262479" cy="2850073"/>
          </a:xfrm>
        </p:spPr>
        <p:txBody>
          <a:bodyPr>
            <a:normAutofit/>
          </a:bodyPr>
          <a:lstStyle>
            <a:lvl1pPr marL="0" indent="0">
              <a:buNone/>
              <a:defRPr sz="1544"/>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CF0E6FF-ABEC-47AC-8993-E917B1CF04A3}" type="datetime1">
              <a:rPr lang="ko-KR" altLang="en-US" smtClean="0"/>
              <a:t>2019-01-30</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9CD56DC7-0AF8-4C3E-9120-C82FF52A6C0B}" type="slidenum">
              <a:rPr lang="ko-KR" altLang="en-US" smtClean="0"/>
              <a:t>‹#›</a:t>
            </a:fld>
            <a:endParaRPr lang="ko-KR" altLang="en-US"/>
          </a:p>
        </p:txBody>
      </p:sp>
    </p:spTree>
    <p:extLst>
      <p:ext uri="{BB962C8B-B14F-4D97-AF65-F5344CB8AC3E}">
        <p14:creationId xmlns:p14="http://schemas.microsoft.com/office/powerpoint/2010/main" val="3505519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12786" y="5293995"/>
            <a:ext cx="7422197" cy="624986"/>
          </a:xfrm>
        </p:spPr>
        <p:txBody>
          <a:bodyPr anchor="b">
            <a:normAutofit/>
          </a:bodyPr>
          <a:lstStyle>
            <a:lvl1pPr algn="l">
              <a:defRPr sz="2647"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12786" y="672254"/>
            <a:ext cx="7422197" cy="4240972"/>
          </a:xfrm>
        </p:spPr>
        <p:txBody>
          <a:bodyPr anchor="t">
            <a:normAutofit/>
          </a:bodyPr>
          <a:lstStyle>
            <a:lvl1pPr marL="0" indent="0" algn="ctr">
              <a:buNone/>
              <a:defRPr sz="1764"/>
            </a:lvl1pPr>
            <a:lvl2pPr marL="504200" indent="0">
              <a:buNone/>
              <a:defRPr sz="1764"/>
            </a:lvl2pPr>
            <a:lvl3pPr marL="1008400" indent="0">
              <a:buNone/>
              <a:defRPr sz="1764"/>
            </a:lvl3pPr>
            <a:lvl4pPr marL="1512600" indent="0">
              <a:buNone/>
              <a:defRPr sz="1764"/>
            </a:lvl4pPr>
            <a:lvl5pPr marL="2016801" indent="0">
              <a:buNone/>
              <a:defRPr sz="1764"/>
            </a:lvl5pPr>
            <a:lvl6pPr marL="2521001" indent="0">
              <a:buNone/>
              <a:defRPr sz="1764"/>
            </a:lvl6pPr>
            <a:lvl7pPr marL="3025201" indent="0">
              <a:buNone/>
              <a:defRPr sz="1764"/>
            </a:lvl7pPr>
            <a:lvl8pPr marL="3529401" indent="0">
              <a:buNone/>
              <a:defRPr sz="1764"/>
            </a:lvl8pPr>
            <a:lvl9pPr marL="4033601" indent="0">
              <a:buNone/>
              <a:defRPr sz="1764"/>
            </a:lvl9pPr>
          </a:lstStyle>
          <a:p>
            <a:r>
              <a:rPr lang="ja-JP" altLang="en-US" smtClean="0"/>
              <a:t>図を追加</a:t>
            </a:r>
            <a:endParaRPr lang="en-US" dirty="0"/>
          </a:p>
        </p:txBody>
      </p:sp>
      <p:sp>
        <p:nvSpPr>
          <p:cNvPr id="4" name="Text Placeholder 3"/>
          <p:cNvSpPr>
            <a:spLocks noGrp="1"/>
          </p:cNvSpPr>
          <p:nvPr>
            <p:ph type="body" sz="half" idx="2"/>
          </p:nvPr>
        </p:nvSpPr>
        <p:spPr>
          <a:xfrm>
            <a:off x="712786" y="5918981"/>
            <a:ext cx="7422197" cy="743299"/>
          </a:xfrm>
        </p:spPr>
        <p:txBody>
          <a:bodyPr>
            <a:normAutofit/>
          </a:bodyPr>
          <a:lstStyle>
            <a:lvl1pPr marL="0" indent="0">
              <a:buNone/>
              <a:defRPr sz="1323"/>
            </a:lvl1pPr>
            <a:lvl2pPr marL="504200" indent="0">
              <a:buNone/>
              <a:defRPr sz="1323"/>
            </a:lvl2pPr>
            <a:lvl3pPr marL="1008400" indent="0">
              <a:buNone/>
              <a:defRPr sz="1103"/>
            </a:lvl3pPr>
            <a:lvl4pPr marL="1512600" indent="0">
              <a:buNone/>
              <a:defRPr sz="993"/>
            </a:lvl4pPr>
            <a:lvl5pPr marL="2016801" indent="0">
              <a:buNone/>
              <a:defRPr sz="993"/>
            </a:lvl5pPr>
            <a:lvl6pPr marL="2521001" indent="0">
              <a:buNone/>
              <a:defRPr sz="993"/>
            </a:lvl6pPr>
            <a:lvl7pPr marL="3025201" indent="0">
              <a:buNone/>
              <a:defRPr sz="993"/>
            </a:lvl7pPr>
            <a:lvl8pPr marL="3529401" indent="0">
              <a:buNone/>
              <a:defRPr sz="993"/>
            </a:lvl8pPr>
            <a:lvl9pPr marL="4033601" indent="0">
              <a:buNone/>
              <a:defRPr sz="99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615008E-DFAC-4313-AE02-1BAEA4FA4CBF}" type="datetime1">
              <a:rPr lang="ko-KR" altLang="en-US" smtClean="0"/>
              <a:t>2019-01-30</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9CD56DC7-0AF8-4C3E-9120-C82FF52A6C0B}" type="slidenum">
              <a:rPr lang="ko-KR" altLang="en-US" smtClean="0"/>
              <a:t>‹#›</a:t>
            </a:fld>
            <a:endParaRPr lang="ko-KR" altLang="en-US"/>
          </a:p>
        </p:txBody>
      </p:sp>
    </p:spTree>
    <p:extLst>
      <p:ext uri="{BB962C8B-B14F-4D97-AF65-F5344CB8AC3E}">
        <p14:creationId xmlns:p14="http://schemas.microsoft.com/office/powerpoint/2010/main" val="2447984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9900" y="-9338"/>
            <a:ext cx="10723754" cy="7581526"/>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712787" y="672253"/>
            <a:ext cx="7422196" cy="1456549"/>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12786" y="2382651"/>
            <a:ext cx="7422197" cy="427963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320211" y="6662281"/>
            <a:ext cx="799936" cy="402652"/>
          </a:xfrm>
          <a:prstGeom prst="rect">
            <a:avLst/>
          </a:prstGeom>
        </p:spPr>
        <p:txBody>
          <a:bodyPr vert="horz" lIns="91440" tIns="45720" rIns="91440" bIns="45720" rtlCol="0" anchor="ctr"/>
          <a:lstStyle>
            <a:lvl1pPr algn="r">
              <a:defRPr sz="993">
                <a:solidFill>
                  <a:schemeClr val="tx1">
                    <a:tint val="75000"/>
                  </a:schemeClr>
                </a:solidFill>
              </a:defRPr>
            </a:lvl1pPr>
          </a:lstStyle>
          <a:p>
            <a:fld id="{095A0353-C76F-4824-AB75-DC4A4DEEDD77}" type="datetime1">
              <a:rPr lang="ko-KR" altLang="en-US" smtClean="0"/>
              <a:t>2019-01-30</a:t>
            </a:fld>
            <a:endParaRPr lang="ko-KR" altLang="en-US"/>
          </a:p>
        </p:txBody>
      </p:sp>
      <p:sp>
        <p:nvSpPr>
          <p:cNvPr id="5" name="Footer Placeholder 4"/>
          <p:cNvSpPr>
            <a:spLocks noGrp="1"/>
          </p:cNvSpPr>
          <p:nvPr>
            <p:ph type="ftr" sz="quarter" idx="3"/>
          </p:nvPr>
        </p:nvSpPr>
        <p:spPr>
          <a:xfrm>
            <a:off x="712787" y="6662281"/>
            <a:ext cx="5405508" cy="402652"/>
          </a:xfrm>
          <a:prstGeom prst="rect">
            <a:avLst/>
          </a:prstGeom>
        </p:spPr>
        <p:txBody>
          <a:bodyPr vert="horz" lIns="91440" tIns="45720" rIns="91440" bIns="45720" rtlCol="0" anchor="ctr"/>
          <a:lstStyle>
            <a:lvl1pPr algn="l">
              <a:defRPr sz="993">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7535572" y="6662281"/>
            <a:ext cx="599413" cy="402652"/>
          </a:xfrm>
          <a:prstGeom prst="rect">
            <a:avLst/>
          </a:prstGeom>
        </p:spPr>
        <p:txBody>
          <a:bodyPr vert="horz" lIns="91440" tIns="45720" rIns="91440" bIns="45720" rtlCol="0" anchor="ctr"/>
          <a:lstStyle>
            <a:lvl1pPr algn="r">
              <a:defRPr sz="993">
                <a:solidFill>
                  <a:schemeClr val="accent1"/>
                </a:solidFill>
              </a:defRPr>
            </a:lvl1pPr>
          </a:lstStyle>
          <a:p>
            <a:fld id="{9CD56DC7-0AF8-4C3E-9120-C82FF52A6C0B}" type="slidenum">
              <a:rPr lang="ko-KR" altLang="en-US" smtClean="0"/>
              <a:t>‹#›</a:t>
            </a:fld>
            <a:endParaRPr lang="ko-KR" altLang="en-US"/>
          </a:p>
        </p:txBody>
      </p:sp>
    </p:spTree>
    <p:extLst>
      <p:ext uri="{BB962C8B-B14F-4D97-AF65-F5344CB8AC3E}">
        <p14:creationId xmlns:p14="http://schemas.microsoft.com/office/powerpoint/2010/main" val="1480775525"/>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Lst>
  <p:hf sldNum="0" hdr="0" ftr="0" dt="0"/>
  <p:txStyles>
    <p:titleStyle>
      <a:lvl1pPr algn="l" defTabSz="504200" rtl="0" eaLnBrk="1" latinLnBrk="0" hangingPunct="1">
        <a:spcBef>
          <a:spcPct val="0"/>
        </a:spcBef>
        <a:buNone/>
        <a:defRPr kumimoji="1" sz="397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78150" indent="-378150" algn="l" defTabSz="504200" rtl="0" eaLnBrk="1" latinLnBrk="0" hangingPunct="1">
        <a:spcBef>
          <a:spcPts val="1103"/>
        </a:spcBef>
        <a:spcAft>
          <a:spcPts val="0"/>
        </a:spcAft>
        <a:buClr>
          <a:schemeClr val="accent1"/>
        </a:buClr>
        <a:buSzPct val="80000"/>
        <a:buFont typeface="Wingdings 3" charset="2"/>
        <a:buChar char=""/>
        <a:defRPr kumimoji="1" sz="1985" kern="1200">
          <a:solidFill>
            <a:schemeClr val="tx1">
              <a:lumMod val="75000"/>
              <a:lumOff val="25000"/>
            </a:schemeClr>
          </a:solidFill>
          <a:latin typeface="+mn-lt"/>
          <a:ea typeface="+mn-ea"/>
          <a:cs typeface="+mn-cs"/>
        </a:defRPr>
      </a:lvl1pPr>
      <a:lvl2pPr marL="819325" indent="-315125" algn="l" defTabSz="504200" rtl="0" eaLnBrk="1" latinLnBrk="0" hangingPunct="1">
        <a:spcBef>
          <a:spcPts val="1103"/>
        </a:spcBef>
        <a:spcAft>
          <a:spcPts val="0"/>
        </a:spcAft>
        <a:buClr>
          <a:schemeClr val="accent1"/>
        </a:buClr>
        <a:buSzPct val="80000"/>
        <a:buFont typeface="Wingdings 3" charset="2"/>
        <a:buChar char=""/>
        <a:defRPr kumimoji="1" sz="1764" kern="1200">
          <a:solidFill>
            <a:schemeClr val="tx1">
              <a:lumMod val="75000"/>
              <a:lumOff val="25000"/>
            </a:schemeClr>
          </a:solidFill>
          <a:latin typeface="+mn-lt"/>
          <a:ea typeface="+mn-ea"/>
          <a:cs typeface="+mn-cs"/>
        </a:defRPr>
      </a:lvl2pPr>
      <a:lvl3pPr marL="1260500" indent="-252100" algn="l" defTabSz="504200" rtl="0" eaLnBrk="1" latinLnBrk="0" hangingPunct="1">
        <a:spcBef>
          <a:spcPts val="1103"/>
        </a:spcBef>
        <a:spcAft>
          <a:spcPts val="0"/>
        </a:spcAft>
        <a:buClr>
          <a:schemeClr val="accent1"/>
        </a:buClr>
        <a:buSzPct val="80000"/>
        <a:buFont typeface="Wingdings 3" charset="2"/>
        <a:buChar char=""/>
        <a:defRPr kumimoji="1" sz="1544" kern="1200">
          <a:solidFill>
            <a:schemeClr val="tx1">
              <a:lumMod val="75000"/>
              <a:lumOff val="25000"/>
            </a:schemeClr>
          </a:solidFill>
          <a:latin typeface="+mn-lt"/>
          <a:ea typeface="+mn-ea"/>
          <a:cs typeface="+mn-cs"/>
        </a:defRPr>
      </a:lvl3pPr>
      <a:lvl4pPr marL="1764701" indent="-252100" algn="l" defTabSz="504200" rtl="0" eaLnBrk="1" latinLnBrk="0" hangingPunct="1">
        <a:spcBef>
          <a:spcPts val="1103"/>
        </a:spcBef>
        <a:spcAft>
          <a:spcPts val="0"/>
        </a:spcAft>
        <a:buClr>
          <a:schemeClr val="accent1"/>
        </a:buClr>
        <a:buSzPct val="80000"/>
        <a:buFont typeface="Wingdings 3" charset="2"/>
        <a:buChar char=""/>
        <a:defRPr kumimoji="1" sz="1323" kern="1200">
          <a:solidFill>
            <a:schemeClr val="tx1">
              <a:lumMod val="75000"/>
              <a:lumOff val="25000"/>
            </a:schemeClr>
          </a:solidFill>
          <a:latin typeface="+mn-lt"/>
          <a:ea typeface="+mn-ea"/>
          <a:cs typeface="+mn-cs"/>
        </a:defRPr>
      </a:lvl4pPr>
      <a:lvl5pPr marL="2268901" indent="-252100" algn="l" defTabSz="504200" rtl="0" eaLnBrk="1" latinLnBrk="0" hangingPunct="1">
        <a:spcBef>
          <a:spcPts val="1103"/>
        </a:spcBef>
        <a:spcAft>
          <a:spcPts val="0"/>
        </a:spcAft>
        <a:buClr>
          <a:schemeClr val="accent1"/>
        </a:buClr>
        <a:buSzPct val="80000"/>
        <a:buFont typeface="Wingdings 3" charset="2"/>
        <a:buChar char=""/>
        <a:defRPr kumimoji="1" sz="1323" kern="1200">
          <a:solidFill>
            <a:schemeClr val="tx1">
              <a:lumMod val="75000"/>
              <a:lumOff val="25000"/>
            </a:schemeClr>
          </a:solidFill>
          <a:latin typeface="+mn-lt"/>
          <a:ea typeface="+mn-ea"/>
          <a:cs typeface="+mn-cs"/>
        </a:defRPr>
      </a:lvl5pPr>
      <a:lvl6pPr marL="2773101" indent="-252100" algn="l" defTabSz="504200" rtl="0" eaLnBrk="1" latinLnBrk="0" hangingPunct="1">
        <a:spcBef>
          <a:spcPts val="1103"/>
        </a:spcBef>
        <a:spcAft>
          <a:spcPts val="0"/>
        </a:spcAft>
        <a:buClr>
          <a:schemeClr val="accent1"/>
        </a:buClr>
        <a:buSzPct val="80000"/>
        <a:buFont typeface="Wingdings 3" charset="2"/>
        <a:buChar char=""/>
        <a:defRPr kumimoji="1" sz="1323" kern="1200">
          <a:solidFill>
            <a:schemeClr val="tx1">
              <a:lumMod val="75000"/>
              <a:lumOff val="25000"/>
            </a:schemeClr>
          </a:solidFill>
          <a:latin typeface="+mn-lt"/>
          <a:ea typeface="+mn-ea"/>
          <a:cs typeface="+mn-cs"/>
        </a:defRPr>
      </a:lvl6pPr>
      <a:lvl7pPr marL="3277301" indent="-252100" algn="l" defTabSz="504200" rtl="0" eaLnBrk="1" latinLnBrk="0" hangingPunct="1">
        <a:spcBef>
          <a:spcPts val="1103"/>
        </a:spcBef>
        <a:spcAft>
          <a:spcPts val="0"/>
        </a:spcAft>
        <a:buClr>
          <a:schemeClr val="accent1"/>
        </a:buClr>
        <a:buSzPct val="80000"/>
        <a:buFont typeface="Wingdings 3" charset="2"/>
        <a:buChar char=""/>
        <a:defRPr kumimoji="1" sz="1323" kern="1200">
          <a:solidFill>
            <a:schemeClr val="tx1">
              <a:lumMod val="75000"/>
              <a:lumOff val="25000"/>
            </a:schemeClr>
          </a:solidFill>
          <a:latin typeface="+mn-lt"/>
          <a:ea typeface="+mn-ea"/>
          <a:cs typeface="+mn-cs"/>
        </a:defRPr>
      </a:lvl7pPr>
      <a:lvl8pPr marL="3781501" indent="-252100" algn="l" defTabSz="504200" rtl="0" eaLnBrk="1" latinLnBrk="0" hangingPunct="1">
        <a:spcBef>
          <a:spcPts val="1103"/>
        </a:spcBef>
        <a:spcAft>
          <a:spcPts val="0"/>
        </a:spcAft>
        <a:buClr>
          <a:schemeClr val="accent1"/>
        </a:buClr>
        <a:buSzPct val="80000"/>
        <a:buFont typeface="Wingdings 3" charset="2"/>
        <a:buChar char=""/>
        <a:defRPr kumimoji="1" sz="1323" kern="1200">
          <a:solidFill>
            <a:schemeClr val="tx1">
              <a:lumMod val="75000"/>
              <a:lumOff val="25000"/>
            </a:schemeClr>
          </a:solidFill>
          <a:latin typeface="+mn-lt"/>
          <a:ea typeface="+mn-ea"/>
          <a:cs typeface="+mn-cs"/>
        </a:defRPr>
      </a:lvl8pPr>
      <a:lvl9pPr marL="4285701" indent="-252100" algn="l" defTabSz="504200" rtl="0" eaLnBrk="1" latinLnBrk="0" hangingPunct="1">
        <a:spcBef>
          <a:spcPts val="1103"/>
        </a:spcBef>
        <a:spcAft>
          <a:spcPts val="0"/>
        </a:spcAft>
        <a:buClr>
          <a:schemeClr val="accent1"/>
        </a:buClr>
        <a:buSzPct val="80000"/>
        <a:buFont typeface="Wingdings 3" charset="2"/>
        <a:buChar char=""/>
        <a:defRPr kumimoji="1" sz="1323" kern="1200">
          <a:solidFill>
            <a:schemeClr val="tx1">
              <a:lumMod val="75000"/>
              <a:lumOff val="25000"/>
            </a:schemeClr>
          </a:solidFill>
          <a:latin typeface="+mn-lt"/>
          <a:ea typeface="+mn-ea"/>
          <a:cs typeface="+mn-cs"/>
        </a:defRPr>
      </a:lvl9pPr>
    </p:bodyStyle>
    <p:otherStyle>
      <a:defPPr>
        <a:defRPr lang="en-US"/>
      </a:defPPr>
      <a:lvl1pPr marL="0" algn="l" defTabSz="504200" rtl="0" eaLnBrk="1" latinLnBrk="0" hangingPunct="1">
        <a:defRPr kumimoji="1" sz="1985" kern="1200">
          <a:solidFill>
            <a:schemeClr val="tx1"/>
          </a:solidFill>
          <a:latin typeface="+mn-lt"/>
          <a:ea typeface="+mn-ea"/>
          <a:cs typeface="+mn-cs"/>
        </a:defRPr>
      </a:lvl1pPr>
      <a:lvl2pPr marL="504200" algn="l" defTabSz="504200" rtl="0" eaLnBrk="1" latinLnBrk="0" hangingPunct="1">
        <a:defRPr kumimoji="1" sz="1985" kern="1200">
          <a:solidFill>
            <a:schemeClr val="tx1"/>
          </a:solidFill>
          <a:latin typeface="+mn-lt"/>
          <a:ea typeface="+mn-ea"/>
          <a:cs typeface="+mn-cs"/>
        </a:defRPr>
      </a:lvl2pPr>
      <a:lvl3pPr marL="1008400" algn="l" defTabSz="504200" rtl="0" eaLnBrk="1" latinLnBrk="0" hangingPunct="1">
        <a:defRPr kumimoji="1" sz="1985" kern="1200">
          <a:solidFill>
            <a:schemeClr val="tx1"/>
          </a:solidFill>
          <a:latin typeface="+mn-lt"/>
          <a:ea typeface="+mn-ea"/>
          <a:cs typeface="+mn-cs"/>
        </a:defRPr>
      </a:lvl3pPr>
      <a:lvl4pPr marL="1512600" algn="l" defTabSz="504200" rtl="0" eaLnBrk="1" latinLnBrk="0" hangingPunct="1">
        <a:defRPr kumimoji="1" sz="1985" kern="1200">
          <a:solidFill>
            <a:schemeClr val="tx1"/>
          </a:solidFill>
          <a:latin typeface="+mn-lt"/>
          <a:ea typeface="+mn-ea"/>
          <a:cs typeface="+mn-cs"/>
        </a:defRPr>
      </a:lvl4pPr>
      <a:lvl5pPr marL="2016801" algn="l" defTabSz="504200" rtl="0" eaLnBrk="1" latinLnBrk="0" hangingPunct="1">
        <a:defRPr kumimoji="1" sz="1985" kern="1200">
          <a:solidFill>
            <a:schemeClr val="tx1"/>
          </a:solidFill>
          <a:latin typeface="+mn-lt"/>
          <a:ea typeface="+mn-ea"/>
          <a:cs typeface="+mn-cs"/>
        </a:defRPr>
      </a:lvl5pPr>
      <a:lvl6pPr marL="2521001" algn="l" defTabSz="504200" rtl="0" eaLnBrk="1" latinLnBrk="0" hangingPunct="1">
        <a:defRPr kumimoji="1" sz="1985" kern="1200">
          <a:solidFill>
            <a:schemeClr val="tx1"/>
          </a:solidFill>
          <a:latin typeface="+mn-lt"/>
          <a:ea typeface="+mn-ea"/>
          <a:cs typeface="+mn-cs"/>
        </a:defRPr>
      </a:lvl6pPr>
      <a:lvl7pPr marL="3025201" algn="l" defTabSz="504200" rtl="0" eaLnBrk="1" latinLnBrk="0" hangingPunct="1">
        <a:defRPr kumimoji="1" sz="1985" kern="1200">
          <a:solidFill>
            <a:schemeClr val="tx1"/>
          </a:solidFill>
          <a:latin typeface="+mn-lt"/>
          <a:ea typeface="+mn-ea"/>
          <a:cs typeface="+mn-cs"/>
        </a:defRPr>
      </a:lvl7pPr>
      <a:lvl8pPr marL="3529401" algn="l" defTabSz="504200" rtl="0" eaLnBrk="1" latinLnBrk="0" hangingPunct="1">
        <a:defRPr kumimoji="1" sz="1985" kern="1200">
          <a:solidFill>
            <a:schemeClr val="tx1"/>
          </a:solidFill>
          <a:latin typeface="+mn-lt"/>
          <a:ea typeface="+mn-ea"/>
          <a:cs typeface="+mn-cs"/>
        </a:defRPr>
      </a:lvl8pPr>
      <a:lvl9pPr marL="4033601" algn="l" defTabSz="504200" rtl="0" eaLnBrk="1" latinLnBrk="0" hangingPunct="1">
        <a:defRPr kumimoji="1" sz="19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 Id="rId6" Type="http://schemas.openxmlformats.org/officeDocument/2006/relationships/image" Target="../media/image6.emf"/><Relationship Id="rId5" Type="http://schemas.openxmlformats.org/officeDocument/2006/relationships/chart" Target="../charts/chart4.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6.xml"/><Relationship Id="rId6" Type="http://schemas.openxmlformats.org/officeDocument/2006/relationships/image" Target="../media/image7.emf"/><Relationship Id="rId5" Type="http://schemas.openxmlformats.org/officeDocument/2006/relationships/chart" Target="../charts/chart8.xml"/><Relationship Id="rId4" Type="http://schemas.openxmlformats.org/officeDocument/2006/relationships/chart" Target="../charts/chart7.xml"/></Relationships>
</file>

<file path=ppt/slides/_rels/slide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6.xml"/><Relationship Id="rId6" Type="http://schemas.openxmlformats.org/officeDocument/2006/relationships/image" Target="../media/image8.emf"/><Relationship Id="rId5" Type="http://schemas.openxmlformats.org/officeDocument/2006/relationships/chart" Target="../charts/chart12.xml"/><Relationship Id="rId4" Type="http://schemas.openxmlformats.org/officeDocument/2006/relationships/chart" Target="../charts/chart11.xml"/></Relationships>
</file>

<file path=ppt/slides/_rels/slide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6.xml"/><Relationship Id="rId6" Type="http://schemas.openxmlformats.org/officeDocument/2006/relationships/image" Target="../media/image9.emf"/><Relationship Id="rId5" Type="http://schemas.openxmlformats.org/officeDocument/2006/relationships/chart" Target="../charts/chart16.xml"/><Relationship Id="rId4" Type="http://schemas.openxmlformats.org/officeDocument/2006/relationships/chart" Target="../charts/chart15.xml"/></Relationships>
</file>

<file path=ppt/slides/_rels/slide8.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6.xml"/><Relationship Id="rId6" Type="http://schemas.openxmlformats.org/officeDocument/2006/relationships/image" Target="../media/image10.emf"/><Relationship Id="rId5" Type="http://schemas.openxmlformats.org/officeDocument/2006/relationships/chart" Target="../charts/chart20.xml"/><Relationship Id="rId4" Type="http://schemas.openxmlformats.org/officeDocument/2006/relationships/chart" Target="../charts/chart19.xml"/></Relationships>
</file>

<file path=ppt/slides/_rels/slide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9" name="正方形/長方形 8"/>
          <p:cNvSpPr/>
          <p:nvPr/>
        </p:nvSpPr>
        <p:spPr>
          <a:xfrm>
            <a:off x="953418" y="1981225"/>
            <a:ext cx="6840760" cy="3131498"/>
          </a:xfrm>
          <a:prstGeom prst="rect">
            <a:avLst/>
          </a:prstGeom>
        </p:spPr>
        <p:txBody>
          <a:bodyPr wrap="square">
            <a:spAutoFit/>
          </a:bodyPr>
          <a:lstStyle/>
          <a:p>
            <a:endParaRPr lang="ja-JP" altLang="en-US" sz="707" dirty="0">
              <a:latin typeface="Meiryo UI" panose="020B0604030504040204" pitchFamily="50" charset="-128"/>
              <a:ea typeface="Meiryo UI" panose="020B0604030504040204" pitchFamily="50" charset="-128"/>
            </a:endParaRPr>
          </a:p>
          <a:p>
            <a:endParaRPr lang="ja-JP" altLang="en-US" sz="707" dirty="0">
              <a:latin typeface="Meiryo UI" panose="020B0604030504040204" pitchFamily="50" charset="-128"/>
              <a:ea typeface="Meiryo UI" panose="020B0604030504040204" pitchFamily="50" charset="-128"/>
            </a:endParaRPr>
          </a:p>
          <a:p>
            <a:endParaRPr lang="ja-JP" altLang="en-US" sz="800" dirty="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平成３０年度「職業実践専門課程等を通じた専修学校の質保証・向上の推進」</a:t>
            </a:r>
          </a:p>
          <a:p>
            <a:r>
              <a:rPr lang="en-US" altLang="ja-JP" sz="1200" dirty="0">
                <a:latin typeface="Meiryo UI" panose="020B0604030504040204" pitchFamily="50" charset="-128"/>
                <a:ea typeface="Meiryo UI" panose="020B0604030504040204" pitchFamily="50" charset="-128"/>
              </a:rPr>
              <a:t>Ⅰ.</a:t>
            </a:r>
            <a:r>
              <a:rPr lang="ja-JP" altLang="en-US" sz="1200" dirty="0">
                <a:latin typeface="Meiryo UI" panose="020B0604030504040204" pitchFamily="50" charset="-128"/>
                <a:ea typeface="Meiryo UI" panose="020B0604030504040204" pitchFamily="50" charset="-128"/>
              </a:rPr>
              <a:t> 教職員の資質能力向上の推進</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(ⅰ)</a:t>
            </a:r>
            <a:r>
              <a:rPr lang="ja-JP" altLang="en-US" sz="1200" dirty="0">
                <a:latin typeface="Meiryo UI" panose="020B0604030504040204" pitchFamily="50" charset="-128"/>
                <a:ea typeface="Meiryo UI" panose="020B0604030504040204" pitchFamily="50" charset="-128"/>
              </a:rPr>
              <a:t>自立的・持続的な研修体制づくりの推進</a:t>
            </a:r>
            <a:r>
              <a:rPr lang="ja-JP" altLang="en-US" sz="1200" dirty="0" smtClean="0">
                <a:latin typeface="Meiryo UI" panose="020B0604030504040204" pitchFamily="50" charset="-128"/>
                <a:ea typeface="Meiryo UI" panose="020B0604030504040204" pitchFamily="50" charset="-128"/>
              </a:rPr>
              <a:t>事業</a:t>
            </a:r>
            <a:endParaRPr lang="en-US" altLang="ja-JP" sz="1200" dirty="0" smtClean="0">
              <a:latin typeface="Meiryo UI" panose="020B0604030504040204" pitchFamily="50" charset="-128"/>
              <a:ea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a:p>
            <a:r>
              <a:rPr lang="ja-JP" altLang="en-US" sz="743" dirty="0">
                <a:latin typeface="Meiryo UI" panose="020B0604030504040204" pitchFamily="50" charset="-128"/>
                <a:ea typeface="Meiryo UI" panose="020B0604030504040204" pitchFamily="50" charset="-128"/>
              </a:rPr>
              <a:t>	</a:t>
            </a:r>
            <a:r>
              <a:rPr lang="ja-JP" altLang="en-US" sz="707" dirty="0">
                <a:latin typeface="Meiryo UI" panose="020B0604030504040204" pitchFamily="50" charset="-128"/>
                <a:ea typeface="Meiryo UI" panose="020B0604030504040204" pitchFamily="50" charset="-128"/>
              </a:rPr>
              <a:t>						</a:t>
            </a:r>
          </a:p>
          <a:p>
            <a:r>
              <a:rPr lang="ja-JP" altLang="en-US" sz="707" dirty="0">
                <a:latin typeface="Meiryo UI" panose="020B0604030504040204" pitchFamily="50" charset="-128"/>
                <a:ea typeface="Meiryo UI" panose="020B0604030504040204" pitchFamily="50" charset="-128"/>
              </a:rPr>
              <a:t>							</a:t>
            </a:r>
            <a:endParaRPr lang="en-US" altLang="ja-JP" sz="707" dirty="0">
              <a:latin typeface="Meiryo UI" panose="020B0604030504040204" pitchFamily="50" charset="-128"/>
              <a:ea typeface="Meiryo UI" panose="020B0604030504040204" pitchFamily="50" charset="-128"/>
            </a:endParaRPr>
          </a:p>
          <a:p>
            <a:r>
              <a:rPr lang="ja-JP" altLang="en-US" sz="707" dirty="0">
                <a:latin typeface="Meiryo UI" panose="020B0604030504040204" pitchFamily="50" charset="-128"/>
                <a:ea typeface="Meiryo UI" panose="020B0604030504040204" pitchFamily="50" charset="-128"/>
              </a:rPr>
              <a:t>　</a:t>
            </a:r>
            <a:r>
              <a:rPr lang="ja-JP" altLang="en-US" sz="707" dirty="0" smtClean="0">
                <a:latin typeface="Meiryo UI" panose="020B0604030504040204" pitchFamily="50" charset="-128"/>
                <a:ea typeface="Meiryo UI" panose="020B0604030504040204" pitchFamily="50" charset="-128"/>
              </a:rPr>
              <a:t>　　　　　</a:t>
            </a:r>
            <a:r>
              <a:rPr lang="ja-JP" altLang="en-US" sz="707" dirty="0">
                <a:latin typeface="Meiryo UI" panose="020B0604030504040204" pitchFamily="50" charset="-128"/>
                <a:ea typeface="Meiryo UI" panose="020B0604030504040204" pitchFamily="50" charset="-128"/>
              </a:rPr>
              <a:t>	</a:t>
            </a:r>
            <a:endParaRPr lang="en-US" altLang="ja-JP" sz="707" dirty="0">
              <a:latin typeface="Meiryo UI" panose="020B0604030504040204" pitchFamily="50" charset="-128"/>
              <a:ea typeface="Meiryo UI" panose="020B0604030504040204" pitchFamily="50" charset="-128"/>
            </a:endParaRPr>
          </a:p>
          <a:p>
            <a:pPr algn="ctr"/>
            <a:r>
              <a:rPr lang="en-US" altLang="ja-JP" sz="2800" b="1" dirty="0" smtClean="0">
                <a:latin typeface="Meiryo UI" panose="020B0604030504040204" pitchFamily="50" charset="-128"/>
                <a:ea typeface="Meiryo UI" panose="020B0604030504040204" pitchFamily="50" charset="-128"/>
              </a:rPr>
              <a:t>『</a:t>
            </a:r>
            <a:r>
              <a:rPr lang="ja-JP" altLang="en-US" sz="2800" b="1" dirty="0" smtClean="0">
                <a:latin typeface="Meiryo UI" panose="020B0604030504040204" pitchFamily="50" charset="-128"/>
                <a:ea typeface="Meiryo UI" panose="020B0604030504040204" pitchFamily="50" charset="-128"/>
              </a:rPr>
              <a:t>情報公開セミナー</a:t>
            </a:r>
            <a:r>
              <a:rPr lang="en-US" altLang="ja-JP" sz="2800" b="1" dirty="0" smtClean="0">
                <a:latin typeface="Meiryo UI" panose="020B0604030504040204" pitchFamily="50" charset="-128"/>
                <a:ea typeface="Meiryo UI" panose="020B0604030504040204" pitchFamily="50" charset="-128"/>
              </a:rPr>
              <a:t>』</a:t>
            </a:r>
            <a:r>
              <a:rPr lang="ja-JP" altLang="en-US" sz="2800" b="1" dirty="0" smtClean="0">
                <a:latin typeface="Meiryo UI" panose="020B0604030504040204" pitchFamily="50" charset="-128"/>
                <a:ea typeface="Meiryo UI" panose="020B0604030504040204" pitchFamily="50" charset="-128"/>
              </a:rPr>
              <a:t>研修</a:t>
            </a:r>
            <a:r>
              <a:rPr lang="ja-JP" altLang="en-US" sz="2800" b="1" dirty="0">
                <a:latin typeface="Meiryo UI" panose="020B0604030504040204" pitchFamily="50" charset="-128"/>
                <a:ea typeface="Meiryo UI" panose="020B0604030504040204" pitchFamily="50" charset="-128"/>
              </a:rPr>
              <a:t>報告書</a:t>
            </a:r>
            <a:endParaRPr lang="ja-JP" altLang="en-US" sz="2800" dirty="0">
              <a:latin typeface="Meiryo UI" panose="020B0604030504040204" pitchFamily="50" charset="-128"/>
              <a:ea typeface="Meiryo UI" panose="020B0604030504040204" pitchFamily="50" charset="-128"/>
            </a:endParaRPr>
          </a:p>
          <a:p>
            <a:endParaRPr lang="ja-JP" altLang="en-US" sz="707" dirty="0">
              <a:latin typeface="Meiryo UI" panose="020B0604030504040204" pitchFamily="50" charset="-128"/>
              <a:ea typeface="Meiryo UI" panose="020B0604030504040204" pitchFamily="50" charset="-128"/>
            </a:endParaRPr>
          </a:p>
          <a:p>
            <a:endParaRPr lang="ja-JP" altLang="en-US" sz="707" dirty="0">
              <a:latin typeface="Meiryo UI" panose="020B0604030504040204" pitchFamily="50" charset="-128"/>
              <a:ea typeface="Meiryo UI" panose="020B0604030504040204" pitchFamily="50" charset="-128"/>
            </a:endParaRPr>
          </a:p>
          <a:p>
            <a:endParaRPr lang="ja-JP" altLang="en-US" sz="707" dirty="0">
              <a:latin typeface="Meiryo UI" panose="020B0604030504040204" pitchFamily="50" charset="-128"/>
              <a:ea typeface="Meiryo UI" panose="020B0604030504040204" pitchFamily="50" charset="-128"/>
            </a:endParaRPr>
          </a:p>
          <a:p>
            <a:endParaRPr lang="ja-JP" altLang="en-US" sz="707" dirty="0">
              <a:latin typeface="Meiryo UI" panose="020B0604030504040204" pitchFamily="50" charset="-128"/>
              <a:ea typeface="Meiryo UI" panose="020B0604030504040204" pitchFamily="50" charset="-128"/>
            </a:endParaRPr>
          </a:p>
          <a:p>
            <a:r>
              <a:rPr lang="ja-JP" altLang="en-US" sz="707" dirty="0">
                <a:latin typeface="Meiryo UI" panose="020B0604030504040204" pitchFamily="50" charset="-128"/>
                <a:ea typeface="Meiryo UI" panose="020B0604030504040204" pitchFamily="50" charset="-128"/>
              </a:rPr>
              <a:t>										</a:t>
            </a:r>
          </a:p>
          <a:p>
            <a:r>
              <a:rPr lang="ja-JP" altLang="en-US" sz="707" dirty="0">
                <a:latin typeface="Meiryo UI" panose="020B0604030504040204" pitchFamily="50" charset="-128"/>
                <a:ea typeface="Meiryo UI" panose="020B0604030504040204" pitchFamily="50" charset="-128"/>
              </a:rPr>
              <a:t>										</a:t>
            </a:r>
          </a:p>
          <a:p>
            <a:r>
              <a:rPr lang="ja-JP" altLang="en-US" sz="707" dirty="0">
                <a:latin typeface="Meiryo UI" panose="020B0604030504040204" pitchFamily="50" charset="-128"/>
                <a:ea typeface="Meiryo UI" panose="020B0604030504040204" pitchFamily="50" charset="-128"/>
              </a:rPr>
              <a:t>		　						</a:t>
            </a:r>
          </a:p>
          <a:p>
            <a:r>
              <a:rPr lang="ja-JP" altLang="en-US" sz="707" dirty="0">
                <a:latin typeface="Meiryo UI" panose="020B0604030504040204" pitchFamily="50" charset="-128"/>
                <a:ea typeface="Meiryo UI" panose="020B0604030504040204" pitchFamily="50" charset="-128"/>
              </a:rPr>
              <a:t>							</a:t>
            </a:r>
          </a:p>
        </p:txBody>
      </p:sp>
      <p:sp>
        <p:nvSpPr>
          <p:cNvPr id="2" name="正方形/長方形 1"/>
          <p:cNvSpPr/>
          <p:nvPr/>
        </p:nvSpPr>
        <p:spPr>
          <a:xfrm>
            <a:off x="3689722" y="6661745"/>
            <a:ext cx="2952328" cy="276999"/>
          </a:xfrm>
          <a:prstGeom prst="rect">
            <a:avLst/>
          </a:prstGeom>
        </p:spPr>
        <p:txBody>
          <a:bodyPr wrap="square">
            <a:spAutoFit/>
          </a:bodyPr>
          <a:lstStyle/>
          <a:p>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一般社団法人</a:t>
            </a:r>
            <a:r>
              <a:rPr lang="zh-CN" altLang="ja-JP" sz="1200" kern="100" dirty="0">
                <a:latin typeface="Meiryo UI" panose="020B0604030504040204" pitchFamily="50" charset="-128"/>
                <a:ea typeface="Meiryo UI" panose="020B0604030504040204" pitchFamily="50" charset="-128"/>
                <a:cs typeface="Times New Roman" panose="02020603050405020304" pitchFamily="18" charset="0"/>
              </a:rPr>
              <a:t>全国専門学校</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教育</a:t>
            </a:r>
            <a:r>
              <a:rPr lang="zh-CN" altLang="ja-JP" sz="1200" kern="100" dirty="0">
                <a:latin typeface="Meiryo UI" panose="020B0604030504040204" pitchFamily="50" charset="-128"/>
                <a:ea typeface="Meiryo UI" panose="020B0604030504040204" pitchFamily="50" charset="-128"/>
                <a:cs typeface="Times New Roman" panose="02020603050405020304" pitchFamily="18" charset="0"/>
              </a:rPr>
              <a:t>研究会</a:t>
            </a:r>
            <a:endParaRPr lang="ja-JP" altLang="en-US" sz="1200" dirty="0">
              <a:latin typeface="Meiryo UI" panose="020B0604030504040204" pitchFamily="50" charset="-128"/>
              <a:ea typeface="Meiryo UI" panose="020B0604030504040204"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402" y="1117129"/>
            <a:ext cx="7992888" cy="5204244"/>
          </a:xfrm>
          <a:prstGeom prst="rect">
            <a:avLst/>
          </a:prstGeom>
          <a:noFill/>
          <a:extLst>
            <a:ext uri="{909E8E84-426E-40DD-AFC4-6F175D3DCCD1}">
              <a14:hiddenFill xmlns:a14="http://schemas.microsoft.com/office/drawing/2010/main">
                <a:solidFill>
                  <a:srgbClr val="FFFFFF"/>
                </a:solidFill>
              </a14:hiddenFill>
            </a:ext>
          </a:extLst>
        </p:spPr>
      </p:pic>
      <p:grpSp>
        <p:nvGrpSpPr>
          <p:cNvPr id="4" name="グループ化 3"/>
          <p:cNvGrpSpPr/>
          <p:nvPr/>
        </p:nvGrpSpPr>
        <p:grpSpPr>
          <a:xfrm>
            <a:off x="240262" y="109017"/>
            <a:ext cx="10218212" cy="338554"/>
            <a:chOff x="253033" y="233338"/>
            <a:chExt cx="7056784" cy="478623"/>
          </a:xfrm>
        </p:grpSpPr>
        <p:sp>
          <p:nvSpPr>
            <p:cNvPr id="5" name="テキスト ボックス 4"/>
            <p:cNvSpPr txBox="1"/>
            <p:nvPr/>
          </p:nvSpPr>
          <p:spPr>
            <a:xfrm>
              <a:off x="253033" y="233338"/>
              <a:ext cx="6984776" cy="478623"/>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　　２</a:t>
              </a:r>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 受講者アンケート　集計結果</a:t>
              </a:r>
              <a:endParaRPr kumimoji="1" lang="ja-JP" altLang="en-US" sz="1600" b="1"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253033" y="665386"/>
              <a:ext cx="7056784"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sp>
        <p:nvSpPr>
          <p:cNvPr id="14" name="テキスト ボックス 13"/>
          <p:cNvSpPr txBox="1"/>
          <p:nvPr/>
        </p:nvSpPr>
        <p:spPr>
          <a:xfrm>
            <a:off x="5168833" y="7237809"/>
            <a:ext cx="280846" cy="276999"/>
          </a:xfrm>
          <a:prstGeom prst="rect">
            <a:avLst/>
          </a:prstGeom>
          <a:noFill/>
        </p:spPr>
        <p:txBody>
          <a:bodyPr wrap="none" rtlCol="0">
            <a:spAutoFit/>
          </a:bodyPr>
          <a:lstStyle/>
          <a:p>
            <a:r>
              <a:rPr kumimoji="1" lang="en-US" altLang="ja-JP" sz="1200" dirty="0">
                <a:latin typeface="Meiryo UI" panose="020B0604030504040204" pitchFamily="50" charset="-128"/>
                <a:ea typeface="Meiryo UI" panose="020B0604030504040204" pitchFamily="50" charset="-128"/>
              </a:rPr>
              <a:t>9</a:t>
            </a:r>
            <a:endParaRPr kumimoji="1" lang="en-US" altLang="ja-JP" sz="1200" dirty="0" smtClean="0">
              <a:latin typeface="Meiryo UI" panose="020B0604030504040204" pitchFamily="50" charset="-128"/>
              <a:ea typeface="Meiryo UI" panose="020B0604030504040204" pitchFamily="50" charset="-128"/>
            </a:endParaRPr>
          </a:p>
        </p:txBody>
      </p:sp>
      <p:sp>
        <p:nvSpPr>
          <p:cNvPr id="7" name="正方形/長方形 6"/>
          <p:cNvSpPr/>
          <p:nvPr/>
        </p:nvSpPr>
        <p:spPr>
          <a:xfrm>
            <a:off x="593378" y="751900"/>
            <a:ext cx="1026243" cy="307777"/>
          </a:xfrm>
          <a:prstGeom prst="rect">
            <a:avLst/>
          </a:prstGeom>
        </p:spPr>
        <p:txBody>
          <a:bodyPr wrap="none">
            <a:spAutoFit/>
          </a:bodyPr>
          <a:lstStyle/>
          <a:p>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群馬</a:t>
            </a:r>
            <a:r>
              <a:rPr lang="ja-JP" altLang="en-US" sz="1400" dirty="0" smtClean="0">
                <a:latin typeface="Meiryo UI" panose="020B0604030504040204" pitchFamily="50" charset="-128"/>
                <a:ea typeface="Meiryo UI" panose="020B0604030504040204" pitchFamily="50" charset="-128"/>
              </a:rPr>
              <a:t>＞</a:t>
            </a:r>
            <a:r>
              <a:rPr lang="ja-JP" altLang="en-US" sz="1400" dirty="0" smtClean="0"/>
              <a:t> </a:t>
            </a:r>
            <a:endParaRPr lang="ja-JP" altLang="en-US" sz="1400" dirty="0"/>
          </a:p>
        </p:txBody>
      </p:sp>
    </p:spTree>
    <p:extLst>
      <p:ext uri="{BB962C8B-B14F-4D97-AF65-F5344CB8AC3E}">
        <p14:creationId xmlns:p14="http://schemas.microsoft.com/office/powerpoint/2010/main" val="11209239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40262" y="109017"/>
            <a:ext cx="10218212" cy="338554"/>
            <a:chOff x="253033" y="233338"/>
            <a:chExt cx="7056784" cy="478623"/>
          </a:xfrm>
        </p:grpSpPr>
        <p:sp>
          <p:nvSpPr>
            <p:cNvPr id="5" name="テキスト ボックス 4"/>
            <p:cNvSpPr txBox="1"/>
            <p:nvPr/>
          </p:nvSpPr>
          <p:spPr>
            <a:xfrm>
              <a:off x="253033" y="233338"/>
              <a:ext cx="6984776" cy="478623"/>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　　２</a:t>
              </a:r>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 受講者アンケート　集計結果</a:t>
              </a:r>
              <a:endParaRPr kumimoji="1" lang="ja-JP" altLang="en-US" sz="1600" b="1"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253033" y="665386"/>
              <a:ext cx="7056784"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sp>
        <p:nvSpPr>
          <p:cNvPr id="10" name="テキスト ボックス 9"/>
          <p:cNvSpPr txBox="1"/>
          <p:nvPr/>
        </p:nvSpPr>
        <p:spPr>
          <a:xfrm>
            <a:off x="5168833" y="7237809"/>
            <a:ext cx="377026" cy="276999"/>
          </a:xfrm>
          <a:prstGeom prst="rect">
            <a:avLst/>
          </a:prstGeom>
          <a:noFill/>
        </p:spPr>
        <p:txBody>
          <a:bodyPr wrap="none" rtlCol="0">
            <a:spAutoFit/>
          </a:bodyPr>
          <a:lstStyle/>
          <a:p>
            <a:r>
              <a:rPr kumimoji="1" lang="en-US" altLang="ja-JP" sz="1200" dirty="0" smtClean="0">
                <a:latin typeface="Meiryo UI" panose="020B0604030504040204" pitchFamily="50" charset="-128"/>
                <a:ea typeface="Meiryo UI" panose="020B0604030504040204" pitchFamily="50" charset="-128"/>
              </a:rPr>
              <a:t>10</a:t>
            </a:r>
          </a:p>
        </p:txBody>
      </p:sp>
      <p:sp>
        <p:nvSpPr>
          <p:cNvPr id="7" name="正方形/長方形 6"/>
          <p:cNvSpPr/>
          <p:nvPr/>
        </p:nvSpPr>
        <p:spPr>
          <a:xfrm>
            <a:off x="625152" y="614969"/>
            <a:ext cx="992579" cy="307777"/>
          </a:xfrm>
          <a:prstGeom prst="rect">
            <a:avLst/>
          </a:prstGeom>
        </p:spPr>
        <p:txBody>
          <a:bodyPr wrap="none">
            <a:spAutoFit/>
          </a:bodyPr>
          <a:lstStyle/>
          <a:p>
            <a:r>
              <a:rPr lang="ja-JP" altLang="en-US" sz="1400" dirty="0" smtClean="0">
                <a:latin typeface="Meiryo UI" panose="020B0604030504040204" pitchFamily="50" charset="-128"/>
                <a:ea typeface="Meiryo UI" panose="020B0604030504040204" pitchFamily="50" charset="-128"/>
              </a:rPr>
              <a:t>＜沖縄＞</a:t>
            </a:r>
            <a:r>
              <a:rPr lang="ja-JP" altLang="en-US" sz="1400" dirty="0" smtClean="0"/>
              <a:t> </a:t>
            </a:r>
            <a:endParaRPr lang="ja-JP" altLang="en-US" sz="1400" dirty="0"/>
          </a:p>
        </p:txBody>
      </p:sp>
      <p:pic>
        <p:nvPicPr>
          <p:cNvPr id="8" name="図 7"/>
          <p:cNvPicPr>
            <a:picLocks noChangeAspect="1" noChangeArrowheads="1"/>
          </p:cNvPicPr>
          <p:nvPr/>
        </p:nvPicPr>
        <p:blipFill rotWithShape="1">
          <a:blip r:embed="rId2">
            <a:extLst>
              <a:ext uri="{28A0092B-C50C-407E-A947-70E740481C1C}">
                <a14:useLocalDpi xmlns:a14="http://schemas.microsoft.com/office/drawing/2010/main" val="0"/>
              </a:ext>
            </a:extLst>
          </a:blip>
          <a:srcRect r="6659"/>
          <a:stretch/>
        </p:blipFill>
        <p:spPr bwMode="auto">
          <a:xfrm>
            <a:off x="809402" y="981892"/>
            <a:ext cx="7992888" cy="3159846"/>
          </a:xfrm>
          <a:prstGeom prst="rect">
            <a:avLst/>
          </a:prstGeom>
          <a:noFill/>
          <a:extLst>
            <a:ext uri="{909E8E84-426E-40DD-AFC4-6F175D3DCCD1}">
              <a14:hiddenFill xmlns:a14="http://schemas.microsoft.com/office/drawing/2010/main">
                <a:solidFill>
                  <a:srgbClr val="FFFFFF"/>
                </a:solidFill>
              </a14:hiddenFill>
            </a:ext>
          </a:extLst>
        </p:spPr>
      </p:pic>
      <p:sp>
        <p:nvSpPr>
          <p:cNvPr id="9" name="正方形/長方形 8"/>
          <p:cNvSpPr/>
          <p:nvPr/>
        </p:nvSpPr>
        <p:spPr>
          <a:xfrm>
            <a:off x="578455" y="4464965"/>
            <a:ext cx="5343525" cy="338554"/>
          </a:xfrm>
          <a:prstGeom prst="rect">
            <a:avLst/>
          </a:prstGeom>
        </p:spPr>
        <p:txBody>
          <a:bodyPr>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７</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今後のセミナー・講座等の要望があればお書きください。</a:t>
            </a:r>
            <a:r>
              <a:rPr lang="ja-JP" altLang="en-US" sz="1600" dirty="0"/>
              <a:t> </a:t>
            </a:r>
          </a:p>
        </p:txBody>
      </p:sp>
      <p:sp>
        <p:nvSpPr>
          <p:cNvPr id="11" name="正方形/長方形 10"/>
          <p:cNvSpPr/>
          <p:nvPr/>
        </p:nvSpPr>
        <p:spPr>
          <a:xfrm>
            <a:off x="625152" y="5001324"/>
            <a:ext cx="992579" cy="307777"/>
          </a:xfrm>
          <a:prstGeom prst="rect">
            <a:avLst/>
          </a:prstGeom>
        </p:spPr>
        <p:txBody>
          <a:bodyPr wrap="none">
            <a:spAutoFit/>
          </a:bodyPr>
          <a:lstStyle/>
          <a:p>
            <a:r>
              <a:rPr lang="ja-JP" altLang="en-US" sz="1400" dirty="0">
                <a:latin typeface="Meiryo UI" panose="020B0604030504040204" pitchFamily="50" charset="-128"/>
                <a:ea typeface="Meiryo UI" panose="020B0604030504040204" pitchFamily="50" charset="-128"/>
              </a:rPr>
              <a:t>＜香川＞</a:t>
            </a:r>
            <a:r>
              <a:rPr lang="ja-JP" altLang="en-US" sz="1400" dirty="0"/>
              <a:t> </a:t>
            </a:r>
          </a:p>
        </p:txBody>
      </p:sp>
      <p:pic>
        <p:nvPicPr>
          <p:cNvPr id="3" name="図 2"/>
          <p:cNvPicPr>
            <a:picLocks noChangeAspect="1"/>
          </p:cNvPicPr>
          <p:nvPr/>
        </p:nvPicPr>
        <p:blipFill>
          <a:blip r:embed="rId3"/>
          <a:stretch>
            <a:fillRect/>
          </a:stretch>
        </p:blipFill>
        <p:spPr>
          <a:xfrm>
            <a:off x="810270" y="5470262"/>
            <a:ext cx="5760640" cy="1179446"/>
          </a:xfrm>
          <a:prstGeom prst="rect">
            <a:avLst/>
          </a:prstGeom>
        </p:spPr>
      </p:pic>
    </p:spTree>
    <p:extLst>
      <p:ext uri="{BB962C8B-B14F-4D97-AF65-F5344CB8AC3E}">
        <p14:creationId xmlns:p14="http://schemas.microsoft.com/office/powerpoint/2010/main" val="18047511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40262" y="109017"/>
            <a:ext cx="10218212" cy="338554"/>
            <a:chOff x="253033" y="233338"/>
            <a:chExt cx="7056784" cy="478623"/>
          </a:xfrm>
        </p:grpSpPr>
        <p:sp>
          <p:nvSpPr>
            <p:cNvPr id="5" name="テキスト ボックス 4"/>
            <p:cNvSpPr txBox="1"/>
            <p:nvPr/>
          </p:nvSpPr>
          <p:spPr>
            <a:xfrm>
              <a:off x="253033" y="233338"/>
              <a:ext cx="6984776" cy="478623"/>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　　２</a:t>
              </a:r>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 受講者アンケート　集計結果</a:t>
              </a:r>
              <a:endParaRPr kumimoji="1" lang="ja-JP" altLang="en-US" sz="1600" b="1"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253033" y="665386"/>
              <a:ext cx="7056784"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sp>
        <p:nvSpPr>
          <p:cNvPr id="10" name="テキスト ボックス 9"/>
          <p:cNvSpPr txBox="1"/>
          <p:nvPr/>
        </p:nvSpPr>
        <p:spPr>
          <a:xfrm>
            <a:off x="5168833" y="7237809"/>
            <a:ext cx="377026" cy="276999"/>
          </a:xfrm>
          <a:prstGeom prst="rect">
            <a:avLst/>
          </a:prstGeom>
          <a:noFill/>
        </p:spPr>
        <p:txBody>
          <a:bodyPr wrap="none" rtlCol="0">
            <a:spAutoFit/>
          </a:bodyPr>
          <a:lstStyle/>
          <a:p>
            <a:r>
              <a:rPr kumimoji="1" lang="en-US" altLang="ja-JP" sz="1200" dirty="0" smtClean="0">
                <a:latin typeface="Meiryo UI" panose="020B0604030504040204" pitchFamily="50" charset="-128"/>
                <a:ea typeface="Meiryo UI" panose="020B0604030504040204" pitchFamily="50" charset="-128"/>
              </a:rPr>
              <a:t>11</a:t>
            </a:r>
          </a:p>
        </p:txBody>
      </p:sp>
      <p:pic>
        <p:nvPicPr>
          <p:cNvPr id="12" name="図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1410" y="1190285"/>
            <a:ext cx="7810415" cy="2231547"/>
          </a:xfrm>
          <a:prstGeom prst="rect">
            <a:avLst/>
          </a:prstGeom>
          <a:noFill/>
          <a:extLst>
            <a:ext uri="{909E8E84-426E-40DD-AFC4-6F175D3DCCD1}">
              <a14:hiddenFill xmlns:a14="http://schemas.microsoft.com/office/drawing/2010/main">
                <a:solidFill>
                  <a:srgbClr val="FFFFFF"/>
                </a:solidFill>
              </a14:hiddenFill>
            </a:ext>
          </a:extLst>
        </p:spPr>
      </p:pic>
      <p:sp>
        <p:nvSpPr>
          <p:cNvPr id="13" name="正方形/長方形 12"/>
          <p:cNvSpPr/>
          <p:nvPr/>
        </p:nvSpPr>
        <p:spPr>
          <a:xfrm>
            <a:off x="662175" y="803790"/>
            <a:ext cx="1026243" cy="307777"/>
          </a:xfrm>
          <a:prstGeom prst="rect">
            <a:avLst/>
          </a:prstGeom>
        </p:spPr>
        <p:txBody>
          <a:bodyPr wrap="none">
            <a:spAutoFit/>
          </a:bodyPr>
          <a:lstStyle/>
          <a:p>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群馬</a:t>
            </a:r>
            <a:r>
              <a:rPr lang="ja-JP" altLang="en-US" sz="1400" dirty="0" smtClean="0">
                <a:latin typeface="Meiryo UI" panose="020B0604030504040204" pitchFamily="50" charset="-128"/>
                <a:ea typeface="Meiryo UI" panose="020B0604030504040204" pitchFamily="50" charset="-128"/>
              </a:rPr>
              <a:t>＞</a:t>
            </a:r>
            <a:r>
              <a:rPr lang="ja-JP" altLang="en-US" sz="1400" dirty="0" smtClean="0"/>
              <a:t> </a:t>
            </a:r>
            <a:endParaRPr lang="ja-JP" altLang="en-US" sz="1400" dirty="0"/>
          </a:p>
        </p:txBody>
      </p:sp>
      <p:sp>
        <p:nvSpPr>
          <p:cNvPr id="14" name="正方形/長方形 13"/>
          <p:cNvSpPr/>
          <p:nvPr/>
        </p:nvSpPr>
        <p:spPr>
          <a:xfrm>
            <a:off x="662175" y="3781425"/>
            <a:ext cx="992579" cy="307777"/>
          </a:xfrm>
          <a:prstGeom prst="rect">
            <a:avLst/>
          </a:prstGeom>
        </p:spPr>
        <p:txBody>
          <a:bodyPr wrap="none">
            <a:spAutoFit/>
          </a:bodyPr>
          <a:lstStyle/>
          <a:p>
            <a:r>
              <a:rPr lang="ja-JP" altLang="en-US" sz="1400" dirty="0" smtClean="0">
                <a:latin typeface="Meiryo UI" panose="020B0604030504040204" pitchFamily="50" charset="-128"/>
                <a:ea typeface="Meiryo UI" panose="020B0604030504040204" pitchFamily="50" charset="-128"/>
              </a:rPr>
              <a:t>＜沖縄＞</a:t>
            </a:r>
            <a:r>
              <a:rPr lang="ja-JP" altLang="en-US" sz="1400" dirty="0" smtClean="0"/>
              <a:t> </a:t>
            </a:r>
            <a:endParaRPr lang="ja-JP" altLang="en-US" sz="1400" dirty="0"/>
          </a:p>
        </p:txBody>
      </p:sp>
      <p:pic>
        <p:nvPicPr>
          <p:cNvPr id="15" name="図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410" y="4193556"/>
            <a:ext cx="7488832" cy="733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40518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48240" y="397049"/>
            <a:ext cx="10218212" cy="338554"/>
            <a:chOff x="253033" y="233338"/>
            <a:chExt cx="7056784" cy="478623"/>
          </a:xfrm>
        </p:grpSpPr>
        <p:sp>
          <p:nvSpPr>
            <p:cNvPr id="5" name="テキスト ボックス 4"/>
            <p:cNvSpPr txBox="1"/>
            <p:nvPr/>
          </p:nvSpPr>
          <p:spPr>
            <a:xfrm>
              <a:off x="253033" y="233338"/>
              <a:ext cx="6984776" cy="478623"/>
            </a:xfrm>
            <a:prstGeom prst="rect">
              <a:avLst/>
            </a:prstGeom>
            <a:noFill/>
          </p:spPr>
          <p:txBody>
            <a:bodyPr wrap="square" rtlCol="0">
              <a:spAutoFit/>
            </a:bodyPr>
            <a:lstStyle/>
            <a:p>
              <a:r>
                <a:rPr kumimoji="1" lang="ja-JP" altLang="en-US" sz="1600" b="1" dirty="0" smtClean="0">
                  <a:solidFill>
                    <a:schemeClr val="tx1"/>
                  </a:solidFill>
                  <a:latin typeface="Meiryo UI" panose="020B0604030504040204" pitchFamily="50" charset="-128"/>
                  <a:ea typeface="Meiryo UI" panose="020B0604030504040204" pitchFamily="50" charset="-128"/>
                </a:rPr>
                <a:t>　　３</a:t>
              </a: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smtClean="0">
                  <a:solidFill>
                    <a:schemeClr val="tx1"/>
                  </a:solidFill>
                  <a:latin typeface="Meiryo UI" panose="020B0604030504040204" pitchFamily="50" charset="-128"/>
                  <a:ea typeface="Meiryo UI" panose="020B0604030504040204" pitchFamily="50" charset="-128"/>
                </a:rPr>
                <a:t> 研修支援ガイドブック　検証結果と改善点</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253033" y="665386"/>
              <a:ext cx="7056784"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sp>
        <p:nvSpPr>
          <p:cNvPr id="7" name="テキスト ボックス 6"/>
          <p:cNvSpPr txBox="1"/>
          <p:nvPr/>
        </p:nvSpPr>
        <p:spPr>
          <a:xfrm>
            <a:off x="5168833" y="7237809"/>
            <a:ext cx="377026" cy="276999"/>
          </a:xfrm>
          <a:prstGeom prst="rect">
            <a:avLst/>
          </a:prstGeom>
          <a:noFill/>
        </p:spPr>
        <p:txBody>
          <a:bodyPr wrap="none" rtlCol="0">
            <a:spAutoFit/>
          </a:bodyPr>
          <a:lstStyle/>
          <a:p>
            <a:r>
              <a:rPr kumimoji="1" lang="en-US" altLang="ja-JP" sz="1200" dirty="0" smtClean="0">
                <a:latin typeface="Meiryo UI" panose="020B0604030504040204" pitchFamily="50" charset="-128"/>
                <a:ea typeface="Meiryo UI" panose="020B0604030504040204" pitchFamily="50" charset="-128"/>
              </a:rPr>
              <a:t>13</a:t>
            </a:r>
          </a:p>
        </p:txBody>
      </p:sp>
      <p:sp>
        <p:nvSpPr>
          <p:cNvPr id="8" name="テキスト ボックス 7"/>
          <p:cNvSpPr txBox="1"/>
          <p:nvPr/>
        </p:nvSpPr>
        <p:spPr>
          <a:xfrm>
            <a:off x="737394" y="1405161"/>
            <a:ext cx="7632848" cy="1169551"/>
          </a:xfrm>
          <a:prstGeom prst="rect">
            <a:avLst/>
          </a:prstGeom>
          <a:noFill/>
        </p:spPr>
        <p:txBody>
          <a:bodyPr wrap="square" rtlCol="0">
            <a:spAutoFit/>
          </a:bodyPr>
          <a:lstStyle/>
          <a:p>
            <a:r>
              <a:rPr kumimoji="1" lang="ja-JP" altLang="en-US" sz="2400" b="1" dirty="0" smtClean="0">
                <a:latin typeface="Meiryo UI" panose="020B0604030504040204" pitchFamily="50" charset="-128"/>
                <a:ea typeface="Meiryo UI" panose="020B0604030504040204" pitchFamily="50" charset="-128"/>
              </a:rPr>
              <a:t>◆各種依頼文書等のフォームの追加が必要</a:t>
            </a:r>
            <a:endParaRPr kumimoji="1" lang="en-US" altLang="ja-JP" sz="1400" b="1" dirty="0">
              <a:latin typeface="Meiryo UI" panose="020B0604030504040204" pitchFamily="50" charset="-128"/>
              <a:ea typeface="Meiryo UI" panose="020B0604030504040204" pitchFamily="50" charset="-128"/>
            </a:endParaRPr>
          </a:p>
          <a:p>
            <a:pPr marL="101851"/>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marL="101851"/>
            <a:r>
              <a:rPr kumimoji="1" lang="ja-JP" altLang="en-US" sz="1400" b="1" dirty="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後援名義使用許可申請書、後援名義使用報告書、臨席・挨拶依頼文をフォームとして　</a:t>
            </a: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追加する必要がある。</a:t>
            </a:r>
            <a:endParaRPr kumimoji="1" lang="en-US" altLang="ja-JP" sz="14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83580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745506" y="5581625"/>
            <a:ext cx="6840760"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8" name="正方形/長方形 7"/>
          <p:cNvSpPr/>
          <p:nvPr/>
        </p:nvSpPr>
        <p:spPr>
          <a:xfrm>
            <a:off x="1673498" y="3709417"/>
            <a:ext cx="6840760" cy="2608278"/>
          </a:xfrm>
          <a:prstGeom prst="rect">
            <a:avLst/>
          </a:prstGeom>
        </p:spPr>
        <p:txBody>
          <a:bodyPr wrap="square">
            <a:spAutoFit/>
          </a:bodyPr>
          <a:lstStyle/>
          <a:p>
            <a:endParaRPr lang="ja-JP" altLang="en-US" sz="707" dirty="0">
              <a:latin typeface="Meiryo UI" panose="020B0604030504040204" pitchFamily="50" charset="-128"/>
              <a:ea typeface="Meiryo UI" panose="020B0604030504040204" pitchFamily="50" charset="-128"/>
            </a:endParaRPr>
          </a:p>
          <a:p>
            <a:endParaRPr lang="ja-JP" altLang="en-US" sz="707" dirty="0">
              <a:latin typeface="Meiryo UI" panose="020B0604030504040204" pitchFamily="50" charset="-128"/>
              <a:ea typeface="Meiryo UI" panose="020B0604030504040204" pitchFamily="50" charset="-128"/>
            </a:endParaRPr>
          </a:p>
          <a:p>
            <a:endParaRPr lang="en-US" altLang="ja-JP" sz="707" dirty="0" smtClean="0">
              <a:latin typeface="Meiryo UI" panose="020B0604030504040204" pitchFamily="50" charset="-128"/>
              <a:ea typeface="Meiryo UI" panose="020B0604030504040204" pitchFamily="50" charset="-128"/>
            </a:endParaRPr>
          </a:p>
          <a:p>
            <a:endParaRPr lang="en-US" altLang="ja-JP" sz="707" dirty="0">
              <a:latin typeface="Meiryo UI" panose="020B0604030504040204" pitchFamily="50" charset="-128"/>
              <a:ea typeface="Meiryo UI" panose="020B0604030504040204" pitchFamily="50" charset="-128"/>
            </a:endParaRPr>
          </a:p>
          <a:p>
            <a:endParaRPr lang="ja-JP" altLang="en-US" sz="707" dirty="0">
              <a:latin typeface="Meiryo UI" panose="020B0604030504040204" pitchFamily="50" charset="-128"/>
              <a:ea typeface="Meiryo UI" panose="020B0604030504040204" pitchFamily="50" charset="-128"/>
            </a:endParaRPr>
          </a:p>
          <a:p>
            <a:pPr algn="ctr"/>
            <a:r>
              <a:rPr lang="ja-JP" altLang="en-US" sz="1000" b="1" dirty="0">
                <a:latin typeface="Meiryo UI" panose="020B0604030504040204" pitchFamily="50" charset="-128"/>
                <a:ea typeface="Meiryo UI" panose="020B0604030504040204" pitchFamily="50" charset="-128"/>
              </a:rPr>
              <a:t>平成３０年度「職業実践専門課程等を通じた専修学校の質保証・向上の推進」</a:t>
            </a:r>
          </a:p>
          <a:p>
            <a:pPr algn="ctr"/>
            <a:r>
              <a:rPr lang="en-US" altLang="ja-JP" sz="1000" dirty="0">
                <a:latin typeface="Meiryo UI" panose="020B0604030504040204" pitchFamily="50" charset="-128"/>
                <a:ea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rPr>
              <a:t> 教職員の資質能力向上の推進</a:t>
            </a:r>
            <a:endParaRPr lang="en-US" altLang="ja-JP" sz="1000" dirty="0">
              <a:latin typeface="Meiryo UI" panose="020B0604030504040204" pitchFamily="50" charset="-128"/>
              <a:ea typeface="Meiryo UI" panose="020B0604030504040204" pitchFamily="50" charset="-128"/>
            </a:endParaRPr>
          </a:p>
          <a:p>
            <a:pPr algn="ctr"/>
            <a:r>
              <a:rPr lang="en-US" altLang="ja-JP" sz="1000" dirty="0">
                <a:latin typeface="Meiryo UI" panose="020B0604030504040204" pitchFamily="50" charset="-128"/>
                <a:ea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rPr>
              <a:t>自立的・持続的な研修体制づくりの推進事業</a:t>
            </a:r>
          </a:p>
          <a:p>
            <a:pPr algn="ctr"/>
            <a:r>
              <a:rPr lang="ja-JP" altLang="en-US" sz="743" dirty="0">
                <a:latin typeface="Meiryo UI" panose="020B0604030504040204" pitchFamily="50" charset="-128"/>
                <a:ea typeface="Meiryo UI" panose="020B0604030504040204" pitchFamily="50" charset="-128"/>
              </a:rPr>
              <a:t>	</a:t>
            </a:r>
            <a:r>
              <a:rPr lang="ja-JP" altLang="en-US" sz="707" dirty="0">
                <a:latin typeface="Meiryo UI" panose="020B0604030504040204" pitchFamily="50" charset="-128"/>
                <a:ea typeface="Meiryo UI" panose="020B0604030504040204" pitchFamily="50" charset="-128"/>
              </a:rPr>
              <a:t>					</a:t>
            </a:r>
          </a:p>
          <a:p>
            <a:pPr algn="ctr"/>
            <a:r>
              <a:rPr lang="ja-JP" altLang="en-US" sz="707" dirty="0">
                <a:latin typeface="Meiryo UI" panose="020B0604030504040204" pitchFamily="50" charset="-128"/>
                <a:ea typeface="Meiryo UI" panose="020B0604030504040204" pitchFamily="50" charset="-128"/>
              </a:rPr>
              <a:t>				</a:t>
            </a:r>
            <a:endParaRPr lang="en-US" altLang="ja-JP" sz="707" dirty="0">
              <a:latin typeface="Meiryo UI" panose="020B0604030504040204" pitchFamily="50" charset="-128"/>
              <a:ea typeface="Meiryo UI" panose="020B0604030504040204" pitchFamily="50" charset="-128"/>
            </a:endParaRPr>
          </a:p>
          <a:p>
            <a:pPr algn="ctr"/>
            <a:r>
              <a:rPr lang="en-US" altLang="ja-JP" sz="2000" b="1" dirty="0" smtClean="0">
                <a:latin typeface="Meiryo UI" panose="020B0604030504040204" pitchFamily="50" charset="-128"/>
                <a:ea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rPr>
              <a:t>情報公開セミナー</a:t>
            </a:r>
            <a:r>
              <a:rPr lang="en-US" altLang="ja-JP" sz="2000" b="1" dirty="0" smtClean="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研修</a:t>
            </a:r>
            <a:r>
              <a:rPr lang="ja-JP" altLang="en-US" sz="2000" b="1" dirty="0" smtClean="0">
                <a:latin typeface="Meiryo UI" panose="020B0604030504040204" pitchFamily="50" charset="-128"/>
                <a:ea typeface="Meiryo UI" panose="020B0604030504040204" pitchFamily="50" charset="-128"/>
              </a:rPr>
              <a:t>報告書</a:t>
            </a:r>
            <a:endParaRPr lang="ja-JP" altLang="en-US" sz="707" dirty="0">
              <a:latin typeface="Meiryo UI" panose="020B0604030504040204" pitchFamily="50" charset="-128"/>
              <a:ea typeface="Meiryo UI" panose="020B0604030504040204" pitchFamily="50" charset="-128"/>
            </a:endParaRPr>
          </a:p>
          <a:p>
            <a:endParaRPr lang="ja-JP" altLang="en-US" sz="707" dirty="0" smtClean="0">
              <a:latin typeface="Meiryo UI" panose="020B0604030504040204" pitchFamily="50" charset="-128"/>
              <a:ea typeface="Meiryo UI" panose="020B0604030504040204" pitchFamily="50" charset="-128"/>
            </a:endParaRPr>
          </a:p>
          <a:p>
            <a:endParaRPr lang="ja-JP" altLang="en-US" sz="707" dirty="0" smtClean="0">
              <a:latin typeface="Meiryo UI" panose="020B0604030504040204" pitchFamily="50" charset="-128"/>
              <a:ea typeface="Meiryo UI" panose="020B0604030504040204" pitchFamily="50" charset="-128"/>
            </a:endParaRPr>
          </a:p>
          <a:p>
            <a:r>
              <a:rPr lang="ja-JP" altLang="en-US" sz="707" dirty="0" smtClean="0">
                <a:latin typeface="Meiryo UI" panose="020B0604030504040204" pitchFamily="50" charset="-128"/>
                <a:ea typeface="Meiryo UI" panose="020B0604030504040204" pitchFamily="50" charset="-128"/>
              </a:rPr>
              <a:t>										</a:t>
            </a:r>
          </a:p>
          <a:p>
            <a:r>
              <a:rPr lang="ja-JP" altLang="en-US" sz="707" dirty="0" smtClean="0">
                <a:latin typeface="Meiryo UI" panose="020B0604030504040204" pitchFamily="50" charset="-128"/>
                <a:ea typeface="Meiryo UI" panose="020B0604030504040204" pitchFamily="50" charset="-128"/>
              </a:rPr>
              <a:t>										</a:t>
            </a:r>
          </a:p>
          <a:p>
            <a:r>
              <a:rPr lang="ja-JP" altLang="en-US" sz="707" dirty="0">
                <a:latin typeface="Meiryo UI" panose="020B0604030504040204" pitchFamily="50" charset="-128"/>
                <a:ea typeface="Meiryo UI" panose="020B0604030504040204" pitchFamily="50" charset="-128"/>
              </a:rPr>
              <a:t>		　						</a:t>
            </a:r>
          </a:p>
          <a:p>
            <a:r>
              <a:rPr lang="ja-JP" altLang="en-US" sz="707" dirty="0">
                <a:latin typeface="Meiryo UI" panose="020B0604030504040204" pitchFamily="50" charset="-128"/>
                <a:ea typeface="Meiryo UI" panose="020B0604030504040204" pitchFamily="50" charset="-128"/>
              </a:rPr>
              <a:t>							</a:t>
            </a:r>
          </a:p>
        </p:txBody>
      </p:sp>
      <p:sp>
        <p:nvSpPr>
          <p:cNvPr id="9" name="正方形/長方形 8"/>
          <p:cNvSpPr/>
          <p:nvPr/>
        </p:nvSpPr>
        <p:spPr>
          <a:xfrm>
            <a:off x="3833738" y="5816104"/>
            <a:ext cx="2520280" cy="253916"/>
          </a:xfrm>
          <a:prstGeom prst="rect">
            <a:avLst/>
          </a:prstGeom>
        </p:spPr>
        <p:txBody>
          <a:bodyPr wrap="square">
            <a:spAutoFit/>
          </a:bodyPr>
          <a:lstStyle/>
          <a:p>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一般社団法人</a:t>
            </a:r>
            <a:r>
              <a:rPr lang="zh-CN" altLang="ja-JP" sz="1050" kern="100" dirty="0">
                <a:latin typeface="Meiryo UI" panose="020B0604030504040204" pitchFamily="50" charset="-128"/>
                <a:ea typeface="Meiryo UI" panose="020B0604030504040204" pitchFamily="50" charset="-128"/>
                <a:cs typeface="Times New Roman" panose="02020603050405020304" pitchFamily="18" charset="0"/>
              </a:rPr>
              <a:t>全国専門学校</a:t>
            </a: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教育</a:t>
            </a:r>
            <a:r>
              <a:rPr lang="zh-CN" altLang="ja-JP" sz="1050" kern="100" dirty="0">
                <a:latin typeface="Meiryo UI" panose="020B0604030504040204" pitchFamily="50" charset="-128"/>
                <a:ea typeface="Meiryo UI" panose="020B0604030504040204" pitchFamily="50" charset="-128"/>
                <a:cs typeface="Times New Roman" panose="02020603050405020304" pitchFamily="18" charset="0"/>
              </a:rPr>
              <a:t>研究会</a:t>
            </a:r>
            <a:endParaRPr lang="ja-JP" altLang="en-US"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897352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p:cNvPicPr>
            <a:picLocks noChangeAspect="1"/>
          </p:cNvPicPr>
          <p:nvPr/>
        </p:nvPicPr>
        <p:blipFill rotWithShape="1">
          <a:blip r:embed="rId3" cstate="print">
            <a:extLst>
              <a:ext uri="{28A0092B-C50C-407E-A947-70E740481C1C}">
                <a14:useLocalDpi xmlns:a14="http://schemas.microsoft.com/office/drawing/2010/main" val="0"/>
              </a:ext>
            </a:extLst>
          </a:blip>
          <a:srcRect l="2877" t="8188" r="10557" b="9510"/>
          <a:stretch/>
        </p:blipFill>
        <p:spPr>
          <a:xfrm>
            <a:off x="6498034" y="4645521"/>
            <a:ext cx="3663839" cy="2323410"/>
          </a:xfrm>
          <a:prstGeom prst="rect">
            <a:avLst/>
          </a:prstGeom>
          <a:ln>
            <a:noFill/>
          </a:ln>
          <a:effectLst>
            <a:softEdge rad="112500"/>
          </a:effectLst>
        </p:spPr>
      </p:pic>
      <p:grpSp>
        <p:nvGrpSpPr>
          <p:cNvPr id="6" name="グループ化 5"/>
          <p:cNvGrpSpPr/>
          <p:nvPr/>
        </p:nvGrpSpPr>
        <p:grpSpPr>
          <a:xfrm>
            <a:off x="240262" y="109017"/>
            <a:ext cx="10218212" cy="338554"/>
            <a:chOff x="253033" y="233338"/>
            <a:chExt cx="7056784" cy="478623"/>
          </a:xfrm>
        </p:grpSpPr>
        <p:sp>
          <p:nvSpPr>
            <p:cNvPr id="2" name="テキスト ボックス 1"/>
            <p:cNvSpPr txBox="1"/>
            <p:nvPr/>
          </p:nvSpPr>
          <p:spPr>
            <a:xfrm>
              <a:off x="253033" y="233338"/>
              <a:ext cx="6984776" cy="478623"/>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　</a:t>
              </a:r>
              <a:r>
                <a:rPr kumimoji="1" lang="en-US" altLang="ja-JP" sz="1600" b="1" dirty="0" smtClean="0">
                  <a:latin typeface="Meiryo UI" panose="020B0604030504040204" pitchFamily="50" charset="-128"/>
                  <a:ea typeface="Meiryo UI" panose="020B0604030504040204" pitchFamily="50" charset="-128"/>
                </a:rPr>
                <a:t>1.</a:t>
              </a:r>
              <a:r>
                <a:rPr kumimoji="1" lang="ja-JP" altLang="en-US" sz="1600" b="1" dirty="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実施要項</a:t>
              </a:r>
              <a:endParaRPr kumimoji="1" lang="ja-JP" altLang="en-US" sz="1600" b="1" dirty="0">
                <a:latin typeface="Meiryo UI" panose="020B0604030504040204" pitchFamily="50" charset="-128"/>
                <a:ea typeface="Meiryo UI" panose="020B0604030504040204" pitchFamily="50" charset="-128"/>
              </a:endParaRPr>
            </a:p>
          </p:txBody>
        </p:sp>
        <p:cxnSp>
          <p:nvCxnSpPr>
            <p:cNvPr id="4" name="直線コネクタ 3"/>
            <p:cNvCxnSpPr/>
            <p:nvPr/>
          </p:nvCxnSpPr>
          <p:spPr>
            <a:xfrm>
              <a:off x="253033" y="665386"/>
              <a:ext cx="7056784"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sp>
        <p:nvSpPr>
          <p:cNvPr id="5" name="テキスト ボックス 4"/>
          <p:cNvSpPr txBox="1"/>
          <p:nvPr/>
        </p:nvSpPr>
        <p:spPr>
          <a:xfrm>
            <a:off x="521370" y="681588"/>
            <a:ext cx="7992888" cy="5909310"/>
          </a:xfrm>
          <a:prstGeom prst="rect">
            <a:avLst/>
          </a:prstGeom>
          <a:noFill/>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rPr>
              <a:t>◆主旨</a:t>
            </a:r>
            <a:endParaRPr kumimoji="1" lang="en-US" altLang="ja-JP" sz="1400" b="1" dirty="0">
              <a:latin typeface="Meiryo UI" panose="020B0604030504040204" pitchFamily="50" charset="-128"/>
              <a:ea typeface="Meiryo UI" panose="020B0604030504040204" pitchFamily="50" charset="-128"/>
            </a:endParaRPr>
          </a:p>
          <a:p>
            <a:endParaRPr kumimoji="1" lang="en-US" altLang="ja-JP" sz="1400" b="1" dirty="0">
              <a:latin typeface="Meiryo UI" panose="020B0604030504040204" pitchFamily="50" charset="-128"/>
              <a:ea typeface="Meiryo UI" panose="020B0604030504040204" pitchFamily="50" charset="-128"/>
            </a:endParaRPr>
          </a:p>
          <a:p>
            <a:pPr marL="101851"/>
            <a:r>
              <a:rPr lang="ja-JP" altLang="en-US" sz="1400" dirty="0">
                <a:latin typeface="Meiryo UI" panose="020B0604030504040204" pitchFamily="50" charset="-128"/>
                <a:ea typeface="Meiryo UI" panose="020B0604030504040204" pitchFamily="50" charset="-128"/>
              </a:rPr>
              <a:t>専修学校の質保証・向上の観点から、各校の情報公開等を促進するための情報を共有する。 </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◆研修名</a:t>
            </a:r>
            <a:endParaRPr kumimoji="1" lang="ja-JP" altLang="en-US"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pPr marL="101851"/>
            <a:r>
              <a:rPr kumimoji="1" lang="ja-JP" altLang="en-US" sz="1400" dirty="0">
                <a:latin typeface="Meiryo UI" panose="020B0604030504040204" pitchFamily="50" charset="-128"/>
                <a:ea typeface="Meiryo UI" panose="020B0604030504040204" pitchFamily="50" charset="-128"/>
              </a:rPr>
              <a:t>「専修学校における情報公開等の促進とその取組を通じた研修体制等の構築」プロジェクト </a:t>
            </a:r>
          </a:p>
          <a:p>
            <a:pPr marL="101851"/>
            <a:r>
              <a:rPr kumimoji="1" lang="ja-JP" altLang="en-US" sz="1400" dirty="0">
                <a:latin typeface="Meiryo UI" panose="020B0604030504040204" pitchFamily="50" charset="-128"/>
                <a:ea typeface="Meiryo UI" panose="020B0604030504040204" pitchFamily="50" charset="-128"/>
              </a:rPr>
              <a:t>情報公開セミナー</a:t>
            </a:r>
            <a:endParaRPr kumimoji="1" lang="en-US" altLang="ja-JP" sz="1400" dirty="0" smtClean="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◆日程・会場・申込数・参加者</a:t>
            </a:r>
            <a:endParaRPr kumimoji="1" lang="en-US" altLang="ja-JP" sz="1400" b="1" dirty="0">
              <a:latin typeface="Meiryo UI" panose="020B0604030504040204" pitchFamily="50" charset="-128"/>
              <a:ea typeface="Meiryo UI" panose="020B0604030504040204" pitchFamily="50" charset="-128"/>
            </a:endParaRPr>
          </a:p>
          <a:p>
            <a:pPr lvl="0"/>
            <a:endParaRPr kumimoji="1" lang="en-US" altLang="ja-JP" sz="1400" dirty="0">
              <a:latin typeface="Meiryo UI" panose="020B0604030504040204" pitchFamily="50" charset="-128"/>
              <a:ea typeface="Meiryo UI" panose="020B0604030504040204" pitchFamily="50" charset="-128"/>
            </a:endParaRPr>
          </a:p>
          <a:p>
            <a:pPr lvl="0"/>
            <a:r>
              <a:rPr lang="ja-JP" altLang="en-US" sz="1400" dirty="0" smtClean="0">
                <a:latin typeface="Meiryo UI" panose="020B0604030504040204" pitchFamily="50" charset="-128"/>
                <a:ea typeface="Meiryo UI" panose="020B0604030504040204" pitchFamily="50" charset="-128"/>
              </a:rPr>
              <a:t>＜第１回＞平成</a:t>
            </a:r>
            <a:r>
              <a:rPr lang="ja-JP" altLang="en-US" sz="1400" dirty="0">
                <a:latin typeface="Meiryo UI" panose="020B0604030504040204" pitchFamily="50" charset="-128"/>
                <a:ea typeface="Meiryo UI" panose="020B0604030504040204" pitchFamily="50" charset="-128"/>
              </a:rPr>
              <a:t>３０年１１月１９日（月） </a:t>
            </a:r>
            <a:r>
              <a:rPr lang="ja-JP" altLang="en-US" sz="1400" dirty="0" smtClean="0">
                <a:latin typeface="Meiryo UI" panose="020B0604030504040204" pitchFamily="50" charset="-128"/>
                <a:ea typeface="Meiryo UI" panose="020B0604030504040204" pitchFamily="50" charset="-128"/>
              </a:rPr>
              <a:t>１３：１５～１６：４５  </a:t>
            </a:r>
            <a:endParaRPr lang="en-US" altLang="ja-JP" sz="1400" dirty="0" smtClean="0">
              <a:latin typeface="Meiryo UI" panose="020B0604030504040204" pitchFamily="50" charset="-128"/>
              <a:ea typeface="Meiryo UI" panose="020B0604030504040204" pitchFamily="50" charset="-128"/>
            </a:endParaRPr>
          </a:p>
          <a:p>
            <a:pPr lvl="0"/>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香川県　サンポートホール高松　</a:t>
            </a:r>
            <a:r>
              <a:rPr lang="en-US" altLang="ja-JP" sz="1400" dirty="0" smtClean="0">
                <a:latin typeface="Meiryo UI" panose="020B0604030504040204" pitchFamily="50" charset="-128"/>
                <a:ea typeface="Meiryo UI" panose="020B0604030504040204" pitchFamily="50" charset="-128"/>
              </a:rPr>
              <a:t>54</a:t>
            </a:r>
            <a:r>
              <a:rPr lang="ja-JP" altLang="en-US" sz="1400" dirty="0" smtClean="0">
                <a:latin typeface="Meiryo UI" panose="020B0604030504040204" pitchFamily="50" charset="-128"/>
                <a:ea typeface="Meiryo UI" panose="020B0604030504040204" pitchFamily="50" charset="-128"/>
              </a:rPr>
              <a:t>会議室 </a:t>
            </a:r>
            <a:endParaRPr lang="en-US" altLang="ja-JP" sz="1400" dirty="0" smtClean="0">
              <a:latin typeface="Meiryo UI" panose="020B0604030504040204" pitchFamily="50" charset="-128"/>
              <a:ea typeface="Meiryo UI" panose="020B0604030504040204" pitchFamily="50" charset="-128"/>
            </a:endParaRPr>
          </a:p>
          <a:p>
            <a:pPr lvl="0"/>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29</a:t>
            </a:r>
            <a:r>
              <a:rPr lang="ja-JP" altLang="en-US" sz="1400" dirty="0" smtClean="0">
                <a:latin typeface="Meiryo UI" panose="020B0604030504040204" pitchFamily="50" charset="-128"/>
                <a:ea typeface="Meiryo UI" panose="020B0604030504040204" pitchFamily="50" charset="-128"/>
              </a:rPr>
              <a:t>名申込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29</a:t>
            </a:r>
            <a:r>
              <a:rPr lang="ja-JP" altLang="en-US" sz="1400" dirty="0" smtClean="0">
                <a:latin typeface="Meiryo UI" panose="020B0604030504040204" pitchFamily="50" charset="-128"/>
                <a:ea typeface="Meiryo UI" panose="020B0604030504040204" pitchFamily="50" charset="-128"/>
              </a:rPr>
              <a:t>名参加　　</a:t>
            </a:r>
            <a:endParaRPr lang="en-US" altLang="ja-JP" sz="1400" dirty="0" smtClean="0">
              <a:latin typeface="Meiryo UI" panose="020B0604030504040204" pitchFamily="50" charset="-128"/>
              <a:ea typeface="Meiryo UI" panose="020B0604030504040204" pitchFamily="50" charset="-128"/>
            </a:endParaRPr>
          </a:p>
          <a:p>
            <a:pPr lvl="0"/>
            <a:endParaRPr lang="en-US" altLang="ja-JP" sz="1400" dirty="0" smtClean="0">
              <a:latin typeface="Meiryo UI" panose="020B0604030504040204" pitchFamily="50" charset="-128"/>
              <a:ea typeface="Meiryo UI" panose="020B0604030504040204" pitchFamily="50" charset="-128"/>
            </a:endParaRPr>
          </a:p>
          <a:p>
            <a:pPr lvl="0"/>
            <a:r>
              <a:rPr lang="ja-JP" altLang="en-US"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第２回＞平成</a:t>
            </a:r>
            <a:r>
              <a:rPr lang="ja-JP" altLang="en-US" sz="1400" dirty="0">
                <a:latin typeface="Meiryo UI" panose="020B0604030504040204" pitchFamily="50" charset="-128"/>
                <a:ea typeface="Meiryo UI" panose="020B0604030504040204" pitchFamily="50" charset="-128"/>
              </a:rPr>
              <a:t>３０年１２月 ５日（水） １３：１５～１６：４５   </a:t>
            </a:r>
            <a:endParaRPr lang="en-US" altLang="ja-JP" sz="1400" dirty="0" smtClean="0">
              <a:latin typeface="Meiryo UI" panose="020B0604030504040204" pitchFamily="50" charset="-128"/>
              <a:ea typeface="Meiryo UI" panose="020B0604030504040204" pitchFamily="50" charset="-128"/>
            </a:endParaRPr>
          </a:p>
          <a:p>
            <a:pPr lvl="0"/>
            <a:r>
              <a:rPr lang="ja-JP" altLang="en-US" sz="1400" dirty="0" smtClean="0">
                <a:latin typeface="Meiryo UI" panose="020B0604030504040204" pitchFamily="50" charset="-128"/>
                <a:ea typeface="Meiryo UI" panose="020B0604030504040204" pitchFamily="50" charset="-128"/>
              </a:rPr>
              <a:t>　　　　　　　 群馬県 </a:t>
            </a:r>
            <a:r>
              <a:rPr lang="ja-JP" altLang="en-US" sz="1400" dirty="0">
                <a:latin typeface="Meiryo UI" panose="020B0604030504040204" pitchFamily="50" charset="-128"/>
                <a:ea typeface="Meiryo UI" panose="020B0604030504040204" pitchFamily="50" charset="-128"/>
              </a:rPr>
              <a:t>群馬県公社総合</a:t>
            </a:r>
            <a:r>
              <a:rPr lang="ja-JP" altLang="en-US" sz="1400" dirty="0" smtClean="0">
                <a:latin typeface="Meiryo UI" panose="020B0604030504040204" pitchFamily="50" charset="-128"/>
                <a:ea typeface="Meiryo UI" panose="020B0604030504040204" pitchFamily="50" charset="-128"/>
              </a:rPr>
              <a:t>ビル　１Ｆ東研修室</a:t>
            </a:r>
            <a:endParaRPr lang="en-US" altLang="ja-JP" sz="1400" dirty="0" smtClean="0">
              <a:latin typeface="Meiryo UI" panose="020B0604030504040204" pitchFamily="50" charset="-128"/>
              <a:ea typeface="Meiryo UI" panose="020B0604030504040204" pitchFamily="50" charset="-128"/>
            </a:endParaRPr>
          </a:p>
          <a:p>
            <a:pPr lvl="0"/>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28</a:t>
            </a:r>
            <a:r>
              <a:rPr lang="ja-JP" altLang="en-US" sz="1400" dirty="0" smtClean="0">
                <a:latin typeface="Meiryo UI" panose="020B0604030504040204" pitchFamily="50" charset="-128"/>
                <a:ea typeface="Meiryo UI" panose="020B0604030504040204" pitchFamily="50" charset="-128"/>
              </a:rPr>
              <a:t>名申込</a:t>
            </a: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29</a:t>
            </a:r>
            <a:r>
              <a:rPr lang="ja-JP" altLang="en-US" sz="1400" dirty="0" smtClean="0">
                <a:latin typeface="Meiryo UI" panose="020B0604030504040204" pitchFamily="50" charset="-128"/>
                <a:ea typeface="Meiryo UI" panose="020B0604030504040204" pitchFamily="50" charset="-128"/>
              </a:rPr>
              <a:t>名参加（当日申込 </a:t>
            </a:r>
            <a:r>
              <a:rPr lang="en-US" altLang="ja-JP" sz="1400" dirty="0" smtClean="0">
                <a:latin typeface="Meiryo UI" panose="020B0604030504040204" pitchFamily="50" charset="-128"/>
                <a:ea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rPr>
              <a:t>名）</a:t>
            </a:r>
            <a:endParaRPr lang="en-US" altLang="ja-JP" sz="1400" dirty="0" smtClean="0">
              <a:latin typeface="Meiryo UI" panose="020B0604030504040204" pitchFamily="50" charset="-128"/>
              <a:ea typeface="Meiryo UI" panose="020B0604030504040204" pitchFamily="50" charset="-128"/>
            </a:endParaRPr>
          </a:p>
          <a:p>
            <a:pPr lvl="0"/>
            <a:endParaRPr lang="en-US" altLang="ja-JP" sz="1400" dirty="0" smtClean="0">
              <a:latin typeface="Meiryo UI" panose="020B0604030504040204" pitchFamily="50" charset="-128"/>
              <a:ea typeface="Meiryo UI" panose="020B0604030504040204" pitchFamily="50" charset="-128"/>
            </a:endParaRPr>
          </a:p>
          <a:p>
            <a:pPr lvl="0"/>
            <a:r>
              <a:rPr lang="ja-JP" altLang="en-US" sz="1400" dirty="0" smtClean="0">
                <a:latin typeface="Meiryo UI" panose="020B0604030504040204" pitchFamily="50" charset="-128"/>
                <a:ea typeface="Meiryo UI" panose="020B0604030504040204" pitchFamily="50" charset="-128"/>
              </a:rPr>
              <a:t>＜第３回＞平成</a:t>
            </a:r>
            <a:r>
              <a:rPr lang="ja-JP" altLang="en-US" sz="1400" dirty="0">
                <a:latin typeface="Meiryo UI" panose="020B0604030504040204" pitchFamily="50" charset="-128"/>
                <a:ea typeface="Meiryo UI" panose="020B0604030504040204" pitchFamily="50" charset="-128"/>
              </a:rPr>
              <a:t>３０年１２月１８日（火） １３：１５～１６：４５</a:t>
            </a:r>
            <a:endParaRPr lang="en-US" altLang="ja-JP" sz="1400" dirty="0" smtClean="0">
              <a:latin typeface="Meiryo UI" panose="020B0604030504040204" pitchFamily="50" charset="-128"/>
              <a:ea typeface="Meiryo UI" panose="020B0604030504040204" pitchFamily="50" charset="-128"/>
            </a:endParaRPr>
          </a:p>
          <a:p>
            <a:pPr lvl="0"/>
            <a:r>
              <a:rPr lang="ja-JP" altLang="en-US" sz="1400" dirty="0" smtClean="0">
                <a:latin typeface="Meiryo UI" panose="020B0604030504040204" pitchFamily="50" charset="-128"/>
                <a:ea typeface="Meiryo UI" panose="020B0604030504040204" pitchFamily="50" charset="-128"/>
              </a:rPr>
              <a:t>　　　　　　　 沖縄県　沖縄県</a:t>
            </a:r>
            <a:r>
              <a:rPr lang="ja-JP" altLang="en-US" sz="1400" dirty="0">
                <a:latin typeface="Meiryo UI" panose="020B0604030504040204" pitchFamily="50" charset="-128"/>
                <a:ea typeface="Meiryo UI" panose="020B0604030504040204" pitchFamily="50" charset="-128"/>
              </a:rPr>
              <a:t>立博物館・</a:t>
            </a:r>
            <a:r>
              <a:rPr lang="ja-JP" altLang="en-US" sz="1400" dirty="0" smtClean="0">
                <a:latin typeface="Meiryo UI" panose="020B0604030504040204" pitchFamily="50" charset="-128"/>
                <a:ea typeface="Meiryo UI" panose="020B0604030504040204" pitchFamily="50" charset="-128"/>
              </a:rPr>
              <a:t>美術館　美術館講座室　</a:t>
            </a:r>
            <a:endParaRPr lang="en-US" altLang="ja-JP" sz="1400" dirty="0" smtClean="0">
              <a:latin typeface="Meiryo UI" panose="020B0604030504040204" pitchFamily="50" charset="-128"/>
              <a:ea typeface="Meiryo UI" panose="020B0604030504040204" pitchFamily="50" charset="-128"/>
            </a:endParaRPr>
          </a:p>
          <a:p>
            <a:pPr lvl="0"/>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21</a:t>
            </a:r>
            <a:r>
              <a:rPr lang="ja-JP" altLang="en-US" sz="1400" dirty="0" smtClean="0">
                <a:solidFill>
                  <a:schemeClr val="tx1"/>
                </a:solidFill>
                <a:latin typeface="Meiryo UI" panose="020B0604030504040204" pitchFamily="50" charset="-128"/>
                <a:ea typeface="Meiryo UI" panose="020B0604030504040204" pitchFamily="50" charset="-128"/>
              </a:rPr>
              <a:t>名申込　</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rgbClr val="FF0000"/>
                </a:solidFill>
                <a:latin typeface="Meiryo UI" panose="020B0604030504040204" pitchFamily="50" charset="-128"/>
                <a:ea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rPr>
              <a:t>20</a:t>
            </a:r>
            <a:r>
              <a:rPr lang="ja-JP" altLang="en-US" sz="1400" dirty="0" smtClean="0">
                <a:solidFill>
                  <a:schemeClr val="tx1"/>
                </a:solidFill>
                <a:latin typeface="Meiryo UI" panose="020B0604030504040204" pitchFamily="50" charset="-128"/>
                <a:ea typeface="Meiryo UI" panose="020B0604030504040204" pitchFamily="50" charset="-128"/>
              </a:rPr>
              <a:t>名参加（当日申込 </a:t>
            </a:r>
            <a:r>
              <a:rPr lang="en-US" altLang="ja-JP" sz="1400" dirty="0" smtClean="0">
                <a:solidFill>
                  <a:schemeClr val="tx1"/>
                </a:solidFill>
                <a:latin typeface="Meiryo UI" panose="020B0604030504040204" pitchFamily="50" charset="-128"/>
                <a:ea typeface="Meiryo UI" panose="020B0604030504040204" pitchFamily="50" charset="-128"/>
              </a:rPr>
              <a:t>2</a:t>
            </a:r>
            <a:r>
              <a:rPr lang="ja-JP" altLang="en-US" sz="1400" dirty="0" smtClean="0">
                <a:solidFill>
                  <a:schemeClr val="tx1"/>
                </a:solidFill>
                <a:latin typeface="Meiryo UI" panose="020B0604030504040204" pitchFamily="50" charset="-128"/>
                <a:ea typeface="Meiryo UI" panose="020B0604030504040204" pitchFamily="50" charset="-128"/>
              </a:rPr>
              <a:t>名、欠席 </a:t>
            </a:r>
            <a:r>
              <a:rPr lang="en-US" altLang="ja-JP" sz="1400" dirty="0" smtClean="0">
                <a:solidFill>
                  <a:schemeClr val="tx1"/>
                </a:solidFill>
                <a:latin typeface="Meiryo UI" panose="020B0604030504040204" pitchFamily="50" charset="-128"/>
                <a:ea typeface="Meiryo UI" panose="020B0604030504040204" pitchFamily="50" charset="-128"/>
              </a:rPr>
              <a:t>3</a:t>
            </a:r>
            <a:r>
              <a:rPr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b="1" dirty="0">
              <a:solidFill>
                <a:schemeClr val="tx1"/>
              </a:solidFill>
              <a:latin typeface="Meiryo UI" panose="020B0604030504040204" pitchFamily="50" charset="-128"/>
              <a:ea typeface="Meiryo UI" panose="020B0604030504040204" pitchFamily="50" charset="-128"/>
            </a:endParaRPr>
          </a:p>
          <a:p>
            <a:endParaRPr kumimoji="1" lang="en-US" altLang="ja-JP" sz="1400" b="1" dirty="0" smtClean="0">
              <a:latin typeface="Meiryo UI" panose="020B0604030504040204" pitchFamily="50" charset="-128"/>
              <a:ea typeface="Meiryo UI" panose="020B0604030504040204" pitchFamily="50" charset="-128"/>
            </a:endParaRPr>
          </a:p>
          <a:p>
            <a:endParaRPr kumimoji="1" lang="en-US" altLang="ja-JP" sz="1400" b="1" dirty="0">
              <a:latin typeface="Meiryo UI" panose="020B0604030504040204" pitchFamily="50" charset="-128"/>
              <a:ea typeface="Meiryo UI" panose="020B0604030504040204" pitchFamily="50" charset="-128"/>
            </a:endParaRPr>
          </a:p>
          <a:p>
            <a:endParaRPr kumimoji="1" lang="en-US" altLang="ja-JP" sz="1400" b="1"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5156811" y="7165801"/>
            <a:ext cx="280846" cy="276999"/>
          </a:xfrm>
          <a:prstGeom prst="rect">
            <a:avLst/>
          </a:prstGeom>
          <a:noFill/>
        </p:spPr>
        <p:txBody>
          <a:bodyPr wrap="none" rtlCol="0">
            <a:spAutoFit/>
          </a:bodyPr>
          <a:lstStyle/>
          <a:p>
            <a:r>
              <a:rPr kumimoji="1" lang="en-US" altLang="ja-JP" sz="1200" dirty="0" smtClean="0">
                <a:latin typeface="Meiryo UI" panose="020B0604030504040204" pitchFamily="50" charset="-128"/>
                <a:ea typeface="Meiryo UI" panose="020B0604030504040204" pitchFamily="50" charset="-128"/>
              </a:rPr>
              <a:t>1</a:t>
            </a:r>
            <a:endParaRPr kumimoji="1" lang="ja-JP" altLang="en-US" dirty="0">
              <a:latin typeface="Meiryo UI" panose="020B0604030504040204" pitchFamily="50" charset="-128"/>
              <a:ea typeface="Meiryo UI" panose="020B0604030504040204" pitchFamily="50" charset="-128"/>
            </a:endParaRPr>
          </a:p>
        </p:txBody>
      </p:sp>
      <p:pic>
        <p:nvPicPr>
          <p:cNvPr id="7" name="図 6"/>
          <p:cNvPicPr>
            <a:picLocks noChangeAspect="1"/>
          </p:cNvPicPr>
          <p:nvPr/>
        </p:nvPicPr>
        <p:blipFill rotWithShape="1">
          <a:blip r:embed="rId4" cstate="print">
            <a:extLst>
              <a:ext uri="{28A0092B-C50C-407E-A947-70E740481C1C}">
                <a14:useLocalDpi xmlns:a14="http://schemas.microsoft.com/office/drawing/2010/main" val="0"/>
              </a:ext>
            </a:extLst>
          </a:blip>
          <a:srcRect l="17943" r="15667" b="464"/>
          <a:stretch/>
        </p:blipFill>
        <p:spPr>
          <a:xfrm>
            <a:off x="8082210" y="2406715"/>
            <a:ext cx="1872208" cy="1872208"/>
          </a:xfrm>
          <a:prstGeom prst="rect">
            <a:avLst/>
          </a:prstGeom>
          <a:ln>
            <a:noFill/>
          </a:ln>
          <a:effectLst>
            <a:softEdge rad="112500"/>
          </a:effectLst>
        </p:spPr>
      </p:pic>
    </p:spTree>
    <p:extLst>
      <p:ext uri="{BB962C8B-B14F-4D97-AF65-F5344CB8AC3E}">
        <p14:creationId xmlns:p14="http://schemas.microsoft.com/office/powerpoint/2010/main" val="3123826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93378" y="484720"/>
            <a:ext cx="2232248" cy="307777"/>
          </a:xfrm>
          <a:prstGeom prst="rect">
            <a:avLst/>
          </a:prstGeom>
        </p:spPr>
        <p:txBody>
          <a:bodyPr wrap="square">
            <a:spAutoFit/>
          </a:bodyPr>
          <a:lstStyle/>
          <a:p>
            <a:r>
              <a:rPr kumimoji="1" lang="ja-JP" altLang="en-US" sz="1400" b="1" dirty="0" smtClean="0">
                <a:latin typeface="Meiryo UI" panose="020B0604030504040204" pitchFamily="50" charset="-128"/>
                <a:ea typeface="Meiryo UI" panose="020B0604030504040204" pitchFamily="50" charset="-128"/>
              </a:rPr>
              <a:t>◆研修内容 ・ 発表者</a:t>
            </a:r>
            <a:endParaRPr kumimoji="1" lang="en-US" altLang="ja-JP" sz="1400" b="1" dirty="0">
              <a:latin typeface="Meiryo UI" panose="020B0604030504040204" pitchFamily="50" charset="-128"/>
              <a:ea typeface="Meiryo UI" panose="020B0604030504040204" pitchFamily="50" charset="-128"/>
            </a:endParaRPr>
          </a:p>
        </p:txBody>
      </p:sp>
      <p:grpSp>
        <p:nvGrpSpPr>
          <p:cNvPr id="22" name="グループ化 21"/>
          <p:cNvGrpSpPr/>
          <p:nvPr/>
        </p:nvGrpSpPr>
        <p:grpSpPr>
          <a:xfrm>
            <a:off x="240262" y="109017"/>
            <a:ext cx="10218212" cy="338554"/>
            <a:chOff x="253033" y="233338"/>
            <a:chExt cx="7056784" cy="478623"/>
          </a:xfrm>
        </p:grpSpPr>
        <p:sp>
          <p:nvSpPr>
            <p:cNvPr id="23" name="テキスト ボックス 22"/>
            <p:cNvSpPr txBox="1"/>
            <p:nvPr/>
          </p:nvSpPr>
          <p:spPr>
            <a:xfrm>
              <a:off x="253033" y="233338"/>
              <a:ext cx="6984776" cy="478623"/>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　</a:t>
              </a:r>
              <a:r>
                <a:rPr kumimoji="1" lang="en-US" altLang="ja-JP" sz="1600" b="1" dirty="0" smtClean="0">
                  <a:latin typeface="Meiryo UI" panose="020B0604030504040204" pitchFamily="50" charset="-128"/>
                  <a:ea typeface="Meiryo UI" panose="020B0604030504040204" pitchFamily="50" charset="-128"/>
                </a:rPr>
                <a:t>1.</a:t>
              </a:r>
              <a:r>
                <a:rPr kumimoji="1" lang="ja-JP" altLang="en-US" sz="1600" b="1" dirty="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実施</a:t>
              </a:r>
              <a:r>
                <a:rPr kumimoji="1" lang="ja-JP" altLang="en-US" sz="1600" b="1" dirty="0">
                  <a:latin typeface="Meiryo UI" panose="020B0604030504040204" pitchFamily="50" charset="-128"/>
                  <a:ea typeface="Meiryo UI" panose="020B0604030504040204" pitchFamily="50" charset="-128"/>
                </a:rPr>
                <a:t>要項</a:t>
              </a:r>
            </a:p>
          </p:txBody>
        </p:sp>
        <p:cxnSp>
          <p:nvCxnSpPr>
            <p:cNvPr id="24" name="直線コネクタ 23"/>
            <p:cNvCxnSpPr/>
            <p:nvPr/>
          </p:nvCxnSpPr>
          <p:spPr>
            <a:xfrm>
              <a:off x="253033" y="665386"/>
              <a:ext cx="7056784"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sp>
        <p:nvSpPr>
          <p:cNvPr id="25" name="テキスト ボックス 24"/>
          <p:cNvSpPr txBox="1"/>
          <p:nvPr/>
        </p:nvSpPr>
        <p:spPr>
          <a:xfrm>
            <a:off x="5168833" y="7237809"/>
            <a:ext cx="280846" cy="276999"/>
          </a:xfrm>
          <a:prstGeom prst="rect">
            <a:avLst/>
          </a:prstGeom>
          <a:noFill/>
        </p:spPr>
        <p:txBody>
          <a:bodyPr wrap="none" rtlCol="0">
            <a:spAutoFit/>
          </a:bodyPr>
          <a:lstStyle/>
          <a:p>
            <a:r>
              <a:rPr kumimoji="1" lang="en-US" altLang="ja-JP" sz="1200" dirty="0">
                <a:latin typeface="Meiryo UI" panose="020B0604030504040204" pitchFamily="50" charset="-128"/>
                <a:ea typeface="Meiryo UI" panose="020B0604030504040204" pitchFamily="50" charset="-128"/>
              </a:rPr>
              <a:t>2</a:t>
            </a:r>
            <a:endParaRPr kumimoji="1" lang="en-US" altLang="ja-JP" sz="1200" dirty="0" smtClean="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681508555"/>
              </p:ext>
            </p:extLst>
          </p:nvPr>
        </p:nvGraphicFramePr>
        <p:xfrm>
          <a:off x="953418" y="825441"/>
          <a:ext cx="5688632" cy="6412368"/>
        </p:xfrm>
        <a:graphic>
          <a:graphicData uri="http://schemas.openxmlformats.org/drawingml/2006/table">
            <a:tbl>
              <a:tblPr firstRow="1" firstCol="1" lastRow="1" lastCol="1" bandRow="1" bandCol="1">
                <a:tableStyleId>{69CF1AB2-1976-4502-BF36-3FF5EA218861}</a:tableStyleId>
              </a:tblPr>
              <a:tblGrid>
                <a:gridCol w="1193910"/>
                <a:gridCol w="4494722"/>
              </a:tblGrid>
              <a:tr h="209772">
                <a:tc>
                  <a:txBody>
                    <a:bodyPr/>
                    <a:lstStyle/>
                    <a:p>
                      <a:pPr algn="ctr">
                        <a:spcAft>
                          <a:spcPts val="0"/>
                        </a:spcAft>
                      </a:pPr>
                      <a:r>
                        <a:rPr lang="ja-JP" sz="1200" b="0" kern="0" dirty="0">
                          <a:solidFill>
                            <a:schemeClr val="bg1"/>
                          </a:solidFill>
                          <a:effectLst/>
                          <a:latin typeface="Meiryo UI" panose="020B0604030504040204" pitchFamily="50" charset="-128"/>
                          <a:ea typeface="Meiryo UI" panose="020B0604030504040204" pitchFamily="50" charset="-128"/>
                        </a:rPr>
                        <a:t>時　　間</a:t>
                      </a:r>
                      <a:endParaRPr lang="ja-JP" sz="1200" b="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1564" marR="41564" marT="0" marB="0" anchor="ctr">
                    <a:solidFill>
                      <a:srgbClr val="0070C0"/>
                    </a:solidFill>
                  </a:tcPr>
                </a:tc>
                <a:tc>
                  <a:txBody>
                    <a:bodyPr/>
                    <a:lstStyle/>
                    <a:p>
                      <a:pPr algn="ctr">
                        <a:spcAft>
                          <a:spcPts val="0"/>
                        </a:spcAft>
                      </a:pPr>
                      <a:r>
                        <a:rPr lang="ja-JP" sz="1200" b="0" kern="0" dirty="0">
                          <a:solidFill>
                            <a:schemeClr val="bg1"/>
                          </a:solidFill>
                          <a:effectLst/>
                          <a:latin typeface="Meiryo UI" panose="020B0604030504040204" pitchFamily="50" charset="-128"/>
                          <a:ea typeface="Meiryo UI" panose="020B0604030504040204" pitchFamily="50" charset="-128"/>
                        </a:rPr>
                        <a:t>内　　</a:t>
                      </a:r>
                      <a:r>
                        <a:rPr lang="ja-JP" sz="1200" b="0" kern="0" dirty="0" smtClean="0">
                          <a:solidFill>
                            <a:schemeClr val="bg1"/>
                          </a:solidFill>
                          <a:effectLst/>
                          <a:latin typeface="Meiryo UI" panose="020B0604030504040204" pitchFamily="50" charset="-128"/>
                          <a:ea typeface="Meiryo UI" panose="020B0604030504040204" pitchFamily="50" charset="-128"/>
                        </a:rPr>
                        <a:t>容</a:t>
                      </a:r>
                      <a:r>
                        <a:rPr lang="ja-JP" altLang="en-US" sz="1200" b="0" kern="0" dirty="0" smtClean="0">
                          <a:solidFill>
                            <a:schemeClr val="bg1"/>
                          </a:solidFill>
                          <a:effectLst/>
                          <a:latin typeface="Meiryo UI" panose="020B0604030504040204" pitchFamily="50" charset="-128"/>
                          <a:ea typeface="Meiryo UI" panose="020B0604030504040204" pitchFamily="50" charset="-128"/>
                        </a:rPr>
                        <a:t>　</a:t>
                      </a:r>
                      <a:r>
                        <a:rPr lang="en-US" altLang="ja-JP" sz="1200" b="0" kern="0" dirty="0" smtClean="0">
                          <a:solidFill>
                            <a:schemeClr val="bg1"/>
                          </a:solidFill>
                          <a:effectLst/>
                          <a:latin typeface="Meiryo UI" panose="020B0604030504040204" pitchFamily="50" charset="-128"/>
                          <a:ea typeface="Meiryo UI" panose="020B0604030504040204" pitchFamily="50" charset="-128"/>
                        </a:rPr>
                        <a:t>/</a:t>
                      </a:r>
                      <a:r>
                        <a:rPr lang="ja-JP" altLang="en-US" sz="1200" b="0" kern="0" dirty="0" smtClean="0">
                          <a:solidFill>
                            <a:schemeClr val="bg1"/>
                          </a:solidFill>
                          <a:effectLst/>
                          <a:latin typeface="Meiryo UI" panose="020B0604030504040204" pitchFamily="50" charset="-128"/>
                          <a:ea typeface="Meiryo UI" panose="020B0604030504040204" pitchFamily="50" charset="-128"/>
                        </a:rPr>
                        <a:t>　発　表　者</a:t>
                      </a:r>
                      <a:endParaRPr lang="ja-JP" sz="1200" b="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1564" marR="41564" marT="0" marB="0" anchor="ctr">
                    <a:solidFill>
                      <a:srgbClr val="0070C0"/>
                    </a:solidFill>
                  </a:tcPr>
                </a:tc>
              </a:tr>
              <a:tr h="294449">
                <a:tc>
                  <a:txBody>
                    <a:bodyPr/>
                    <a:lstStyle/>
                    <a:p>
                      <a:pPr algn="ctr">
                        <a:spcAft>
                          <a:spcPts val="0"/>
                        </a:spcAft>
                      </a:pPr>
                      <a:r>
                        <a:rPr lang="ja-JP" sz="1200" b="0" kern="0" dirty="0">
                          <a:effectLst/>
                          <a:latin typeface="Meiryo UI" panose="020B0604030504040204" pitchFamily="50" charset="-128"/>
                          <a:ea typeface="Meiryo UI" panose="020B0604030504040204" pitchFamily="50" charset="-128"/>
                        </a:rPr>
                        <a:t>１３</a:t>
                      </a:r>
                      <a:r>
                        <a:rPr lang="en-US" sz="1200" b="0" kern="0" dirty="0">
                          <a:effectLst/>
                          <a:latin typeface="Meiryo UI" panose="020B0604030504040204" pitchFamily="50" charset="-128"/>
                          <a:ea typeface="Meiryo UI" panose="020B0604030504040204" pitchFamily="50" charset="-128"/>
                        </a:rPr>
                        <a:t>:</a:t>
                      </a:r>
                      <a:r>
                        <a:rPr lang="ja-JP" sz="1200" b="0" kern="0" dirty="0">
                          <a:effectLst/>
                          <a:latin typeface="Meiryo UI" panose="020B0604030504040204" pitchFamily="50" charset="-128"/>
                          <a:ea typeface="Meiryo UI" panose="020B0604030504040204" pitchFamily="50" charset="-128"/>
                        </a:rPr>
                        <a:t>００～</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1564" marR="41564" marT="0" marB="0" anchor="ctr"/>
                </a:tc>
                <a:tc>
                  <a:txBody>
                    <a:bodyPr/>
                    <a:lstStyle/>
                    <a:p>
                      <a:pPr algn="just">
                        <a:spcAft>
                          <a:spcPts val="0"/>
                        </a:spcAft>
                        <a:tabLst>
                          <a:tab pos="1704975" algn="l"/>
                        </a:tabLst>
                      </a:pPr>
                      <a:r>
                        <a:rPr lang="ja-JP" altLang="en-US" sz="1200" b="0" kern="0" dirty="0" smtClean="0">
                          <a:effectLst/>
                          <a:latin typeface="Meiryo UI" panose="020B0604030504040204" pitchFamily="50" charset="-128"/>
                          <a:ea typeface="Meiryo UI" panose="020B0604030504040204" pitchFamily="50" charset="-128"/>
                        </a:rPr>
                        <a:t>　</a:t>
                      </a:r>
                      <a:r>
                        <a:rPr lang="ja-JP" sz="1200" b="0" kern="0" dirty="0" smtClean="0">
                          <a:effectLst/>
                          <a:latin typeface="Meiryo UI" panose="020B0604030504040204" pitchFamily="50" charset="-128"/>
                          <a:ea typeface="Meiryo UI" panose="020B0604030504040204" pitchFamily="50" charset="-128"/>
                        </a:rPr>
                        <a:t>受付</a:t>
                      </a:r>
                      <a:r>
                        <a:rPr lang="ja-JP" altLang="en-US" sz="1200" b="0" kern="0" dirty="0" smtClean="0">
                          <a:effectLst/>
                          <a:latin typeface="Meiryo UI" panose="020B0604030504040204" pitchFamily="50" charset="-128"/>
                          <a:ea typeface="Meiryo UI" panose="020B0604030504040204" pitchFamily="50" charset="-128"/>
                        </a:rPr>
                        <a:t> </a:t>
                      </a:r>
                      <a:r>
                        <a:rPr lang="ja-JP" sz="1200" b="0" kern="0" dirty="0" smtClean="0">
                          <a:effectLst/>
                          <a:latin typeface="Meiryo UI" panose="020B0604030504040204" pitchFamily="50" charset="-128"/>
                          <a:ea typeface="Meiryo UI" panose="020B0604030504040204" pitchFamily="50" charset="-128"/>
                        </a:rPr>
                        <a:t>・</a:t>
                      </a:r>
                      <a:r>
                        <a:rPr lang="ja-JP" altLang="en-US" sz="1200" b="0" kern="0" dirty="0" smtClean="0">
                          <a:effectLst/>
                          <a:latin typeface="Meiryo UI" panose="020B0604030504040204" pitchFamily="50" charset="-128"/>
                          <a:ea typeface="Meiryo UI" panose="020B0604030504040204" pitchFamily="50" charset="-128"/>
                        </a:rPr>
                        <a:t> </a:t>
                      </a:r>
                      <a:r>
                        <a:rPr lang="ja-JP" sz="1200" b="0" kern="0" dirty="0" smtClean="0">
                          <a:effectLst/>
                          <a:latin typeface="Meiryo UI" panose="020B0604030504040204" pitchFamily="50" charset="-128"/>
                          <a:ea typeface="Meiryo UI" panose="020B0604030504040204" pitchFamily="50" charset="-128"/>
                        </a:rPr>
                        <a:t>会場</a:t>
                      </a:r>
                      <a:r>
                        <a:rPr lang="ja-JP" sz="1200" b="0" kern="0" dirty="0">
                          <a:effectLst/>
                          <a:latin typeface="Meiryo UI" panose="020B0604030504040204" pitchFamily="50" charset="-128"/>
                          <a:ea typeface="Meiryo UI" panose="020B0604030504040204" pitchFamily="50" charset="-128"/>
                        </a:rPr>
                        <a:t>　</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1564" marR="41564" marT="0" marB="0" anchor="ctr"/>
                </a:tc>
              </a:tr>
              <a:tr h="295279">
                <a:tc>
                  <a:txBody>
                    <a:bodyPr/>
                    <a:lstStyle/>
                    <a:p>
                      <a:pPr algn="ctr">
                        <a:spcAft>
                          <a:spcPts val="0"/>
                        </a:spcAft>
                      </a:pPr>
                      <a:r>
                        <a:rPr lang="ja-JP" sz="1200" b="0" kern="0" dirty="0">
                          <a:effectLst/>
                          <a:latin typeface="Meiryo UI" panose="020B0604030504040204" pitchFamily="50" charset="-128"/>
                          <a:ea typeface="Meiryo UI" panose="020B0604030504040204" pitchFamily="50" charset="-128"/>
                        </a:rPr>
                        <a:t>１３</a:t>
                      </a:r>
                      <a:r>
                        <a:rPr lang="en-US" sz="1200" b="0" kern="0" dirty="0">
                          <a:effectLst/>
                          <a:latin typeface="Meiryo UI" panose="020B0604030504040204" pitchFamily="50" charset="-128"/>
                          <a:ea typeface="Meiryo UI" panose="020B0604030504040204" pitchFamily="50" charset="-128"/>
                        </a:rPr>
                        <a:t>:</a:t>
                      </a:r>
                      <a:r>
                        <a:rPr lang="ja-JP" sz="1200" b="0" kern="0" dirty="0">
                          <a:effectLst/>
                          <a:latin typeface="Meiryo UI" panose="020B0604030504040204" pitchFamily="50" charset="-128"/>
                          <a:ea typeface="Meiryo UI" panose="020B0604030504040204" pitchFamily="50" charset="-128"/>
                        </a:rPr>
                        <a:t>１５～</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1564" marR="41564" marT="0" marB="0" anchor="ctr"/>
                </a:tc>
                <a:tc>
                  <a:txBody>
                    <a:bodyPr/>
                    <a:lstStyle/>
                    <a:p>
                      <a:pPr algn="just">
                        <a:spcAft>
                          <a:spcPts val="0"/>
                        </a:spcAft>
                        <a:tabLst>
                          <a:tab pos="1704975" algn="l"/>
                        </a:tabLst>
                      </a:pPr>
                      <a:r>
                        <a:rPr lang="ja-JP" altLang="en-US" sz="1200" b="0" kern="100" dirty="0" smtClean="0">
                          <a:effectLst/>
                          <a:latin typeface="Meiryo UI" panose="020B0604030504040204" pitchFamily="50" charset="-128"/>
                          <a:ea typeface="Meiryo UI" panose="020B0604030504040204" pitchFamily="50" charset="-128"/>
                        </a:rPr>
                        <a:t>　</a:t>
                      </a:r>
                      <a:r>
                        <a:rPr lang="ja-JP" sz="1200" b="0" kern="100" dirty="0" smtClean="0">
                          <a:effectLst/>
                          <a:latin typeface="Meiryo UI" panose="020B0604030504040204" pitchFamily="50" charset="-128"/>
                          <a:ea typeface="Meiryo UI" panose="020B0604030504040204" pitchFamily="50" charset="-128"/>
                        </a:rPr>
                        <a:t>開講</a:t>
                      </a:r>
                      <a:r>
                        <a:rPr lang="ja-JP" sz="1200" b="0" kern="100" dirty="0">
                          <a:effectLst/>
                          <a:latin typeface="Meiryo UI" panose="020B0604030504040204" pitchFamily="50" charset="-128"/>
                          <a:ea typeface="Meiryo UI" panose="020B0604030504040204" pitchFamily="50" charset="-128"/>
                        </a:rPr>
                        <a:t>挨拶</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1564" marR="41564" marT="0" marB="0" anchor="ctr"/>
                </a:tc>
              </a:tr>
              <a:tr h="887942">
                <a:tc>
                  <a:txBody>
                    <a:bodyPr/>
                    <a:lstStyle/>
                    <a:p>
                      <a:pPr algn="ctr">
                        <a:spcAft>
                          <a:spcPts val="0"/>
                        </a:spcAft>
                      </a:pPr>
                      <a:r>
                        <a:rPr lang="ja-JP" sz="1200" b="0" kern="0">
                          <a:effectLst/>
                          <a:latin typeface="Meiryo UI" panose="020B0604030504040204" pitchFamily="50" charset="-128"/>
                          <a:ea typeface="Meiryo UI" panose="020B0604030504040204" pitchFamily="50" charset="-128"/>
                        </a:rPr>
                        <a:t>１３</a:t>
                      </a:r>
                      <a:r>
                        <a:rPr lang="en-US" sz="1200" b="0" kern="0">
                          <a:effectLst/>
                          <a:latin typeface="Meiryo UI" panose="020B0604030504040204" pitchFamily="50" charset="-128"/>
                          <a:ea typeface="Meiryo UI" panose="020B0604030504040204" pitchFamily="50" charset="-128"/>
                        </a:rPr>
                        <a:t>:</a:t>
                      </a:r>
                      <a:r>
                        <a:rPr lang="ja-JP" sz="1200" b="0" kern="0">
                          <a:effectLst/>
                          <a:latin typeface="Meiryo UI" panose="020B0604030504040204" pitchFamily="50" charset="-128"/>
                          <a:ea typeface="Meiryo UI" panose="020B0604030504040204" pitchFamily="50" charset="-128"/>
                        </a:rPr>
                        <a:t>２５～</a:t>
                      </a:r>
                      <a:endParaRPr lang="ja-JP" sz="12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1564" marR="41564" marT="0" marB="0" anchor="ctr"/>
                </a:tc>
                <a:tc>
                  <a:txBody>
                    <a:bodyPr/>
                    <a:lstStyle/>
                    <a:p>
                      <a:pPr algn="just">
                        <a:spcAft>
                          <a:spcPts val="0"/>
                        </a:spcAft>
                      </a:pPr>
                      <a:r>
                        <a:rPr lang="en-US" sz="1200" b="0" kern="0" dirty="0">
                          <a:effectLst/>
                          <a:latin typeface="Meiryo UI" panose="020B0604030504040204" pitchFamily="50" charset="-128"/>
                          <a:ea typeface="Meiryo UI" panose="020B0604030504040204" pitchFamily="50" charset="-128"/>
                        </a:rPr>
                        <a:t> </a:t>
                      </a:r>
                      <a:endParaRPr lang="ja-JP" sz="12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200" b="0" kern="0" dirty="0" smtClean="0">
                          <a:effectLst/>
                          <a:latin typeface="Meiryo UI" panose="020B0604030504040204" pitchFamily="50" charset="-128"/>
                          <a:ea typeface="Meiryo UI" panose="020B0604030504040204" pitchFamily="50" charset="-128"/>
                        </a:rPr>
                        <a:t>　</a:t>
                      </a:r>
                      <a:r>
                        <a:rPr lang="ja-JP" sz="1200" b="0" kern="0" dirty="0" smtClean="0">
                          <a:effectLst/>
                          <a:latin typeface="Meiryo UI" panose="020B0604030504040204" pitchFamily="50" charset="-128"/>
                          <a:ea typeface="Meiryo UI" panose="020B0604030504040204" pitchFamily="50" charset="-128"/>
                        </a:rPr>
                        <a:t>「</a:t>
                      </a:r>
                      <a:r>
                        <a:rPr lang="ja-JP" sz="1200" b="0" kern="0" dirty="0">
                          <a:effectLst/>
                          <a:latin typeface="Meiryo UI" panose="020B0604030504040204" pitchFamily="50" charset="-128"/>
                          <a:ea typeface="Meiryo UI" panose="020B0604030504040204" pitchFamily="50" charset="-128"/>
                        </a:rPr>
                        <a:t>専門学校における情報公表の促進」</a:t>
                      </a:r>
                      <a:endParaRPr lang="ja-JP" sz="1200" b="0" kern="100" dirty="0">
                        <a:effectLst/>
                        <a:latin typeface="Meiryo UI" panose="020B0604030504040204" pitchFamily="50" charset="-128"/>
                        <a:ea typeface="Meiryo UI" panose="020B0604030504040204" pitchFamily="50" charset="-128"/>
                      </a:endParaRPr>
                    </a:p>
                    <a:p>
                      <a:pPr algn="just">
                        <a:spcAft>
                          <a:spcPts val="0"/>
                        </a:spcAft>
                      </a:pPr>
                      <a:r>
                        <a:rPr lang="ja-JP" sz="1200" b="0" kern="0" dirty="0">
                          <a:effectLst/>
                          <a:latin typeface="Meiryo UI" panose="020B0604030504040204" pitchFamily="50" charset="-128"/>
                          <a:ea typeface="Meiryo UI" panose="020B0604030504040204" pitchFamily="50" charset="-128"/>
                        </a:rPr>
                        <a:t>　　文部科学省 総合教育政策局 </a:t>
                      </a:r>
                      <a:endParaRPr lang="ja-JP" sz="1200" b="0" kern="100" dirty="0">
                        <a:effectLst/>
                        <a:latin typeface="Meiryo UI" panose="020B0604030504040204" pitchFamily="50" charset="-128"/>
                        <a:ea typeface="Meiryo UI" panose="020B0604030504040204" pitchFamily="50" charset="-128"/>
                      </a:endParaRPr>
                    </a:p>
                    <a:p>
                      <a:pPr indent="400050" algn="just">
                        <a:spcAft>
                          <a:spcPts val="0"/>
                        </a:spcAft>
                      </a:pPr>
                      <a:r>
                        <a:rPr lang="ja-JP" sz="1200" b="0" kern="0" dirty="0">
                          <a:effectLst/>
                          <a:latin typeface="Meiryo UI" panose="020B0604030504040204" pitchFamily="50" charset="-128"/>
                          <a:ea typeface="Meiryo UI" panose="020B0604030504040204" pitchFamily="50" charset="-128"/>
                        </a:rPr>
                        <a:t>生涯学習推進課　専修学校教育振興室　ご担当者</a:t>
                      </a:r>
                      <a:endParaRPr lang="ja-JP" sz="1200" b="0" kern="100" dirty="0">
                        <a:effectLst/>
                        <a:latin typeface="Meiryo UI" panose="020B0604030504040204" pitchFamily="50" charset="-128"/>
                        <a:ea typeface="Meiryo UI" panose="020B0604030504040204" pitchFamily="50" charset="-128"/>
                      </a:endParaRPr>
                    </a:p>
                    <a:p>
                      <a:pPr algn="just">
                        <a:spcAft>
                          <a:spcPts val="0"/>
                        </a:spcAft>
                      </a:pPr>
                      <a:r>
                        <a:rPr lang="ja-JP" sz="1200" b="0" kern="0" dirty="0">
                          <a:effectLst/>
                          <a:latin typeface="Meiryo UI" panose="020B0604030504040204" pitchFamily="50" charset="-128"/>
                          <a:ea typeface="Meiryo UI" panose="020B0604030504040204" pitchFamily="50" charset="-128"/>
                        </a:rPr>
                        <a:t>　</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1564" marR="41564" marT="0" marB="0" anchor="ctr"/>
                </a:tc>
              </a:tr>
              <a:tr h="1598295">
                <a:tc>
                  <a:txBody>
                    <a:bodyPr/>
                    <a:lstStyle/>
                    <a:p>
                      <a:pPr indent="133350" algn="just">
                        <a:spcAft>
                          <a:spcPts val="0"/>
                        </a:spcAft>
                      </a:pPr>
                      <a:r>
                        <a:rPr lang="ja-JP" sz="1200" b="0" kern="0">
                          <a:effectLst/>
                          <a:latin typeface="Meiryo UI" panose="020B0604030504040204" pitchFamily="50" charset="-128"/>
                          <a:ea typeface="Meiryo UI" panose="020B0604030504040204" pitchFamily="50" charset="-128"/>
                        </a:rPr>
                        <a:t>１３</a:t>
                      </a:r>
                      <a:r>
                        <a:rPr lang="en-US" sz="1200" b="0" kern="0">
                          <a:effectLst/>
                          <a:latin typeface="Meiryo UI" panose="020B0604030504040204" pitchFamily="50" charset="-128"/>
                          <a:ea typeface="Meiryo UI" panose="020B0604030504040204" pitchFamily="50" charset="-128"/>
                        </a:rPr>
                        <a:t>:</a:t>
                      </a:r>
                      <a:r>
                        <a:rPr lang="ja-JP" sz="1200" b="0" kern="0">
                          <a:effectLst/>
                          <a:latin typeface="Meiryo UI" panose="020B0604030504040204" pitchFamily="50" charset="-128"/>
                          <a:ea typeface="Meiryo UI" panose="020B0604030504040204" pitchFamily="50" charset="-128"/>
                        </a:rPr>
                        <a:t>４５～</a:t>
                      </a:r>
                      <a:endParaRPr lang="ja-JP" sz="12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1564" marR="41564" marT="0" marB="0" anchor="ctr"/>
                </a:tc>
                <a:tc>
                  <a:txBody>
                    <a:bodyPr/>
                    <a:lstStyle/>
                    <a:p>
                      <a:pPr indent="133350" algn="just">
                        <a:spcAft>
                          <a:spcPts val="0"/>
                        </a:spcAft>
                      </a:pPr>
                      <a:r>
                        <a:rPr lang="ja-JP" sz="1200" b="0" kern="0" dirty="0">
                          <a:effectLst/>
                          <a:latin typeface="Meiryo UI" panose="020B0604030504040204" pitchFamily="50" charset="-128"/>
                          <a:ea typeface="Meiryo UI" panose="020B0604030504040204" pitchFamily="50" charset="-128"/>
                        </a:rPr>
                        <a:t>　　　　　　</a:t>
                      </a:r>
                      <a:endParaRPr lang="ja-JP" sz="12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200" b="0" kern="0" dirty="0" smtClean="0">
                          <a:effectLst/>
                          <a:latin typeface="Meiryo UI" panose="020B0604030504040204" pitchFamily="50" charset="-128"/>
                          <a:ea typeface="Meiryo UI" panose="020B0604030504040204" pitchFamily="50" charset="-128"/>
                        </a:rPr>
                        <a:t>　</a:t>
                      </a:r>
                      <a:r>
                        <a:rPr lang="ja-JP" sz="1200" b="0" kern="0" dirty="0" smtClean="0">
                          <a:effectLst/>
                          <a:latin typeface="Meiryo UI" panose="020B0604030504040204" pitchFamily="50" charset="-128"/>
                          <a:ea typeface="Meiryo UI" panose="020B0604030504040204" pitchFamily="50" charset="-128"/>
                        </a:rPr>
                        <a:t>「</a:t>
                      </a:r>
                      <a:r>
                        <a:rPr lang="ja-JP" sz="1200" b="0" kern="0" dirty="0">
                          <a:effectLst/>
                          <a:latin typeface="Meiryo UI" panose="020B0604030504040204" pitchFamily="50" charset="-128"/>
                          <a:ea typeface="Meiryo UI" panose="020B0604030504040204" pitchFamily="50" charset="-128"/>
                        </a:rPr>
                        <a:t>専門学校における情報公開事例</a:t>
                      </a:r>
                      <a:r>
                        <a:rPr lang="ja-JP" sz="1200" b="0" kern="0" dirty="0" smtClean="0">
                          <a:effectLst/>
                          <a:latin typeface="Meiryo UI" panose="020B0604030504040204" pitchFamily="50" charset="-128"/>
                          <a:ea typeface="Meiryo UI" panose="020B0604030504040204" pitchFamily="50" charset="-128"/>
                        </a:rPr>
                        <a:t>」</a:t>
                      </a:r>
                      <a:endParaRPr lang="en-US" altLang="ja-JP" sz="1200" b="0" kern="100" dirty="0" smtClean="0">
                        <a:effectLst/>
                        <a:latin typeface="Meiryo UI" panose="020B0604030504040204" pitchFamily="50" charset="-128"/>
                        <a:ea typeface="Meiryo UI" panose="020B0604030504040204" pitchFamily="50" charset="-128"/>
                      </a:endParaRPr>
                    </a:p>
                    <a:p>
                      <a:pPr algn="just">
                        <a:spcAft>
                          <a:spcPts val="0"/>
                        </a:spcAft>
                      </a:pPr>
                      <a:r>
                        <a:rPr lang="ja-JP" altLang="en-US" sz="1200" b="0" kern="100" dirty="0" smtClean="0">
                          <a:effectLst/>
                          <a:latin typeface="Meiryo UI" panose="020B0604030504040204" pitchFamily="50" charset="-128"/>
                          <a:ea typeface="Meiryo UI" panose="020B0604030504040204" pitchFamily="50" charset="-128"/>
                        </a:rPr>
                        <a:t>　　香川</a:t>
                      </a:r>
                      <a:r>
                        <a:rPr lang="ja-JP" sz="1200" b="0" kern="0" dirty="0" smtClean="0">
                          <a:effectLst/>
                          <a:latin typeface="Meiryo UI" panose="020B0604030504040204" pitchFamily="50" charset="-128"/>
                          <a:ea typeface="Meiryo UI" panose="020B0604030504040204" pitchFamily="50" charset="-128"/>
                        </a:rPr>
                        <a:t>会場</a:t>
                      </a:r>
                      <a:r>
                        <a:rPr lang="ja-JP" sz="1200" b="0" kern="0" dirty="0">
                          <a:effectLst/>
                          <a:latin typeface="Meiryo UI" panose="020B0604030504040204" pitchFamily="50" charset="-128"/>
                          <a:ea typeface="Meiryo UI" panose="020B0604030504040204" pitchFamily="50" charset="-128"/>
                        </a:rPr>
                        <a:t>：中央カレッジグループ　経営企画本部　教育開発研究所</a:t>
                      </a:r>
                      <a:endParaRPr lang="ja-JP" sz="1200" b="0" kern="100" dirty="0">
                        <a:effectLst/>
                        <a:latin typeface="Meiryo UI" panose="020B0604030504040204" pitchFamily="50" charset="-128"/>
                        <a:ea typeface="Meiryo UI" panose="020B0604030504040204" pitchFamily="50" charset="-128"/>
                      </a:endParaRPr>
                    </a:p>
                    <a:p>
                      <a:pPr algn="l">
                        <a:spcAft>
                          <a:spcPts val="0"/>
                        </a:spcAft>
                      </a:pPr>
                      <a:r>
                        <a:rPr lang="ja-JP" altLang="en-US" sz="1200" b="0" kern="0" dirty="0">
                          <a:effectLst/>
                          <a:latin typeface="Meiryo UI" panose="020B0604030504040204" pitchFamily="50" charset="-128"/>
                          <a:ea typeface="Meiryo UI" panose="020B0604030504040204" pitchFamily="50" charset="-128"/>
                        </a:rPr>
                        <a:t>　</a:t>
                      </a:r>
                      <a:r>
                        <a:rPr lang="ja-JP" altLang="en-US" sz="1200" b="0" kern="0" dirty="0" smtClean="0">
                          <a:effectLst/>
                          <a:latin typeface="Meiryo UI" panose="020B0604030504040204" pitchFamily="50" charset="-128"/>
                          <a:ea typeface="Meiryo UI" panose="020B0604030504040204" pitchFamily="50" charset="-128"/>
                        </a:rPr>
                        <a:t>　　　　　　　　　　　　　　　　　　　　</a:t>
                      </a:r>
                      <a:r>
                        <a:rPr lang="ja-JP" sz="1200" b="0" kern="0" dirty="0" smtClean="0">
                          <a:effectLst/>
                          <a:latin typeface="Meiryo UI" panose="020B0604030504040204" pitchFamily="50" charset="-128"/>
                          <a:ea typeface="Meiryo UI" panose="020B0604030504040204" pitchFamily="50" charset="-128"/>
                        </a:rPr>
                        <a:t>主任研究員</a:t>
                      </a:r>
                      <a:r>
                        <a:rPr lang="ja-JP" altLang="en-US" sz="1200" b="0" kern="0" dirty="0" smtClean="0">
                          <a:effectLst/>
                          <a:latin typeface="Meiryo UI" panose="020B0604030504040204" pitchFamily="50" charset="-128"/>
                          <a:ea typeface="Meiryo UI" panose="020B0604030504040204" pitchFamily="50" charset="-128"/>
                        </a:rPr>
                        <a:t>　　　　</a:t>
                      </a:r>
                      <a:r>
                        <a:rPr lang="ja-JP" sz="1200" b="0" kern="0" dirty="0" smtClean="0">
                          <a:effectLst/>
                          <a:latin typeface="Meiryo UI" panose="020B0604030504040204" pitchFamily="50" charset="-128"/>
                          <a:ea typeface="Meiryo UI" panose="020B0604030504040204" pitchFamily="50" charset="-128"/>
                        </a:rPr>
                        <a:t>八</a:t>
                      </a:r>
                      <a:r>
                        <a:rPr lang="ja-JP" sz="1200" b="0" kern="0" dirty="0">
                          <a:effectLst/>
                          <a:latin typeface="Meiryo UI" panose="020B0604030504040204" pitchFamily="50" charset="-128"/>
                          <a:ea typeface="Meiryo UI" panose="020B0604030504040204" pitchFamily="50" charset="-128"/>
                        </a:rPr>
                        <a:t>　木　信　幸</a:t>
                      </a:r>
                      <a:endParaRPr lang="ja-JP" sz="1200" b="0" kern="100" dirty="0">
                        <a:effectLst/>
                        <a:latin typeface="Meiryo UI" panose="020B0604030504040204" pitchFamily="50" charset="-128"/>
                        <a:ea typeface="Meiryo UI" panose="020B0604030504040204" pitchFamily="50" charset="-128"/>
                      </a:endParaRPr>
                    </a:p>
                    <a:p>
                      <a:pPr algn="just">
                        <a:spcAft>
                          <a:spcPts val="0"/>
                        </a:spcAft>
                      </a:pPr>
                      <a:r>
                        <a:rPr lang="ja-JP" sz="1200" b="0" kern="0" dirty="0">
                          <a:effectLst/>
                          <a:latin typeface="Meiryo UI" panose="020B0604030504040204" pitchFamily="50" charset="-128"/>
                          <a:ea typeface="Meiryo UI" panose="020B0604030504040204" pitchFamily="50" charset="-128"/>
                        </a:rPr>
                        <a:t>　　群馬会場：専修学校インターナショナルデザインアカデミー</a:t>
                      </a:r>
                      <a:endParaRPr lang="ja-JP" sz="1200" b="0" kern="100" dirty="0">
                        <a:effectLst/>
                        <a:latin typeface="Meiryo UI" panose="020B0604030504040204" pitchFamily="50" charset="-128"/>
                        <a:ea typeface="Meiryo UI" panose="020B0604030504040204" pitchFamily="50" charset="-128"/>
                      </a:endParaRPr>
                    </a:p>
                    <a:p>
                      <a:pPr algn="l">
                        <a:spcAft>
                          <a:spcPts val="0"/>
                        </a:spcAft>
                      </a:pPr>
                      <a:r>
                        <a:rPr lang="ja-JP" altLang="en-US" sz="1200" b="0" kern="0" dirty="0">
                          <a:effectLst/>
                          <a:latin typeface="Meiryo UI" panose="020B0604030504040204" pitchFamily="50" charset="-128"/>
                          <a:ea typeface="Meiryo UI" panose="020B0604030504040204" pitchFamily="50" charset="-128"/>
                        </a:rPr>
                        <a:t>　</a:t>
                      </a:r>
                      <a:r>
                        <a:rPr lang="ja-JP" altLang="en-US" sz="1200" b="0" kern="0" dirty="0" smtClean="0">
                          <a:effectLst/>
                          <a:latin typeface="Meiryo UI" panose="020B0604030504040204" pitchFamily="50" charset="-128"/>
                          <a:ea typeface="Meiryo UI" panose="020B0604030504040204" pitchFamily="50" charset="-128"/>
                        </a:rPr>
                        <a:t>　　　　　　　　　　　　　　　　　　　　　 </a:t>
                      </a:r>
                      <a:r>
                        <a:rPr lang="ja-JP" sz="1200" b="0" kern="0" dirty="0" smtClean="0">
                          <a:effectLst/>
                          <a:latin typeface="Meiryo UI" panose="020B0604030504040204" pitchFamily="50" charset="-128"/>
                          <a:ea typeface="Meiryo UI" panose="020B0604030504040204" pitchFamily="50" charset="-128"/>
                        </a:rPr>
                        <a:t>事務局長</a:t>
                      </a:r>
                      <a:r>
                        <a:rPr lang="ja-JP" altLang="en-US" sz="1200" b="0" kern="0" dirty="0" smtClean="0">
                          <a:effectLst/>
                          <a:latin typeface="Meiryo UI" panose="020B0604030504040204" pitchFamily="50" charset="-128"/>
                          <a:ea typeface="Meiryo UI" panose="020B0604030504040204" pitchFamily="50" charset="-128"/>
                        </a:rPr>
                        <a:t>　</a:t>
                      </a:r>
                      <a:r>
                        <a:rPr lang="ja-JP" altLang="en-US" sz="1200" b="0" kern="0" dirty="0">
                          <a:effectLst/>
                          <a:latin typeface="Meiryo UI" panose="020B0604030504040204" pitchFamily="50" charset="-128"/>
                          <a:ea typeface="Meiryo UI" panose="020B0604030504040204" pitchFamily="50" charset="-128"/>
                        </a:rPr>
                        <a:t>　</a:t>
                      </a:r>
                      <a:r>
                        <a:rPr lang="ja-JP" altLang="en-US" sz="1200" b="0" kern="0" dirty="0" smtClean="0">
                          <a:effectLst/>
                          <a:latin typeface="Meiryo UI" panose="020B0604030504040204" pitchFamily="50" charset="-128"/>
                          <a:ea typeface="Meiryo UI" panose="020B0604030504040204" pitchFamily="50" charset="-128"/>
                        </a:rPr>
                        <a:t>　　</a:t>
                      </a:r>
                      <a:r>
                        <a:rPr lang="ja-JP" sz="1200" b="0" kern="0" dirty="0" smtClean="0">
                          <a:effectLst/>
                          <a:latin typeface="Meiryo UI" panose="020B0604030504040204" pitchFamily="50" charset="-128"/>
                          <a:ea typeface="Meiryo UI" panose="020B0604030504040204" pitchFamily="50" charset="-128"/>
                        </a:rPr>
                        <a:t>大</a:t>
                      </a:r>
                      <a:r>
                        <a:rPr lang="ja-JP" sz="1200" b="0" kern="0" dirty="0">
                          <a:effectLst/>
                          <a:latin typeface="Meiryo UI" panose="020B0604030504040204" pitchFamily="50" charset="-128"/>
                          <a:ea typeface="Meiryo UI" panose="020B0604030504040204" pitchFamily="50" charset="-128"/>
                        </a:rPr>
                        <a:t>　城　英　樹</a:t>
                      </a:r>
                      <a:endParaRPr lang="ja-JP" sz="1200" b="0" kern="100" dirty="0">
                        <a:effectLst/>
                        <a:latin typeface="Meiryo UI" panose="020B0604030504040204" pitchFamily="50" charset="-128"/>
                        <a:ea typeface="Meiryo UI" panose="020B0604030504040204" pitchFamily="50" charset="-128"/>
                      </a:endParaRPr>
                    </a:p>
                    <a:p>
                      <a:pPr algn="just">
                        <a:spcAft>
                          <a:spcPts val="0"/>
                        </a:spcAft>
                      </a:pPr>
                      <a:r>
                        <a:rPr lang="ja-JP" sz="1200" b="0" kern="0" dirty="0">
                          <a:effectLst/>
                          <a:latin typeface="Meiryo UI" panose="020B0604030504040204" pitchFamily="50" charset="-128"/>
                          <a:ea typeface="Meiryo UI" panose="020B0604030504040204" pitchFamily="50" charset="-128"/>
                        </a:rPr>
                        <a:t>　　沖縄会場：専門学校穴吹</a:t>
                      </a:r>
                      <a:r>
                        <a:rPr lang="ja-JP" sz="1200" b="0" kern="0" dirty="0" smtClean="0">
                          <a:effectLst/>
                          <a:latin typeface="Meiryo UI" panose="020B0604030504040204" pitchFamily="50" charset="-128"/>
                          <a:ea typeface="Meiryo UI" panose="020B0604030504040204" pitchFamily="50" charset="-128"/>
                        </a:rPr>
                        <a:t>デザインカレッジ</a:t>
                      </a:r>
                      <a:endParaRPr lang="ja-JP" sz="1200" b="0" kern="100" dirty="0" smtClean="0">
                        <a:effectLst/>
                        <a:latin typeface="Meiryo UI" panose="020B0604030504040204" pitchFamily="50" charset="-128"/>
                        <a:ea typeface="Meiryo UI" panose="020B0604030504040204" pitchFamily="50" charset="-128"/>
                      </a:endParaRPr>
                    </a:p>
                    <a:p>
                      <a:pPr indent="0" algn="l">
                        <a:spcAft>
                          <a:spcPts val="0"/>
                        </a:spcAft>
                      </a:pPr>
                      <a:r>
                        <a:rPr lang="ja-JP" altLang="en-US" sz="1200" b="0" kern="0" dirty="0" smtClean="0">
                          <a:effectLst/>
                          <a:latin typeface="Meiryo UI" panose="020B0604030504040204" pitchFamily="50" charset="-128"/>
                          <a:ea typeface="Meiryo UI" panose="020B0604030504040204" pitchFamily="50" charset="-128"/>
                        </a:rPr>
                        <a:t>　　　　　　　　　　　　　　　　　　　　　　　 </a:t>
                      </a:r>
                      <a:r>
                        <a:rPr lang="ja-JP" sz="1200" b="0" kern="0" dirty="0" smtClean="0">
                          <a:effectLst/>
                          <a:latin typeface="Meiryo UI" panose="020B0604030504040204" pitchFamily="50" charset="-128"/>
                          <a:ea typeface="Meiryo UI" panose="020B0604030504040204" pitchFamily="50" charset="-128"/>
                        </a:rPr>
                        <a:t>副校長</a:t>
                      </a:r>
                      <a:r>
                        <a:rPr lang="ja-JP" altLang="en-US" sz="1200" b="0" kern="0" dirty="0" smtClean="0">
                          <a:effectLst/>
                          <a:latin typeface="Meiryo UI" panose="020B0604030504040204" pitchFamily="50" charset="-128"/>
                          <a:ea typeface="Meiryo UI" panose="020B0604030504040204" pitchFamily="50" charset="-128"/>
                        </a:rPr>
                        <a:t>　　  </a:t>
                      </a:r>
                      <a:r>
                        <a:rPr lang="ja-JP" sz="1200" b="0" kern="0" dirty="0" smtClean="0">
                          <a:effectLst/>
                          <a:latin typeface="Meiryo UI" panose="020B0604030504040204" pitchFamily="50" charset="-128"/>
                          <a:ea typeface="Meiryo UI" panose="020B0604030504040204" pitchFamily="50" charset="-128"/>
                        </a:rPr>
                        <a:t>　</a:t>
                      </a:r>
                      <a:r>
                        <a:rPr lang="ja-JP" altLang="en-US" sz="1200" b="0" kern="0" dirty="0" smtClean="0">
                          <a:effectLst/>
                          <a:latin typeface="Meiryo UI" panose="020B0604030504040204" pitchFamily="50" charset="-128"/>
                          <a:ea typeface="Meiryo UI" panose="020B0604030504040204" pitchFamily="50" charset="-128"/>
                        </a:rPr>
                        <a:t> </a:t>
                      </a:r>
                      <a:r>
                        <a:rPr lang="ja-JP" sz="1200" b="0" kern="0" dirty="0" smtClean="0">
                          <a:effectLst/>
                          <a:latin typeface="Meiryo UI" panose="020B0604030504040204" pitchFamily="50" charset="-128"/>
                          <a:ea typeface="Meiryo UI" panose="020B0604030504040204" pitchFamily="50" charset="-128"/>
                        </a:rPr>
                        <a:t>後　藤　良　二</a:t>
                      </a:r>
                      <a:endParaRPr lang="ja-JP" sz="1200" b="0" kern="100" dirty="0" smtClean="0">
                        <a:effectLst/>
                        <a:latin typeface="Meiryo UI" panose="020B0604030504040204" pitchFamily="50" charset="-128"/>
                        <a:ea typeface="Meiryo UI" panose="020B0604030504040204" pitchFamily="50" charset="-128"/>
                      </a:endParaRPr>
                    </a:p>
                    <a:p>
                      <a:pPr algn="r">
                        <a:spcAft>
                          <a:spcPts val="0"/>
                        </a:spcAft>
                      </a:pPr>
                      <a:r>
                        <a:rPr lang="en-US" sz="1200" b="0" kern="0" dirty="0" smtClean="0">
                          <a:effectLst/>
                          <a:latin typeface="Meiryo UI" panose="020B0604030504040204" pitchFamily="50" charset="-128"/>
                          <a:ea typeface="Meiryo UI" panose="020B0604030504040204" pitchFamily="50" charset="-128"/>
                        </a:rPr>
                        <a:t> </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1564" marR="41564" marT="0" marB="0" anchor="ctr"/>
                </a:tc>
              </a:tr>
              <a:tr h="1598295">
                <a:tc>
                  <a:txBody>
                    <a:bodyPr/>
                    <a:lstStyle/>
                    <a:p>
                      <a:pPr indent="133350" algn="just">
                        <a:spcAft>
                          <a:spcPts val="0"/>
                        </a:spcAft>
                      </a:pPr>
                      <a:r>
                        <a:rPr lang="ja-JP" sz="1200" b="0" kern="0">
                          <a:effectLst/>
                          <a:latin typeface="Meiryo UI" panose="020B0604030504040204" pitchFamily="50" charset="-128"/>
                          <a:ea typeface="Meiryo UI" panose="020B0604030504040204" pitchFamily="50" charset="-128"/>
                        </a:rPr>
                        <a:t>１４</a:t>
                      </a:r>
                      <a:r>
                        <a:rPr lang="en-US" sz="1200" b="0" kern="0">
                          <a:effectLst/>
                          <a:latin typeface="Meiryo UI" panose="020B0604030504040204" pitchFamily="50" charset="-128"/>
                          <a:ea typeface="Meiryo UI" panose="020B0604030504040204" pitchFamily="50" charset="-128"/>
                        </a:rPr>
                        <a:t>:</a:t>
                      </a:r>
                      <a:r>
                        <a:rPr lang="ja-JP" sz="1200" b="0" kern="0">
                          <a:effectLst/>
                          <a:latin typeface="Meiryo UI" panose="020B0604030504040204" pitchFamily="50" charset="-128"/>
                          <a:ea typeface="Meiryo UI" panose="020B0604030504040204" pitchFamily="50" charset="-128"/>
                        </a:rPr>
                        <a:t>１５～</a:t>
                      </a:r>
                      <a:endParaRPr lang="ja-JP" sz="12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1564" marR="41564" marT="0" marB="0" anchor="ctr"/>
                </a:tc>
                <a:tc>
                  <a:txBody>
                    <a:bodyPr/>
                    <a:lstStyle/>
                    <a:p>
                      <a:pPr marL="266700" algn="just">
                        <a:spcAft>
                          <a:spcPts val="0"/>
                        </a:spcAft>
                      </a:pPr>
                      <a:r>
                        <a:rPr lang="en-US" sz="1200" b="0" kern="100" dirty="0">
                          <a:effectLst/>
                          <a:latin typeface="Meiryo UI" panose="020B0604030504040204" pitchFamily="50" charset="-128"/>
                          <a:ea typeface="Meiryo UI" panose="020B0604030504040204" pitchFamily="50" charset="-128"/>
                        </a:rPr>
                        <a:t> </a:t>
                      </a:r>
                      <a:endParaRPr lang="ja-JP" sz="12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200" b="0" kern="100" dirty="0" smtClean="0">
                          <a:effectLst/>
                          <a:latin typeface="Meiryo UI" panose="020B0604030504040204" pitchFamily="50" charset="-128"/>
                          <a:ea typeface="Meiryo UI" panose="020B0604030504040204" pitchFamily="50" charset="-128"/>
                        </a:rPr>
                        <a:t>　</a:t>
                      </a:r>
                      <a:r>
                        <a:rPr lang="ja-JP" sz="1200" b="0" kern="100" dirty="0" smtClean="0">
                          <a:effectLst/>
                          <a:latin typeface="Meiryo UI" panose="020B0604030504040204" pitchFamily="50" charset="-128"/>
                          <a:ea typeface="Meiryo UI" panose="020B0604030504040204" pitchFamily="50" charset="-128"/>
                        </a:rPr>
                        <a:t>「</a:t>
                      </a:r>
                      <a:r>
                        <a:rPr lang="ja-JP" sz="1200" b="0" kern="100" dirty="0">
                          <a:effectLst/>
                          <a:latin typeface="Meiryo UI" panose="020B0604030504040204" pitchFamily="50" charset="-128"/>
                          <a:ea typeface="Meiryo UI" panose="020B0604030504040204" pitchFamily="50" charset="-128"/>
                        </a:rPr>
                        <a:t>高等学校が望む専門学校の情報公開</a:t>
                      </a:r>
                      <a:r>
                        <a:rPr lang="ja-JP" sz="1200" b="0" kern="100" dirty="0" smtClean="0">
                          <a:effectLst/>
                          <a:latin typeface="Meiryo UI" panose="020B0604030504040204" pitchFamily="50" charset="-128"/>
                          <a:ea typeface="Meiryo UI" panose="020B0604030504040204" pitchFamily="50" charset="-128"/>
                        </a:rPr>
                        <a:t>」</a:t>
                      </a:r>
                      <a:endParaRPr lang="en-US" altLang="ja-JP" sz="1200" b="0" kern="100" dirty="0" smtClean="0">
                        <a:effectLst/>
                        <a:latin typeface="Meiryo UI" panose="020B0604030504040204" pitchFamily="50" charset="-128"/>
                        <a:ea typeface="Meiryo UI" panose="020B0604030504040204" pitchFamily="50" charset="-128"/>
                      </a:endParaRPr>
                    </a:p>
                    <a:p>
                      <a:pPr algn="l">
                        <a:spcAft>
                          <a:spcPts val="0"/>
                        </a:spcAft>
                      </a:pPr>
                      <a:r>
                        <a:rPr lang="ja-JP" altLang="en-US" sz="1200" b="0" kern="100" dirty="0" smtClean="0">
                          <a:effectLst/>
                          <a:latin typeface="Meiryo UI" panose="020B0604030504040204" pitchFamily="50" charset="-128"/>
                          <a:ea typeface="Meiryo UI" panose="020B0604030504040204" pitchFamily="50" charset="-128"/>
                        </a:rPr>
                        <a:t>　　香川</a:t>
                      </a:r>
                      <a:r>
                        <a:rPr lang="ja-JP" sz="1200" b="0" kern="100" dirty="0" smtClean="0">
                          <a:effectLst/>
                          <a:latin typeface="Meiryo UI" panose="020B0604030504040204" pitchFamily="50" charset="-128"/>
                          <a:ea typeface="Meiryo UI" panose="020B0604030504040204" pitchFamily="50" charset="-128"/>
                        </a:rPr>
                        <a:t>会場：香川</a:t>
                      </a:r>
                      <a:r>
                        <a:rPr lang="ja-JP" sz="1200" b="0" kern="100" dirty="0">
                          <a:effectLst/>
                          <a:latin typeface="Meiryo UI" panose="020B0604030504040204" pitchFamily="50" charset="-128"/>
                          <a:ea typeface="Meiryo UI" panose="020B0604030504040204" pitchFamily="50" charset="-128"/>
                        </a:rPr>
                        <a:t>県立善通寺第一高等学校</a:t>
                      </a:r>
                    </a:p>
                    <a:p>
                      <a:pPr indent="2000250" algn="l">
                        <a:spcAft>
                          <a:spcPts val="0"/>
                        </a:spcAft>
                      </a:pPr>
                      <a:r>
                        <a:rPr lang="ja-JP" altLang="en-US" sz="1200" b="0" kern="100" dirty="0" smtClean="0">
                          <a:effectLst/>
                          <a:latin typeface="Meiryo UI" panose="020B0604030504040204" pitchFamily="50" charset="-128"/>
                          <a:ea typeface="Meiryo UI" panose="020B0604030504040204" pitchFamily="50" charset="-128"/>
                        </a:rPr>
                        <a:t>　　　　　</a:t>
                      </a:r>
                      <a:r>
                        <a:rPr lang="ja-JP" sz="1200" b="0" kern="100" dirty="0" smtClean="0">
                          <a:effectLst/>
                          <a:latin typeface="Meiryo UI" panose="020B0604030504040204" pitchFamily="50" charset="-128"/>
                          <a:ea typeface="Meiryo UI" panose="020B0604030504040204" pitchFamily="50" charset="-128"/>
                        </a:rPr>
                        <a:t>教</a:t>
                      </a:r>
                      <a:r>
                        <a:rPr lang="ja-JP" sz="1200" b="0" kern="100" dirty="0">
                          <a:effectLst/>
                          <a:latin typeface="Meiryo UI" panose="020B0604030504040204" pitchFamily="50" charset="-128"/>
                          <a:ea typeface="Meiryo UI" panose="020B0604030504040204" pitchFamily="50" charset="-128"/>
                        </a:rPr>
                        <a:t>　頭　　　　岡　本　義　</a:t>
                      </a:r>
                      <a:r>
                        <a:rPr lang="ja-JP" sz="1200" b="0" kern="100" dirty="0" smtClean="0">
                          <a:effectLst/>
                          <a:latin typeface="Meiryo UI" panose="020B0604030504040204" pitchFamily="50" charset="-128"/>
                          <a:ea typeface="Meiryo UI" panose="020B0604030504040204" pitchFamily="50" charset="-128"/>
                        </a:rPr>
                        <a:t>浩</a:t>
                      </a:r>
                      <a:endParaRPr lang="en-US" altLang="ja-JP" sz="1200" b="0" kern="100" dirty="0" smtClean="0">
                        <a:effectLst/>
                        <a:latin typeface="Meiryo UI" panose="020B0604030504040204" pitchFamily="50" charset="-128"/>
                        <a:ea typeface="Meiryo UI" panose="020B0604030504040204" pitchFamily="50" charset="-128"/>
                      </a:endParaRPr>
                    </a:p>
                    <a:p>
                      <a:pPr indent="0" algn="l">
                        <a:spcAft>
                          <a:spcPts val="0"/>
                        </a:spcAft>
                      </a:pPr>
                      <a:r>
                        <a:rPr lang="ja-JP" altLang="en-US" sz="1200" b="0" kern="100" baseline="0" dirty="0" smtClean="0">
                          <a:effectLst/>
                          <a:latin typeface="Meiryo UI" panose="020B0604030504040204" pitchFamily="50" charset="-128"/>
                          <a:ea typeface="Meiryo UI" panose="020B0604030504040204" pitchFamily="50" charset="-128"/>
                        </a:rPr>
                        <a:t>　　</a:t>
                      </a:r>
                      <a:r>
                        <a:rPr lang="ja-JP" sz="1200" b="0" kern="0" baseline="0" dirty="0" smtClean="0">
                          <a:effectLst/>
                          <a:latin typeface="Meiryo UI" panose="020B0604030504040204" pitchFamily="50" charset="-128"/>
                          <a:ea typeface="Meiryo UI" panose="020B0604030504040204" pitchFamily="50" charset="-128"/>
                        </a:rPr>
                        <a:t>群馬会場：群馬県立大泉高等学校</a:t>
                      </a:r>
                    </a:p>
                    <a:p>
                      <a:pPr marL="400050" indent="-133350" algn="l" hangingPunct="0">
                        <a:spcAft>
                          <a:spcPts val="0"/>
                        </a:spcAft>
                      </a:pPr>
                      <a:r>
                        <a:rPr lang="ja-JP" sz="1200" b="0" kern="0" baseline="0" dirty="0">
                          <a:effectLst/>
                          <a:latin typeface="Meiryo UI" panose="020B0604030504040204" pitchFamily="50" charset="-128"/>
                          <a:ea typeface="Meiryo UI" panose="020B0604030504040204" pitchFamily="50" charset="-128"/>
                        </a:rPr>
                        <a:t>　　　　　　　　　　　</a:t>
                      </a:r>
                      <a:r>
                        <a:rPr lang="ja-JP" altLang="en-US" sz="1200" b="0" kern="0" baseline="0" dirty="0" smtClean="0">
                          <a:effectLst/>
                          <a:latin typeface="Meiryo UI" panose="020B0604030504040204" pitchFamily="50" charset="-128"/>
                          <a:ea typeface="Meiryo UI" panose="020B0604030504040204" pitchFamily="50" charset="-128"/>
                        </a:rPr>
                        <a:t>　　　　</a:t>
                      </a:r>
                      <a:r>
                        <a:rPr lang="ja-JP" sz="1200" b="0" kern="0" baseline="0" dirty="0">
                          <a:effectLst/>
                          <a:latin typeface="Meiryo UI" panose="020B0604030504040204" pitchFamily="50" charset="-128"/>
                          <a:ea typeface="Meiryo UI" panose="020B0604030504040204" pitchFamily="50" charset="-128"/>
                        </a:rPr>
                        <a:t>　　進路指導</a:t>
                      </a:r>
                      <a:r>
                        <a:rPr lang="ja-JP" sz="1200" b="0" kern="0" baseline="0" dirty="0" smtClean="0">
                          <a:effectLst/>
                          <a:latin typeface="Meiryo UI" panose="020B0604030504040204" pitchFamily="50" charset="-128"/>
                          <a:ea typeface="Meiryo UI" panose="020B0604030504040204" pitchFamily="50" charset="-128"/>
                        </a:rPr>
                        <a:t>主事</a:t>
                      </a:r>
                      <a:r>
                        <a:rPr lang="ja-JP" altLang="en-US" sz="1200" b="0" kern="0" baseline="0" dirty="0" smtClean="0">
                          <a:effectLst/>
                          <a:latin typeface="Meiryo UI" panose="020B0604030504040204" pitchFamily="50" charset="-128"/>
                          <a:ea typeface="Meiryo UI" panose="020B0604030504040204" pitchFamily="50" charset="-128"/>
                        </a:rPr>
                        <a:t>　　　</a:t>
                      </a:r>
                      <a:r>
                        <a:rPr lang="ja-JP" sz="1200" b="0" kern="0" baseline="0" dirty="0">
                          <a:effectLst/>
                          <a:latin typeface="Meiryo UI" panose="020B0604030504040204" pitchFamily="50" charset="-128"/>
                          <a:ea typeface="Meiryo UI" panose="020B0604030504040204" pitchFamily="50" charset="-128"/>
                        </a:rPr>
                        <a:t>　石　原　靖　</a:t>
                      </a:r>
                      <a:r>
                        <a:rPr lang="ja-JP" sz="1200" b="0" kern="0" baseline="0" dirty="0" smtClean="0">
                          <a:effectLst/>
                          <a:latin typeface="Meiryo UI" panose="020B0604030504040204" pitchFamily="50" charset="-128"/>
                          <a:ea typeface="Meiryo UI" panose="020B0604030504040204" pitchFamily="50" charset="-128"/>
                        </a:rPr>
                        <a:t>久</a:t>
                      </a:r>
                      <a:endParaRPr lang="en-US" altLang="ja-JP" sz="1200" b="0" kern="0" baseline="0" dirty="0" smtClean="0">
                        <a:effectLst/>
                        <a:latin typeface="Meiryo UI" panose="020B0604030504040204" pitchFamily="50" charset="-128"/>
                        <a:ea typeface="Meiryo UI" panose="020B0604030504040204" pitchFamily="50" charset="-128"/>
                      </a:endParaRPr>
                    </a:p>
                    <a:p>
                      <a:pPr marL="0" indent="0" algn="l" hangingPunct="0">
                        <a:spcAft>
                          <a:spcPts val="0"/>
                        </a:spcAft>
                      </a:pPr>
                      <a:r>
                        <a:rPr lang="ja-JP" altLang="en-US" sz="1200" b="0" kern="0" baseline="0" dirty="0" smtClean="0">
                          <a:effectLst/>
                          <a:latin typeface="Meiryo UI" panose="020B0604030504040204" pitchFamily="50" charset="-128"/>
                          <a:ea typeface="Meiryo UI" panose="020B0604030504040204" pitchFamily="50" charset="-128"/>
                        </a:rPr>
                        <a:t>　　</a:t>
                      </a:r>
                      <a:r>
                        <a:rPr lang="ja-JP" sz="1200" b="0" kern="0" baseline="0" dirty="0" smtClean="0">
                          <a:effectLst/>
                          <a:latin typeface="Meiryo UI" panose="020B0604030504040204" pitchFamily="50" charset="-128"/>
                          <a:ea typeface="Meiryo UI" panose="020B0604030504040204" pitchFamily="50" charset="-128"/>
                        </a:rPr>
                        <a:t>沖縄</a:t>
                      </a:r>
                      <a:r>
                        <a:rPr lang="ja-JP" sz="1200" b="0" kern="0" baseline="0" dirty="0">
                          <a:effectLst/>
                          <a:latin typeface="Meiryo UI" panose="020B0604030504040204" pitchFamily="50" charset="-128"/>
                          <a:ea typeface="Meiryo UI" panose="020B0604030504040204" pitchFamily="50" charset="-128"/>
                        </a:rPr>
                        <a:t>会場：</a:t>
                      </a:r>
                      <a:r>
                        <a:rPr lang="ja-JP" sz="1200" b="0" kern="0" baseline="0" dirty="0" smtClean="0">
                          <a:effectLst/>
                          <a:latin typeface="Meiryo UI" panose="020B0604030504040204" pitchFamily="50" charset="-128"/>
                          <a:ea typeface="Meiryo UI" panose="020B0604030504040204" pitchFamily="50" charset="-128"/>
                        </a:rPr>
                        <a:t>沖縄県立</a:t>
                      </a:r>
                      <a:r>
                        <a:rPr lang="ja-JP" sz="1200" b="0" kern="0" baseline="0" dirty="0">
                          <a:effectLst/>
                          <a:latin typeface="Meiryo UI" panose="020B0604030504040204" pitchFamily="50" charset="-128"/>
                          <a:ea typeface="Meiryo UI" panose="020B0604030504040204" pitchFamily="50" charset="-128"/>
                        </a:rPr>
                        <a:t>美里工業高等学校</a:t>
                      </a:r>
                    </a:p>
                    <a:p>
                      <a:pPr indent="1733550" algn="l" hangingPunct="0">
                        <a:spcAft>
                          <a:spcPts val="0"/>
                        </a:spcAft>
                      </a:pPr>
                      <a:r>
                        <a:rPr lang="ja-JP" sz="1200" b="0" kern="0" baseline="0" dirty="0" smtClean="0">
                          <a:effectLst/>
                          <a:latin typeface="Meiryo UI" panose="020B0604030504040204" pitchFamily="50" charset="-128"/>
                          <a:ea typeface="Meiryo UI" panose="020B0604030504040204" pitchFamily="50" charset="-128"/>
                        </a:rPr>
                        <a:t>進路</a:t>
                      </a:r>
                      <a:r>
                        <a:rPr lang="ja-JP" sz="1200" b="0" kern="0" baseline="0" dirty="0">
                          <a:effectLst/>
                          <a:latin typeface="Meiryo UI" panose="020B0604030504040204" pitchFamily="50" charset="-128"/>
                          <a:ea typeface="Meiryo UI" panose="020B0604030504040204" pitchFamily="50" charset="-128"/>
                        </a:rPr>
                        <a:t>指導部　主任　</a:t>
                      </a:r>
                      <a:r>
                        <a:rPr lang="ja-JP" altLang="en-US" sz="1200" b="0" kern="0" baseline="0" dirty="0" smtClean="0">
                          <a:effectLst/>
                          <a:latin typeface="Meiryo UI" panose="020B0604030504040204" pitchFamily="50" charset="-128"/>
                          <a:ea typeface="Meiryo UI" panose="020B0604030504040204" pitchFamily="50" charset="-128"/>
                        </a:rPr>
                        <a:t>　　　</a:t>
                      </a:r>
                      <a:r>
                        <a:rPr lang="ja-JP" sz="1200" b="0" kern="0" baseline="0" dirty="0" smtClean="0">
                          <a:effectLst/>
                          <a:latin typeface="Meiryo UI" panose="020B0604030504040204" pitchFamily="50" charset="-128"/>
                          <a:ea typeface="Meiryo UI" panose="020B0604030504040204" pitchFamily="50" charset="-128"/>
                        </a:rPr>
                        <a:t>石</a:t>
                      </a:r>
                      <a:r>
                        <a:rPr lang="ja-JP" sz="1200" b="0" kern="0" baseline="0" dirty="0">
                          <a:effectLst/>
                          <a:latin typeface="Meiryo UI" panose="020B0604030504040204" pitchFamily="50" charset="-128"/>
                          <a:ea typeface="Meiryo UI" panose="020B0604030504040204" pitchFamily="50" charset="-128"/>
                        </a:rPr>
                        <a:t>　垣　安　俊</a:t>
                      </a:r>
                    </a:p>
                    <a:p>
                      <a:pPr indent="133350" algn="just">
                        <a:spcAft>
                          <a:spcPts val="0"/>
                        </a:spcAft>
                      </a:pPr>
                      <a:r>
                        <a:rPr lang="en-US" sz="1200" b="0" kern="0" dirty="0">
                          <a:effectLst/>
                          <a:latin typeface="Meiryo UI" panose="020B0604030504040204" pitchFamily="50" charset="-128"/>
                          <a:ea typeface="Meiryo UI" panose="020B0604030504040204" pitchFamily="50" charset="-128"/>
                        </a:rPr>
                        <a:t> </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1564" marR="41564" marT="0" marB="0" anchor="ctr"/>
                </a:tc>
              </a:tr>
              <a:tr h="468876">
                <a:tc>
                  <a:txBody>
                    <a:bodyPr/>
                    <a:lstStyle/>
                    <a:p>
                      <a:pPr indent="133350" algn="just">
                        <a:spcAft>
                          <a:spcPts val="0"/>
                        </a:spcAft>
                      </a:pPr>
                      <a:r>
                        <a:rPr lang="ja-JP" sz="1200" b="0" kern="0">
                          <a:effectLst/>
                          <a:latin typeface="Meiryo UI" panose="020B0604030504040204" pitchFamily="50" charset="-128"/>
                          <a:ea typeface="Meiryo UI" panose="020B0604030504040204" pitchFamily="50" charset="-128"/>
                        </a:rPr>
                        <a:t>１４</a:t>
                      </a:r>
                      <a:r>
                        <a:rPr lang="en-US" sz="1200" b="0" kern="0">
                          <a:effectLst/>
                          <a:latin typeface="Meiryo UI" panose="020B0604030504040204" pitchFamily="50" charset="-128"/>
                          <a:ea typeface="Meiryo UI" panose="020B0604030504040204" pitchFamily="50" charset="-128"/>
                        </a:rPr>
                        <a:t>:</a:t>
                      </a:r>
                      <a:r>
                        <a:rPr lang="ja-JP" sz="1200" b="0" kern="0">
                          <a:effectLst/>
                          <a:latin typeface="Meiryo UI" panose="020B0604030504040204" pitchFamily="50" charset="-128"/>
                          <a:ea typeface="Meiryo UI" panose="020B0604030504040204" pitchFamily="50" charset="-128"/>
                        </a:rPr>
                        <a:t>４５～</a:t>
                      </a:r>
                      <a:endParaRPr lang="ja-JP" sz="12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1564" marR="41564" marT="0" marB="0" anchor="ctr"/>
                </a:tc>
                <a:tc>
                  <a:txBody>
                    <a:bodyPr/>
                    <a:lstStyle/>
                    <a:p>
                      <a:pPr algn="just">
                        <a:spcAft>
                          <a:spcPts val="0"/>
                        </a:spcAft>
                      </a:pPr>
                      <a:r>
                        <a:rPr lang="ja-JP" altLang="en-US" sz="1200" b="0" kern="0" dirty="0" smtClean="0">
                          <a:effectLst/>
                          <a:latin typeface="Meiryo UI" panose="020B0604030504040204" pitchFamily="50" charset="-128"/>
                          <a:ea typeface="Meiryo UI" panose="020B0604030504040204" pitchFamily="50" charset="-128"/>
                        </a:rPr>
                        <a:t>　</a:t>
                      </a:r>
                      <a:r>
                        <a:rPr lang="ja-JP" sz="1200" b="0" kern="0" dirty="0" smtClean="0">
                          <a:effectLst/>
                          <a:latin typeface="Meiryo UI" panose="020B0604030504040204" pitchFamily="50" charset="-128"/>
                          <a:ea typeface="Meiryo UI" panose="020B0604030504040204" pitchFamily="50" charset="-128"/>
                        </a:rPr>
                        <a:t>休憩</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1564" marR="41564" marT="0" marB="0" anchor="ctr"/>
                </a:tc>
              </a:tr>
              <a:tr h="468876">
                <a:tc>
                  <a:txBody>
                    <a:bodyPr/>
                    <a:lstStyle/>
                    <a:p>
                      <a:pPr indent="133350" algn="just">
                        <a:spcAft>
                          <a:spcPts val="0"/>
                        </a:spcAft>
                      </a:pPr>
                      <a:r>
                        <a:rPr lang="ja-JP" sz="1200" b="0" kern="0">
                          <a:effectLst/>
                          <a:latin typeface="Meiryo UI" panose="020B0604030504040204" pitchFamily="50" charset="-128"/>
                          <a:ea typeface="Meiryo UI" panose="020B0604030504040204" pitchFamily="50" charset="-128"/>
                        </a:rPr>
                        <a:t>１５</a:t>
                      </a:r>
                      <a:r>
                        <a:rPr lang="en-US" sz="1200" b="0" kern="0">
                          <a:effectLst/>
                          <a:latin typeface="Meiryo UI" panose="020B0604030504040204" pitchFamily="50" charset="-128"/>
                          <a:ea typeface="Meiryo UI" panose="020B0604030504040204" pitchFamily="50" charset="-128"/>
                        </a:rPr>
                        <a:t>:</a:t>
                      </a:r>
                      <a:r>
                        <a:rPr lang="ja-JP" sz="1200" b="0" kern="0">
                          <a:effectLst/>
                          <a:latin typeface="Meiryo UI" panose="020B0604030504040204" pitchFamily="50" charset="-128"/>
                          <a:ea typeface="Meiryo UI" panose="020B0604030504040204" pitchFamily="50" charset="-128"/>
                        </a:rPr>
                        <a:t>００～</a:t>
                      </a:r>
                      <a:endParaRPr lang="ja-JP" sz="12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1564" marR="41564" marT="0" marB="0" anchor="ctr"/>
                </a:tc>
                <a:tc>
                  <a:txBody>
                    <a:bodyPr/>
                    <a:lstStyle/>
                    <a:p>
                      <a:pPr algn="just">
                        <a:spcAft>
                          <a:spcPts val="0"/>
                        </a:spcAft>
                      </a:pPr>
                      <a:r>
                        <a:rPr lang="ja-JP" altLang="en-US" sz="1200" b="0" kern="0" dirty="0" smtClean="0">
                          <a:effectLst/>
                          <a:latin typeface="Meiryo UI" panose="020B0604030504040204" pitchFamily="50" charset="-128"/>
                          <a:ea typeface="Meiryo UI" panose="020B0604030504040204" pitchFamily="50" charset="-128"/>
                        </a:rPr>
                        <a:t>　</a:t>
                      </a:r>
                      <a:r>
                        <a:rPr lang="ja-JP" sz="1200" b="0" kern="0" dirty="0" smtClean="0">
                          <a:effectLst/>
                          <a:latin typeface="Meiryo UI" panose="020B0604030504040204" pitchFamily="50" charset="-128"/>
                          <a:ea typeface="Meiryo UI" panose="020B0604030504040204" pitchFamily="50" charset="-128"/>
                        </a:rPr>
                        <a:t>グループディスカッション</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1564" marR="41564" marT="0" marB="0" anchor="ctr"/>
                </a:tc>
              </a:tr>
              <a:tr h="468876">
                <a:tc>
                  <a:txBody>
                    <a:bodyPr/>
                    <a:lstStyle/>
                    <a:p>
                      <a:pPr indent="133350" algn="just">
                        <a:spcAft>
                          <a:spcPts val="0"/>
                        </a:spcAft>
                      </a:pPr>
                      <a:r>
                        <a:rPr lang="ja-JP" sz="1200" b="0" kern="0">
                          <a:effectLst/>
                          <a:latin typeface="Meiryo UI" panose="020B0604030504040204" pitchFamily="50" charset="-128"/>
                          <a:ea typeface="Meiryo UI" panose="020B0604030504040204" pitchFamily="50" charset="-128"/>
                        </a:rPr>
                        <a:t>１６</a:t>
                      </a:r>
                      <a:r>
                        <a:rPr lang="en-US" sz="1200" b="0" kern="0">
                          <a:effectLst/>
                          <a:latin typeface="Meiryo UI" panose="020B0604030504040204" pitchFamily="50" charset="-128"/>
                          <a:ea typeface="Meiryo UI" panose="020B0604030504040204" pitchFamily="50" charset="-128"/>
                        </a:rPr>
                        <a:t>:</a:t>
                      </a:r>
                      <a:r>
                        <a:rPr lang="ja-JP" sz="1200" b="0" kern="0">
                          <a:effectLst/>
                          <a:latin typeface="Meiryo UI" panose="020B0604030504040204" pitchFamily="50" charset="-128"/>
                          <a:ea typeface="Meiryo UI" panose="020B0604030504040204" pitchFamily="50" charset="-128"/>
                        </a:rPr>
                        <a:t>４０～</a:t>
                      </a:r>
                      <a:endParaRPr lang="ja-JP" sz="12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1564" marR="41564" marT="0" marB="0" anchor="ctr"/>
                </a:tc>
                <a:tc>
                  <a:txBody>
                    <a:bodyPr/>
                    <a:lstStyle/>
                    <a:p>
                      <a:pPr algn="just">
                        <a:spcAft>
                          <a:spcPts val="0"/>
                        </a:spcAft>
                      </a:pPr>
                      <a:r>
                        <a:rPr lang="ja-JP" altLang="en-US" sz="1200" b="0" kern="0" dirty="0" smtClean="0">
                          <a:effectLst/>
                          <a:latin typeface="Meiryo UI" panose="020B0604030504040204" pitchFamily="50" charset="-128"/>
                          <a:ea typeface="Meiryo UI" panose="020B0604030504040204" pitchFamily="50" charset="-128"/>
                        </a:rPr>
                        <a:t>　</a:t>
                      </a:r>
                      <a:r>
                        <a:rPr lang="ja-JP" sz="1200" b="0" kern="0" dirty="0" smtClean="0">
                          <a:effectLst/>
                          <a:latin typeface="Meiryo UI" panose="020B0604030504040204" pitchFamily="50" charset="-128"/>
                          <a:ea typeface="Meiryo UI" panose="020B0604030504040204" pitchFamily="50" charset="-128"/>
                        </a:rPr>
                        <a:t>閉講</a:t>
                      </a:r>
                      <a:r>
                        <a:rPr lang="ja-JP" sz="1200" b="0" kern="0" dirty="0">
                          <a:effectLst/>
                          <a:latin typeface="Meiryo UI" panose="020B0604030504040204" pitchFamily="50" charset="-128"/>
                          <a:ea typeface="Meiryo UI" panose="020B0604030504040204" pitchFamily="50" charset="-128"/>
                        </a:rPr>
                        <a:t>挨拶</a:t>
                      </a:r>
                      <a:endParaRPr lang="ja-JP" sz="12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1564" marR="41564" marT="0" marB="0" anchor="ctr"/>
                </a:tc>
              </a:tr>
            </a:tbl>
          </a:graphicData>
        </a:graphic>
      </p:graphicFrame>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74098" y="2269257"/>
            <a:ext cx="3346737" cy="2232248"/>
          </a:xfrm>
          <a:prstGeom prst="rect">
            <a:avLst/>
          </a:prstGeom>
          <a:ln>
            <a:noFill/>
          </a:ln>
          <a:effectLst>
            <a:softEdge rad="112500"/>
          </a:effectLst>
        </p:spPr>
      </p:pic>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3854" y="4717529"/>
            <a:ext cx="2407317" cy="1605662"/>
          </a:xfrm>
          <a:prstGeom prst="rect">
            <a:avLst/>
          </a:prstGeom>
          <a:ln>
            <a:noFill/>
          </a:ln>
          <a:effectLst>
            <a:softEdge rad="112500"/>
          </a:effectLst>
        </p:spPr>
      </p:pic>
    </p:spTree>
    <p:extLst>
      <p:ext uri="{BB962C8B-B14F-4D97-AF65-F5344CB8AC3E}">
        <p14:creationId xmlns:p14="http://schemas.microsoft.com/office/powerpoint/2010/main" val="1086606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p:cNvGrpSpPr/>
          <p:nvPr/>
        </p:nvGrpSpPr>
        <p:grpSpPr>
          <a:xfrm>
            <a:off x="240262" y="109017"/>
            <a:ext cx="10218212" cy="338554"/>
            <a:chOff x="253033" y="233338"/>
            <a:chExt cx="7056784" cy="478623"/>
          </a:xfrm>
        </p:grpSpPr>
        <p:sp>
          <p:nvSpPr>
            <p:cNvPr id="9" name="テキスト ボックス 8"/>
            <p:cNvSpPr txBox="1"/>
            <p:nvPr/>
          </p:nvSpPr>
          <p:spPr>
            <a:xfrm>
              <a:off x="253033" y="233338"/>
              <a:ext cx="6984776" cy="478623"/>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　　２</a:t>
              </a:r>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 受講者アンケート　集計結果</a:t>
              </a:r>
              <a:endParaRPr kumimoji="1" lang="ja-JP" altLang="en-US" sz="1600" b="1" dirty="0">
                <a:latin typeface="Meiryo UI" panose="020B0604030504040204" pitchFamily="50" charset="-128"/>
                <a:ea typeface="Meiryo UI" panose="020B0604030504040204" pitchFamily="50" charset="-128"/>
              </a:endParaRPr>
            </a:p>
          </p:txBody>
        </p:sp>
        <p:cxnSp>
          <p:nvCxnSpPr>
            <p:cNvPr id="10" name="直線コネクタ 9"/>
            <p:cNvCxnSpPr/>
            <p:nvPr/>
          </p:nvCxnSpPr>
          <p:spPr>
            <a:xfrm>
              <a:off x="253033" y="665386"/>
              <a:ext cx="7056784"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sp>
        <p:nvSpPr>
          <p:cNvPr id="36" name="テキスト ボックス 35"/>
          <p:cNvSpPr txBox="1"/>
          <p:nvPr/>
        </p:nvSpPr>
        <p:spPr>
          <a:xfrm>
            <a:off x="5168833" y="7237809"/>
            <a:ext cx="280846" cy="276999"/>
          </a:xfrm>
          <a:prstGeom prst="rect">
            <a:avLst/>
          </a:prstGeom>
          <a:noFill/>
        </p:spPr>
        <p:txBody>
          <a:bodyPr wrap="none" rtlCol="0">
            <a:spAutoFit/>
          </a:bodyPr>
          <a:lstStyle/>
          <a:p>
            <a:r>
              <a:rPr kumimoji="1" lang="en-US" altLang="ja-JP" sz="1200" dirty="0" smtClean="0">
                <a:latin typeface="Meiryo UI" panose="020B0604030504040204" pitchFamily="50" charset="-128"/>
                <a:ea typeface="Meiryo UI" panose="020B0604030504040204" pitchFamily="50" charset="-128"/>
              </a:rPr>
              <a:t>3</a:t>
            </a:r>
          </a:p>
        </p:txBody>
      </p:sp>
      <p:sp>
        <p:nvSpPr>
          <p:cNvPr id="2" name="正方形/長方形 1"/>
          <p:cNvSpPr/>
          <p:nvPr/>
        </p:nvSpPr>
        <p:spPr>
          <a:xfrm>
            <a:off x="680600" y="796747"/>
            <a:ext cx="4902304" cy="338554"/>
          </a:xfrm>
          <a:prstGeom prst="rect">
            <a:avLst/>
          </a:prstGeom>
        </p:spPr>
        <p:txBody>
          <a:bodyPr wrap="non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１</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セミナーは、あなたの興味をひかれた内容でしたか。</a:t>
            </a:r>
            <a:r>
              <a:rPr lang="ja-JP" altLang="en-US" sz="1600" dirty="0"/>
              <a:t> </a:t>
            </a:r>
          </a:p>
        </p:txBody>
      </p:sp>
      <p:sp>
        <p:nvSpPr>
          <p:cNvPr id="3" name="正方形/長方形 2"/>
          <p:cNvSpPr/>
          <p:nvPr/>
        </p:nvSpPr>
        <p:spPr>
          <a:xfrm>
            <a:off x="953418" y="1638532"/>
            <a:ext cx="7632848" cy="338554"/>
          </a:xfrm>
          <a:prstGeom prst="rect">
            <a:avLst/>
          </a:prstGeom>
        </p:spPr>
        <p:txBody>
          <a:bodyPr wrap="square">
            <a:spAutoFit/>
          </a:bodyPr>
          <a:lstStyle/>
          <a:p>
            <a:r>
              <a:rPr lang="zh-TW" altLang="en-US"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全体</a:t>
            </a:r>
            <a:r>
              <a:rPr lang="zh-TW" altLang="en-US" sz="1600" dirty="0" smtClean="0">
                <a:latin typeface="Meiryo UI" panose="020B0604030504040204" pitchFamily="50" charset="-128"/>
                <a:ea typeface="Meiryo UI" panose="020B0604030504040204" pitchFamily="50" charset="-128"/>
              </a:rPr>
              <a:t>＞</a:t>
            </a:r>
            <a:r>
              <a:rPr lang="zh-TW" altLang="en-US" sz="1600" dirty="0" smtClean="0"/>
              <a:t> </a:t>
            </a:r>
            <a:r>
              <a:rPr lang="zh-TW" altLang="en-US" sz="1400" dirty="0">
                <a:latin typeface="Meiryo UI" panose="020B0604030504040204" pitchFamily="50" charset="-128"/>
                <a:ea typeface="Meiryo UI" panose="020B0604030504040204" pitchFamily="50" charset="-128"/>
              </a:rPr>
              <a:t>　</a:t>
            </a:r>
            <a:r>
              <a:rPr lang="zh-TW" altLang="en-US" sz="1600" dirty="0"/>
              <a:t> </a:t>
            </a:r>
            <a:r>
              <a:rPr lang="zh-TW"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zh-TW" altLang="en-US" sz="1600" dirty="0" smtClean="0"/>
              <a:t> </a:t>
            </a:r>
            <a:r>
              <a:rPr lang="zh-TW" altLang="en-US" sz="1600" dirty="0">
                <a:latin typeface="Meiryo UI" panose="020B0604030504040204" pitchFamily="50" charset="-128"/>
                <a:ea typeface="Meiryo UI" panose="020B0604030504040204" pitchFamily="50" charset="-128"/>
              </a:rPr>
              <a:t>＜香川＞</a:t>
            </a:r>
            <a:r>
              <a:rPr lang="zh-TW" altLang="en-US" sz="1600" dirty="0" smtClean="0"/>
              <a:t> </a:t>
            </a:r>
            <a:r>
              <a:rPr lang="ja-JP" altLang="en-US" sz="1600" dirty="0" smtClean="0"/>
              <a:t>　　　</a:t>
            </a:r>
            <a:r>
              <a:rPr lang="zh-TW"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zh-TW" altLang="en-US" sz="1600" dirty="0" smtClean="0"/>
              <a:t> </a:t>
            </a:r>
            <a:r>
              <a:rPr lang="zh-TW" altLang="en-US" sz="1400" dirty="0">
                <a:latin typeface="Meiryo UI" panose="020B0604030504040204" pitchFamily="50" charset="-128"/>
                <a:ea typeface="Meiryo UI" panose="020B0604030504040204" pitchFamily="50" charset="-128"/>
              </a:rPr>
              <a:t>　</a:t>
            </a:r>
            <a:r>
              <a:rPr lang="zh-TW" altLang="en-US" sz="1600" dirty="0"/>
              <a:t> </a:t>
            </a:r>
            <a:r>
              <a:rPr lang="zh-TW" altLang="en-US" sz="1600" dirty="0">
                <a:latin typeface="Meiryo UI" panose="020B0604030504040204" pitchFamily="50" charset="-128"/>
                <a:ea typeface="Meiryo UI" panose="020B0604030504040204" pitchFamily="50" charset="-128"/>
              </a:rPr>
              <a:t>＜群馬</a:t>
            </a:r>
            <a:r>
              <a:rPr lang="zh-TW" altLang="en-US" sz="1600" dirty="0" smtClean="0">
                <a:latin typeface="Meiryo UI" panose="020B0604030504040204" pitchFamily="50" charset="-128"/>
                <a:ea typeface="Meiryo UI" panose="020B0604030504040204" pitchFamily="50" charset="-128"/>
              </a:rPr>
              <a:t>＞</a:t>
            </a:r>
            <a:r>
              <a:rPr lang="zh-TW" altLang="en-US" sz="1600" dirty="0" smtClean="0"/>
              <a:t> </a:t>
            </a:r>
            <a:r>
              <a:rPr lang="zh-TW" altLang="en-US" sz="1600" dirty="0">
                <a:latin typeface="Meiryo UI" panose="020B0604030504040204" pitchFamily="50" charset="-128"/>
                <a:ea typeface="Meiryo UI" panose="020B0604030504040204" pitchFamily="50" charset="-128"/>
              </a:rPr>
              <a:t>　</a:t>
            </a:r>
            <a:r>
              <a:rPr lang="zh-TW" altLang="en-US" sz="1600" dirty="0"/>
              <a:t> </a:t>
            </a:r>
            <a:r>
              <a:rPr lang="zh-TW" altLang="en-US"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zh-TW" altLang="en-US" sz="1600" dirty="0"/>
              <a:t> </a:t>
            </a:r>
            <a:r>
              <a:rPr lang="zh-TW" altLang="en-US"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沖縄</a:t>
            </a:r>
            <a:r>
              <a:rPr lang="zh-TW" altLang="en-US" sz="1600" dirty="0" smtClean="0">
                <a:latin typeface="Meiryo UI" panose="020B0604030504040204" pitchFamily="50" charset="-128"/>
                <a:ea typeface="Meiryo UI" panose="020B0604030504040204" pitchFamily="50" charset="-128"/>
              </a:rPr>
              <a:t>＞</a:t>
            </a:r>
            <a:r>
              <a:rPr lang="zh-TW" altLang="en-US" sz="1600" dirty="0" smtClean="0"/>
              <a:t> </a:t>
            </a:r>
            <a:endParaRPr lang="ja-JP" altLang="en-US" sz="1600" dirty="0"/>
          </a:p>
        </p:txBody>
      </p:sp>
      <p:graphicFrame>
        <p:nvGraphicFramePr>
          <p:cNvPr id="16" name="グラフ 15"/>
          <p:cNvGraphicFramePr>
            <a:graphicFrameLocks/>
          </p:cNvGraphicFramePr>
          <p:nvPr>
            <p:extLst>
              <p:ext uri="{D42A27DB-BD31-4B8C-83A1-F6EECF244321}">
                <p14:modId xmlns:p14="http://schemas.microsoft.com/office/powerpoint/2010/main" val="3875943802"/>
              </p:ext>
            </p:extLst>
          </p:nvPr>
        </p:nvGraphicFramePr>
        <p:xfrm>
          <a:off x="2836716" y="1963973"/>
          <a:ext cx="2304257" cy="192350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グラフ 16"/>
          <p:cNvGraphicFramePr>
            <a:graphicFrameLocks/>
          </p:cNvGraphicFramePr>
          <p:nvPr>
            <p:extLst>
              <p:ext uri="{D42A27DB-BD31-4B8C-83A1-F6EECF244321}">
                <p14:modId xmlns:p14="http://schemas.microsoft.com/office/powerpoint/2010/main" val="3153380060"/>
              </p:ext>
            </p:extLst>
          </p:nvPr>
        </p:nvGraphicFramePr>
        <p:xfrm>
          <a:off x="4885781" y="1873778"/>
          <a:ext cx="2568659" cy="208460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グラフ 17"/>
          <p:cNvGraphicFramePr>
            <a:graphicFrameLocks/>
          </p:cNvGraphicFramePr>
          <p:nvPr>
            <p:extLst>
              <p:ext uri="{D42A27DB-BD31-4B8C-83A1-F6EECF244321}">
                <p14:modId xmlns:p14="http://schemas.microsoft.com/office/powerpoint/2010/main" val="3796166786"/>
              </p:ext>
            </p:extLst>
          </p:nvPr>
        </p:nvGraphicFramePr>
        <p:xfrm>
          <a:off x="7310966" y="1942420"/>
          <a:ext cx="2355420" cy="191698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グラフ 18"/>
          <p:cNvGraphicFramePr>
            <a:graphicFrameLocks/>
          </p:cNvGraphicFramePr>
          <p:nvPr>
            <p:extLst>
              <p:ext uri="{D42A27DB-BD31-4B8C-83A1-F6EECF244321}">
                <p14:modId xmlns:p14="http://schemas.microsoft.com/office/powerpoint/2010/main" val="2455364356"/>
              </p:ext>
            </p:extLst>
          </p:nvPr>
        </p:nvGraphicFramePr>
        <p:xfrm>
          <a:off x="680600" y="2026781"/>
          <a:ext cx="2289042" cy="1832627"/>
        </p:xfrm>
        <a:graphic>
          <a:graphicData uri="http://schemas.openxmlformats.org/drawingml/2006/chart">
            <c:chart xmlns:c="http://schemas.openxmlformats.org/drawingml/2006/chart" xmlns:r="http://schemas.openxmlformats.org/officeDocument/2006/relationships" r:id="rId5"/>
          </a:graphicData>
        </a:graphic>
      </p:graphicFrame>
      <p:pic>
        <p:nvPicPr>
          <p:cNvPr id="20" name="図 19"/>
          <p:cNvPicPr>
            <a:picLocks noChangeAspect="1"/>
          </p:cNvPicPr>
          <p:nvPr/>
        </p:nvPicPr>
        <p:blipFill>
          <a:blip r:embed="rId6"/>
          <a:stretch>
            <a:fillRect/>
          </a:stretch>
        </p:blipFill>
        <p:spPr>
          <a:xfrm>
            <a:off x="959594" y="4414723"/>
            <a:ext cx="8443873" cy="1421169"/>
          </a:xfrm>
          <a:prstGeom prst="rect">
            <a:avLst/>
          </a:prstGeom>
        </p:spPr>
      </p:pic>
    </p:spTree>
    <p:extLst>
      <p:ext uri="{BB962C8B-B14F-4D97-AF65-F5344CB8AC3E}">
        <p14:creationId xmlns:p14="http://schemas.microsoft.com/office/powerpoint/2010/main" val="10710954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40262" y="109017"/>
            <a:ext cx="10218212" cy="338554"/>
            <a:chOff x="253033" y="233338"/>
            <a:chExt cx="7056784" cy="478623"/>
          </a:xfrm>
        </p:grpSpPr>
        <p:sp>
          <p:nvSpPr>
            <p:cNvPr id="5" name="テキスト ボックス 4"/>
            <p:cNvSpPr txBox="1"/>
            <p:nvPr/>
          </p:nvSpPr>
          <p:spPr>
            <a:xfrm>
              <a:off x="253033" y="233338"/>
              <a:ext cx="6984776" cy="478623"/>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　　２</a:t>
              </a:r>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 受講者アンケート　集計結果</a:t>
              </a:r>
              <a:endParaRPr kumimoji="1" lang="ja-JP" altLang="en-US" sz="1600" b="1"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253033" y="665386"/>
              <a:ext cx="7056784"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sp>
        <p:nvSpPr>
          <p:cNvPr id="19" name="テキスト ボックス 18"/>
          <p:cNvSpPr txBox="1"/>
          <p:nvPr/>
        </p:nvSpPr>
        <p:spPr>
          <a:xfrm>
            <a:off x="5168833" y="7237809"/>
            <a:ext cx="280846" cy="276999"/>
          </a:xfrm>
          <a:prstGeom prst="rect">
            <a:avLst/>
          </a:prstGeom>
          <a:noFill/>
        </p:spPr>
        <p:txBody>
          <a:bodyPr wrap="none" rtlCol="0">
            <a:spAutoFit/>
          </a:bodyPr>
          <a:lstStyle/>
          <a:p>
            <a:r>
              <a:rPr kumimoji="1" lang="en-US" altLang="ja-JP" sz="1200" dirty="0" smtClean="0">
                <a:latin typeface="Meiryo UI" panose="020B0604030504040204" pitchFamily="50" charset="-128"/>
                <a:ea typeface="Meiryo UI" panose="020B0604030504040204" pitchFamily="50" charset="-128"/>
              </a:rPr>
              <a:t>4</a:t>
            </a:r>
          </a:p>
        </p:txBody>
      </p:sp>
      <p:sp>
        <p:nvSpPr>
          <p:cNvPr id="2" name="正方形/長方形 1"/>
          <p:cNvSpPr/>
          <p:nvPr/>
        </p:nvSpPr>
        <p:spPr>
          <a:xfrm>
            <a:off x="664327" y="873774"/>
            <a:ext cx="4043094" cy="338554"/>
          </a:xfrm>
          <a:prstGeom prst="rect">
            <a:avLst/>
          </a:prstGeom>
        </p:spPr>
        <p:txBody>
          <a:bodyPr wrap="non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２</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セミナーは、これから役に立ちそうですか。</a:t>
            </a:r>
            <a:r>
              <a:rPr lang="ja-JP" altLang="en-US" sz="1600" dirty="0"/>
              <a:t> </a:t>
            </a:r>
          </a:p>
        </p:txBody>
      </p:sp>
      <p:sp>
        <p:nvSpPr>
          <p:cNvPr id="15" name="正方形/長方形 14"/>
          <p:cNvSpPr/>
          <p:nvPr/>
        </p:nvSpPr>
        <p:spPr>
          <a:xfrm>
            <a:off x="953418" y="1638532"/>
            <a:ext cx="7632848" cy="338554"/>
          </a:xfrm>
          <a:prstGeom prst="rect">
            <a:avLst/>
          </a:prstGeom>
        </p:spPr>
        <p:txBody>
          <a:bodyPr wrap="square">
            <a:spAutoFit/>
          </a:bodyPr>
          <a:lstStyle/>
          <a:p>
            <a:r>
              <a:rPr lang="zh-TW" altLang="en-US"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全体</a:t>
            </a:r>
            <a:r>
              <a:rPr lang="zh-TW" altLang="en-US" sz="1600" dirty="0" smtClean="0">
                <a:latin typeface="Meiryo UI" panose="020B0604030504040204" pitchFamily="50" charset="-128"/>
                <a:ea typeface="Meiryo UI" panose="020B0604030504040204" pitchFamily="50" charset="-128"/>
              </a:rPr>
              <a:t>＞</a:t>
            </a:r>
            <a:r>
              <a:rPr lang="zh-TW" altLang="en-US" sz="1600" dirty="0" smtClean="0"/>
              <a:t> </a:t>
            </a:r>
            <a:r>
              <a:rPr lang="zh-TW" altLang="en-US" sz="1400" dirty="0">
                <a:latin typeface="Meiryo UI" panose="020B0604030504040204" pitchFamily="50" charset="-128"/>
                <a:ea typeface="Meiryo UI" panose="020B0604030504040204" pitchFamily="50" charset="-128"/>
              </a:rPr>
              <a:t>　</a:t>
            </a:r>
            <a:r>
              <a:rPr lang="zh-TW" altLang="en-US" sz="1600" dirty="0"/>
              <a:t> </a:t>
            </a:r>
            <a:r>
              <a:rPr lang="zh-TW"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zh-TW" altLang="en-US" sz="1600" dirty="0" smtClean="0"/>
              <a:t> </a:t>
            </a:r>
            <a:r>
              <a:rPr lang="zh-TW" altLang="en-US" sz="1600" dirty="0">
                <a:latin typeface="Meiryo UI" panose="020B0604030504040204" pitchFamily="50" charset="-128"/>
                <a:ea typeface="Meiryo UI" panose="020B0604030504040204" pitchFamily="50" charset="-128"/>
              </a:rPr>
              <a:t>＜香川＞</a:t>
            </a:r>
            <a:r>
              <a:rPr lang="zh-TW" altLang="en-US" sz="1600" dirty="0" smtClean="0"/>
              <a:t> </a:t>
            </a:r>
            <a:r>
              <a:rPr lang="ja-JP" altLang="en-US" sz="1600" dirty="0" smtClean="0"/>
              <a:t>　　　</a:t>
            </a:r>
            <a:r>
              <a:rPr lang="zh-TW"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zh-TW" altLang="en-US" sz="1600" dirty="0" smtClean="0"/>
              <a:t> </a:t>
            </a:r>
            <a:r>
              <a:rPr lang="zh-TW" altLang="en-US" sz="1400" dirty="0">
                <a:latin typeface="Meiryo UI" panose="020B0604030504040204" pitchFamily="50" charset="-128"/>
                <a:ea typeface="Meiryo UI" panose="020B0604030504040204" pitchFamily="50" charset="-128"/>
              </a:rPr>
              <a:t>　</a:t>
            </a:r>
            <a:r>
              <a:rPr lang="zh-TW" altLang="en-US" sz="1600" dirty="0"/>
              <a:t> </a:t>
            </a:r>
            <a:r>
              <a:rPr lang="zh-TW" altLang="en-US" sz="1600" dirty="0">
                <a:latin typeface="Meiryo UI" panose="020B0604030504040204" pitchFamily="50" charset="-128"/>
                <a:ea typeface="Meiryo UI" panose="020B0604030504040204" pitchFamily="50" charset="-128"/>
              </a:rPr>
              <a:t>＜群馬</a:t>
            </a:r>
            <a:r>
              <a:rPr lang="zh-TW" altLang="en-US" sz="1600" dirty="0" smtClean="0">
                <a:latin typeface="Meiryo UI" panose="020B0604030504040204" pitchFamily="50" charset="-128"/>
                <a:ea typeface="Meiryo UI" panose="020B0604030504040204" pitchFamily="50" charset="-128"/>
              </a:rPr>
              <a:t>＞</a:t>
            </a:r>
            <a:r>
              <a:rPr lang="zh-TW" altLang="en-US" sz="1600" dirty="0" smtClean="0"/>
              <a:t> </a:t>
            </a:r>
            <a:r>
              <a:rPr lang="zh-TW" altLang="en-US" sz="1600" dirty="0">
                <a:latin typeface="Meiryo UI" panose="020B0604030504040204" pitchFamily="50" charset="-128"/>
                <a:ea typeface="Meiryo UI" panose="020B0604030504040204" pitchFamily="50" charset="-128"/>
              </a:rPr>
              <a:t>　</a:t>
            </a:r>
            <a:r>
              <a:rPr lang="zh-TW" altLang="en-US" sz="1600" dirty="0"/>
              <a:t> </a:t>
            </a:r>
            <a:r>
              <a:rPr lang="zh-TW" altLang="en-US"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zh-TW" altLang="en-US" sz="1600" dirty="0"/>
              <a:t> </a:t>
            </a:r>
            <a:r>
              <a:rPr lang="zh-TW" altLang="en-US"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沖縄</a:t>
            </a:r>
            <a:r>
              <a:rPr lang="zh-TW" altLang="en-US" sz="1600" dirty="0" smtClean="0">
                <a:latin typeface="Meiryo UI" panose="020B0604030504040204" pitchFamily="50" charset="-128"/>
                <a:ea typeface="Meiryo UI" panose="020B0604030504040204" pitchFamily="50" charset="-128"/>
              </a:rPr>
              <a:t>＞</a:t>
            </a:r>
            <a:r>
              <a:rPr lang="zh-TW" altLang="en-US" sz="1600" dirty="0" smtClean="0"/>
              <a:t> </a:t>
            </a:r>
            <a:endParaRPr lang="ja-JP" altLang="en-US" sz="1600" dirty="0"/>
          </a:p>
        </p:txBody>
      </p:sp>
      <p:graphicFrame>
        <p:nvGraphicFramePr>
          <p:cNvPr id="29" name="グラフ 28"/>
          <p:cNvGraphicFramePr>
            <a:graphicFrameLocks/>
          </p:cNvGraphicFramePr>
          <p:nvPr>
            <p:extLst>
              <p:ext uri="{D42A27DB-BD31-4B8C-83A1-F6EECF244321}">
                <p14:modId xmlns:p14="http://schemas.microsoft.com/office/powerpoint/2010/main" val="1252498210"/>
              </p:ext>
            </p:extLst>
          </p:nvPr>
        </p:nvGraphicFramePr>
        <p:xfrm>
          <a:off x="2793058" y="1931430"/>
          <a:ext cx="2367962" cy="184999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0" name="グラフ 29"/>
          <p:cNvGraphicFramePr>
            <a:graphicFrameLocks/>
          </p:cNvGraphicFramePr>
          <p:nvPr>
            <p:extLst>
              <p:ext uri="{D42A27DB-BD31-4B8C-83A1-F6EECF244321}">
                <p14:modId xmlns:p14="http://schemas.microsoft.com/office/powerpoint/2010/main" val="2533602403"/>
              </p:ext>
            </p:extLst>
          </p:nvPr>
        </p:nvGraphicFramePr>
        <p:xfrm>
          <a:off x="4861883" y="2002511"/>
          <a:ext cx="2716271" cy="19378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1" name="グラフ 30"/>
          <p:cNvGraphicFramePr>
            <a:graphicFrameLocks/>
          </p:cNvGraphicFramePr>
          <p:nvPr>
            <p:extLst>
              <p:ext uri="{D42A27DB-BD31-4B8C-83A1-F6EECF244321}">
                <p14:modId xmlns:p14="http://schemas.microsoft.com/office/powerpoint/2010/main" val="744335038"/>
              </p:ext>
            </p:extLst>
          </p:nvPr>
        </p:nvGraphicFramePr>
        <p:xfrm>
          <a:off x="7402600" y="2002511"/>
          <a:ext cx="2367331" cy="186141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2" name="グラフ 31"/>
          <p:cNvGraphicFramePr>
            <a:graphicFrameLocks/>
          </p:cNvGraphicFramePr>
          <p:nvPr>
            <p:extLst>
              <p:ext uri="{D42A27DB-BD31-4B8C-83A1-F6EECF244321}">
                <p14:modId xmlns:p14="http://schemas.microsoft.com/office/powerpoint/2010/main" val="393041349"/>
              </p:ext>
            </p:extLst>
          </p:nvPr>
        </p:nvGraphicFramePr>
        <p:xfrm>
          <a:off x="635628" y="2071135"/>
          <a:ext cx="2334014" cy="1869178"/>
        </p:xfrm>
        <a:graphic>
          <a:graphicData uri="http://schemas.openxmlformats.org/drawingml/2006/chart">
            <c:chart xmlns:c="http://schemas.openxmlformats.org/drawingml/2006/chart" xmlns:r="http://schemas.openxmlformats.org/officeDocument/2006/relationships" r:id="rId5"/>
          </a:graphicData>
        </a:graphic>
      </p:graphicFrame>
      <p:pic>
        <p:nvPicPr>
          <p:cNvPr id="7" name="図 6"/>
          <p:cNvPicPr>
            <a:picLocks noChangeAspect="1"/>
          </p:cNvPicPr>
          <p:nvPr/>
        </p:nvPicPr>
        <p:blipFill>
          <a:blip r:embed="rId6"/>
          <a:stretch>
            <a:fillRect/>
          </a:stretch>
        </p:blipFill>
        <p:spPr>
          <a:xfrm>
            <a:off x="953418" y="4429498"/>
            <a:ext cx="8424936" cy="1417982"/>
          </a:xfrm>
          <a:prstGeom prst="rect">
            <a:avLst/>
          </a:prstGeom>
        </p:spPr>
      </p:pic>
    </p:spTree>
    <p:extLst>
      <p:ext uri="{BB962C8B-B14F-4D97-AF65-F5344CB8AC3E}">
        <p14:creationId xmlns:p14="http://schemas.microsoft.com/office/powerpoint/2010/main" val="2210154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40262" y="109017"/>
            <a:ext cx="10218212" cy="338554"/>
            <a:chOff x="253033" y="233338"/>
            <a:chExt cx="7056784" cy="478623"/>
          </a:xfrm>
        </p:grpSpPr>
        <p:sp>
          <p:nvSpPr>
            <p:cNvPr id="5" name="テキスト ボックス 4"/>
            <p:cNvSpPr txBox="1"/>
            <p:nvPr/>
          </p:nvSpPr>
          <p:spPr>
            <a:xfrm>
              <a:off x="253033" y="233338"/>
              <a:ext cx="6984776" cy="478623"/>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　　２</a:t>
              </a:r>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 受講者アンケート　集計結果</a:t>
              </a:r>
              <a:endParaRPr kumimoji="1" lang="ja-JP" altLang="en-US" sz="1600" b="1"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253033" y="665386"/>
              <a:ext cx="7056784"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sp>
        <p:nvSpPr>
          <p:cNvPr id="10" name="テキスト ボックス 9"/>
          <p:cNvSpPr txBox="1"/>
          <p:nvPr/>
        </p:nvSpPr>
        <p:spPr>
          <a:xfrm>
            <a:off x="5168833" y="7237809"/>
            <a:ext cx="280846" cy="276999"/>
          </a:xfrm>
          <a:prstGeom prst="rect">
            <a:avLst/>
          </a:prstGeom>
          <a:noFill/>
        </p:spPr>
        <p:txBody>
          <a:bodyPr wrap="none" rtlCol="0">
            <a:spAutoFit/>
          </a:bodyPr>
          <a:lstStyle/>
          <a:p>
            <a:r>
              <a:rPr kumimoji="1" lang="en-US" altLang="ja-JP" sz="1200" dirty="0" smtClean="0">
                <a:latin typeface="Meiryo UI" panose="020B0604030504040204" pitchFamily="50" charset="-128"/>
                <a:ea typeface="Meiryo UI" panose="020B0604030504040204" pitchFamily="50" charset="-128"/>
              </a:rPr>
              <a:t>5</a:t>
            </a:r>
          </a:p>
        </p:txBody>
      </p:sp>
      <p:sp>
        <p:nvSpPr>
          <p:cNvPr id="2" name="正方形/長方形 1"/>
          <p:cNvSpPr/>
          <p:nvPr/>
        </p:nvSpPr>
        <p:spPr>
          <a:xfrm>
            <a:off x="620319" y="873774"/>
            <a:ext cx="4309193" cy="338554"/>
          </a:xfrm>
          <a:prstGeom prst="rect">
            <a:avLst/>
          </a:prstGeom>
        </p:spPr>
        <p:txBody>
          <a:bodyPr wrap="non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３</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セミナーを受けて、何か実行できそうですか。</a:t>
            </a:r>
            <a:r>
              <a:rPr lang="ja-JP" altLang="en-US" sz="1600" dirty="0"/>
              <a:t> </a:t>
            </a:r>
          </a:p>
        </p:txBody>
      </p:sp>
      <p:sp>
        <p:nvSpPr>
          <p:cNvPr id="15" name="正方形/長方形 14"/>
          <p:cNvSpPr/>
          <p:nvPr/>
        </p:nvSpPr>
        <p:spPr>
          <a:xfrm>
            <a:off x="953418" y="1638532"/>
            <a:ext cx="7632848" cy="338554"/>
          </a:xfrm>
          <a:prstGeom prst="rect">
            <a:avLst/>
          </a:prstGeom>
        </p:spPr>
        <p:txBody>
          <a:bodyPr wrap="square">
            <a:spAutoFit/>
          </a:bodyPr>
          <a:lstStyle/>
          <a:p>
            <a:r>
              <a:rPr lang="zh-TW" altLang="en-US"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全体</a:t>
            </a:r>
            <a:r>
              <a:rPr lang="zh-TW" altLang="en-US" sz="1600" dirty="0" smtClean="0">
                <a:latin typeface="Meiryo UI" panose="020B0604030504040204" pitchFamily="50" charset="-128"/>
                <a:ea typeface="Meiryo UI" panose="020B0604030504040204" pitchFamily="50" charset="-128"/>
              </a:rPr>
              <a:t>＞</a:t>
            </a:r>
            <a:r>
              <a:rPr lang="zh-TW" altLang="en-US" sz="1600" dirty="0" smtClean="0"/>
              <a:t> </a:t>
            </a:r>
            <a:r>
              <a:rPr lang="zh-TW" altLang="en-US" sz="1400" dirty="0">
                <a:latin typeface="Meiryo UI" panose="020B0604030504040204" pitchFamily="50" charset="-128"/>
                <a:ea typeface="Meiryo UI" panose="020B0604030504040204" pitchFamily="50" charset="-128"/>
              </a:rPr>
              <a:t>　</a:t>
            </a:r>
            <a:r>
              <a:rPr lang="zh-TW" altLang="en-US" sz="1600" dirty="0"/>
              <a:t> </a:t>
            </a:r>
            <a:r>
              <a:rPr lang="zh-TW"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zh-TW" altLang="en-US" sz="1600" dirty="0" smtClean="0"/>
              <a:t> </a:t>
            </a:r>
            <a:r>
              <a:rPr lang="zh-TW" altLang="en-US" sz="1600" dirty="0">
                <a:latin typeface="Meiryo UI" panose="020B0604030504040204" pitchFamily="50" charset="-128"/>
                <a:ea typeface="Meiryo UI" panose="020B0604030504040204" pitchFamily="50" charset="-128"/>
              </a:rPr>
              <a:t>＜香川＞</a:t>
            </a:r>
            <a:r>
              <a:rPr lang="zh-TW" altLang="en-US" sz="1600" dirty="0" smtClean="0"/>
              <a:t> </a:t>
            </a:r>
            <a:r>
              <a:rPr lang="ja-JP" altLang="en-US" sz="1600" dirty="0" smtClean="0"/>
              <a:t>　　　</a:t>
            </a:r>
            <a:r>
              <a:rPr lang="zh-TW"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zh-TW" altLang="en-US" sz="1600" dirty="0" smtClean="0"/>
              <a:t> </a:t>
            </a:r>
            <a:r>
              <a:rPr lang="zh-TW" altLang="en-US" sz="1400" dirty="0">
                <a:latin typeface="Meiryo UI" panose="020B0604030504040204" pitchFamily="50" charset="-128"/>
                <a:ea typeface="Meiryo UI" panose="020B0604030504040204" pitchFamily="50" charset="-128"/>
              </a:rPr>
              <a:t>　</a:t>
            </a:r>
            <a:r>
              <a:rPr lang="zh-TW" altLang="en-US" sz="1600" dirty="0"/>
              <a:t> </a:t>
            </a:r>
            <a:r>
              <a:rPr lang="zh-TW" altLang="en-US" sz="1600" dirty="0">
                <a:latin typeface="Meiryo UI" panose="020B0604030504040204" pitchFamily="50" charset="-128"/>
                <a:ea typeface="Meiryo UI" panose="020B0604030504040204" pitchFamily="50" charset="-128"/>
              </a:rPr>
              <a:t>＜群馬</a:t>
            </a:r>
            <a:r>
              <a:rPr lang="zh-TW" altLang="en-US" sz="1600" dirty="0" smtClean="0">
                <a:latin typeface="Meiryo UI" panose="020B0604030504040204" pitchFamily="50" charset="-128"/>
                <a:ea typeface="Meiryo UI" panose="020B0604030504040204" pitchFamily="50" charset="-128"/>
              </a:rPr>
              <a:t>＞</a:t>
            </a:r>
            <a:r>
              <a:rPr lang="zh-TW" altLang="en-US" sz="1600" dirty="0" smtClean="0"/>
              <a:t> </a:t>
            </a:r>
            <a:r>
              <a:rPr lang="zh-TW" altLang="en-US" sz="1600" dirty="0">
                <a:latin typeface="Meiryo UI" panose="020B0604030504040204" pitchFamily="50" charset="-128"/>
                <a:ea typeface="Meiryo UI" panose="020B0604030504040204" pitchFamily="50" charset="-128"/>
              </a:rPr>
              <a:t>　</a:t>
            </a:r>
            <a:r>
              <a:rPr lang="zh-TW" altLang="en-US" sz="1600" dirty="0"/>
              <a:t> </a:t>
            </a:r>
            <a:r>
              <a:rPr lang="zh-TW" altLang="en-US"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zh-TW" altLang="en-US" sz="1600" dirty="0"/>
              <a:t> </a:t>
            </a:r>
            <a:r>
              <a:rPr lang="zh-TW" altLang="en-US"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沖縄</a:t>
            </a:r>
            <a:r>
              <a:rPr lang="zh-TW" altLang="en-US" sz="1600" dirty="0" smtClean="0">
                <a:latin typeface="Meiryo UI" panose="020B0604030504040204" pitchFamily="50" charset="-128"/>
                <a:ea typeface="Meiryo UI" panose="020B0604030504040204" pitchFamily="50" charset="-128"/>
              </a:rPr>
              <a:t>＞</a:t>
            </a:r>
            <a:r>
              <a:rPr lang="zh-TW" altLang="en-US" sz="1600" dirty="0" smtClean="0"/>
              <a:t> </a:t>
            </a:r>
            <a:endParaRPr lang="ja-JP" altLang="en-US" sz="1600" dirty="0"/>
          </a:p>
        </p:txBody>
      </p:sp>
      <p:graphicFrame>
        <p:nvGraphicFramePr>
          <p:cNvPr id="21" name="グラフ 20"/>
          <p:cNvGraphicFramePr>
            <a:graphicFrameLocks/>
          </p:cNvGraphicFramePr>
          <p:nvPr>
            <p:extLst>
              <p:ext uri="{D42A27DB-BD31-4B8C-83A1-F6EECF244321}">
                <p14:modId xmlns:p14="http://schemas.microsoft.com/office/powerpoint/2010/main" val="1430155664"/>
              </p:ext>
            </p:extLst>
          </p:nvPr>
        </p:nvGraphicFramePr>
        <p:xfrm>
          <a:off x="2774916" y="1956574"/>
          <a:ext cx="2352260" cy="186358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2" name="グラフ 21"/>
          <p:cNvGraphicFramePr>
            <a:graphicFrameLocks/>
          </p:cNvGraphicFramePr>
          <p:nvPr>
            <p:extLst>
              <p:ext uri="{D42A27DB-BD31-4B8C-83A1-F6EECF244321}">
                <p14:modId xmlns:p14="http://schemas.microsoft.com/office/powerpoint/2010/main" val="1764955751"/>
              </p:ext>
            </p:extLst>
          </p:nvPr>
        </p:nvGraphicFramePr>
        <p:xfrm>
          <a:off x="5170835" y="1921205"/>
          <a:ext cx="2308437" cy="20008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グラフ 22"/>
          <p:cNvGraphicFramePr>
            <a:graphicFrameLocks/>
          </p:cNvGraphicFramePr>
          <p:nvPr>
            <p:extLst>
              <p:ext uri="{D42A27DB-BD31-4B8C-83A1-F6EECF244321}">
                <p14:modId xmlns:p14="http://schemas.microsoft.com/office/powerpoint/2010/main" val="301056812"/>
              </p:ext>
            </p:extLst>
          </p:nvPr>
        </p:nvGraphicFramePr>
        <p:xfrm>
          <a:off x="7332516" y="2037864"/>
          <a:ext cx="2507499" cy="193525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4" name="グラフ 23"/>
          <p:cNvGraphicFramePr>
            <a:graphicFrameLocks/>
          </p:cNvGraphicFramePr>
          <p:nvPr>
            <p:extLst>
              <p:ext uri="{D42A27DB-BD31-4B8C-83A1-F6EECF244321}">
                <p14:modId xmlns:p14="http://schemas.microsoft.com/office/powerpoint/2010/main" val="2737507044"/>
              </p:ext>
            </p:extLst>
          </p:nvPr>
        </p:nvGraphicFramePr>
        <p:xfrm>
          <a:off x="697314" y="2089603"/>
          <a:ext cx="2352260" cy="1863587"/>
        </p:xfrm>
        <a:graphic>
          <a:graphicData uri="http://schemas.openxmlformats.org/drawingml/2006/chart">
            <c:chart xmlns:c="http://schemas.openxmlformats.org/drawingml/2006/chart" xmlns:r="http://schemas.openxmlformats.org/officeDocument/2006/relationships" r:id="rId5"/>
          </a:graphicData>
        </a:graphic>
      </p:graphicFrame>
      <p:pic>
        <p:nvPicPr>
          <p:cNvPr id="7" name="図 6"/>
          <p:cNvPicPr>
            <a:picLocks noChangeAspect="1"/>
          </p:cNvPicPr>
          <p:nvPr/>
        </p:nvPicPr>
        <p:blipFill>
          <a:blip r:embed="rId6"/>
          <a:stretch>
            <a:fillRect/>
          </a:stretch>
        </p:blipFill>
        <p:spPr>
          <a:xfrm>
            <a:off x="953418" y="4429497"/>
            <a:ext cx="8352928" cy="1405862"/>
          </a:xfrm>
          <a:prstGeom prst="rect">
            <a:avLst/>
          </a:prstGeom>
        </p:spPr>
      </p:pic>
    </p:spTree>
    <p:extLst>
      <p:ext uri="{BB962C8B-B14F-4D97-AF65-F5344CB8AC3E}">
        <p14:creationId xmlns:p14="http://schemas.microsoft.com/office/powerpoint/2010/main" val="39949921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40262" y="109017"/>
            <a:ext cx="10218212" cy="338554"/>
            <a:chOff x="253033" y="233338"/>
            <a:chExt cx="7056784" cy="478623"/>
          </a:xfrm>
        </p:grpSpPr>
        <p:sp>
          <p:nvSpPr>
            <p:cNvPr id="5" name="テキスト ボックス 4"/>
            <p:cNvSpPr txBox="1"/>
            <p:nvPr/>
          </p:nvSpPr>
          <p:spPr>
            <a:xfrm>
              <a:off x="253033" y="233338"/>
              <a:ext cx="6984776" cy="478623"/>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　　２</a:t>
              </a:r>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 受講者アンケート　集計結果</a:t>
              </a:r>
              <a:endParaRPr kumimoji="1" lang="ja-JP" altLang="en-US" sz="1600" b="1"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253033" y="665386"/>
              <a:ext cx="7056784"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sp>
        <p:nvSpPr>
          <p:cNvPr id="12" name="テキスト ボックス 11"/>
          <p:cNvSpPr txBox="1"/>
          <p:nvPr/>
        </p:nvSpPr>
        <p:spPr>
          <a:xfrm>
            <a:off x="5168833" y="7237809"/>
            <a:ext cx="280846" cy="276999"/>
          </a:xfrm>
          <a:prstGeom prst="rect">
            <a:avLst/>
          </a:prstGeom>
          <a:noFill/>
        </p:spPr>
        <p:txBody>
          <a:bodyPr wrap="none" rtlCol="0">
            <a:spAutoFit/>
          </a:bodyPr>
          <a:lstStyle/>
          <a:p>
            <a:r>
              <a:rPr kumimoji="1" lang="en-US" altLang="ja-JP" sz="1200" dirty="0">
                <a:latin typeface="Meiryo UI" panose="020B0604030504040204" pitchFamily="50" charset="-128"/>
                <a:ea typeface="Meiryo UI" panose="020B0604030504040204" pitchFamily="50" charset="-128"/>
              </a:rPr>
              <a:t>6</a:t>
            </a:r>
            <a:endParaRPr kumimoji="1" lang="ja-JP" altLang="en-US" dirty="0">
              <a:latin typeface="Meiryo UI" panose="020B0604030504040204" pitchFamily="50" charset="-128"/>
              <a:ea typeface="Meiryo UI" panose="020B0604030504040204" pitchFamily="50" charset="-128"/>
            </a:endParaRPr>
          </a:p>
        </p:txBody>
      </p:sp>
      <p:sp>
        <p:nvSpPr>
          <p:cNvPr id="2" name="正方形/長方形 1"/>
          <p:cNvSpPr/>
          <p:nvPr/>
        </p:nvSpPr>
        <p:spPr>
          <a:xfrm>
            <a:off x="691609" y="803252"/>
            <a:ext cx="4006225" cy="338554"/>
          </a:xfrm>
          <a:prstGeom prst="rect">
            <a:avLst/>
          </a:prstGeom>
        </p:spPr>
        <p:txBody>
          <a:bodyPr wrap="non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４</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セミナーは、満足できるものでしたか。</a:t>
            </a:r>
            <a:r>
              <a:rPr lang="ja-JP" altLang="en-US" sz="1600" dirty="0"/>
              <a:t> </a:t>
            </a:r>
            <a:r>
              <a:rPr lang="ja-JP" altLang="en-US" sz="1600" dirty="0">
                <a:latin typeface="Meiryo UI" panose="020B0604030504040204" pitchFamily="50" charset="-128"/>
                <a:ea typeface="Meiryo UI" panose="020B0604030504040204" pitchFamily="50" charset="-128"/>
              </a:rPr>
              <a:t>　</a:t>
            </a:r>
            <a:r>
              <a:rPr lang="ja-JP" altLang="en-US" sz="1600" dirty="0"/>
              <a:t> </a:t>
            </a:r>
          </a:p>
        </p:txBody>
      </p:sp>
      <p:sp>
        <p:nvSpPr>
          <p:cNvPr id="17" name="正方形/長方形 16"/>
          <p:cNvSpPr/>
          <p:nvPr/>
        </p:nvSpPr>
        <p:spPr>
          <a:xfrm>
            <a:off x="953418" y="1638532"/>
            <a:ext cx="7632848" cy="338554"/>
          </a:xfrm>
          <a:prstGeom prst="rect">
            <a:avLst/>
          </a:prstGeom>
        </p:spPr>
        <p:txBody>
          <a:bodyPr wrap="square">
            <a:spAutoFit/>
          </a:bodyPr>
          <a:lstStyle/>
          <a:p>
            <a:r>
              <a:rPr lang="zh-TW" altLang="en-US"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全体</a:t>
            </a:r>
            <a:r>
              <a:rPr lang="zh-TW" altLang="en-US" sz="1600" dirty="0" smtClean="0">
                <a:latin typeface="Meiryo UI" panose="020B0604030504040204" pitchFamily="50" charset="-128"/>
                <a:ea typeface="Meiryo UI" panose="020B0604030504040204" pitchFamily="50" charset="-128"/>
              </a:rPr>
              <a:t>＞</a:t>
            </a:r>
            <a:r>
              <a:rPr lang="zh-TW" altLang="en-US" sz="1600" dirty="0" smtClean="0"/>
              <a:t> </a:t>
            </a:r>
            <a:r>
              <a:rPr lang="zh-TW" altLang="en-US" sz="1400" dirty="0">
                <a:latin typeface="Meiryo UI" panose="020B0604030504040204" pitchFamily="50" charset="-128"/>
                <a:ea typeface="Meiryo UI" panose="020B0604030504040204" pitchFamily="50" charset="-128"/>
              </a:rPr>
              <a:t>　</a:t>
            </a:r>
            <a:r>
              <a:rPr lang="zh-TW" altLang="en-US" sz="1600" dirty="0"/>
              <a:t> </a:t>
            </a:r>
            <a:r>
              <a:rPr lang="zh-TW"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zh-TW" altLang="en-US" sz="1600" dirty="0" smtClean="0"/>
              <a:t> </a:t>
            </a:r>
            <a:r>
              <a:rPr lang="zh-TW" altLang="en-US" sz="1600" dirty="0">
                <a:latin typeface="Meiryo UI" panose="020B0604030504040204" pitchFamily="50" charset="-128"/>
                <a:ea typeface="Meiryo UI" panose="020B0604030504040204" pitchFamily="50" charset="-128"/>
              </a:rPr>
              <a:t>＜香川＞</a:t>
            </a:r>
            <a:r>
              <a:rPr lang="zh-TW" altLang="en-US" sz="1600" dirty="0" smtClean="0"/>
              <a:t> </a:t>
            </a:r>
            <a:r>
              <a:rPr lang="ja-JP" altLang="en-US" sz="1600" dirty="0" smtClean="0"/>
              <a:t>　　　</a:t>
            </a:r>
            <a:r>
              <a:rPr lang="zh-TW"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zh-TW" altLang="en-US" sz="1600" dirty="0" smtClean="0"/>
              <a:t> </a:t>
            </a:r>
            <a:r>
              <a:rPr lang="zh-TW" altLang="en-US" sz="1400" dirty="0">
                <a:latin typeface="Meiryo UI" panose="020B0604030504040204" pitchFamily="50" charset="-128"/>
                <a:ea typeface="Meiryo UI" panose="020B0604030504040204" pitchFamily="50" charset="-128"/>
              </a:rPr>
              <a:t>　</a:t>
            </a:r>
            <a:r>
              <a:rPr lang="zh-TW" altLang="en-US" sz="1600" dirty="0"/>
              <a:t> </a:t>
            </a:r>
            <a:r>
              <a:rPr lang="zh-TW" altLang="en-US" sz="1600" dirty="0">
                <a:latin typeface="Meiryo UI" panose="020B0604030504040204" pitchFamily="50" charset="-128"/>
                <a:ea typeface="Meiryo UI" panose="020B0604030504040204" pitchFamily="50" charset="-128"/>
              </a:rPr>
              <a:t>＜群馬</a:t>
            </a:r>
            <a:r>
              <a:rPr lang="zh-TW" altLang="en-US" sz="1600" dirty="0" smtClean="0">
                <a:latin typeface="Meiryo UI" panose="020B0604030504040204" pitchFamily="50" charset="-128"/>
                <a:ea typeface="Meiryo UI" panose="020B0604030504040204" pitchFamily="50" charset="-128"/>
              </a:rPr>
              <a:t>＞</a:t>
            </a:r>
            <a:r>
              <a:rPr lang="zh-TW" altLang="en-US" sz="1600" dirty="0" smtClean="0"/>
              <a:t> </a:t>
            </a:r>
            <a:r>
              <a:rPr lang="zh-TW" altLang="en-US" sz="1600" dirty="0">
                <a:latin typeface="Meiryo UI" panose="020B0604030504040204" pitchFamily="50" charset="-128"/>
                <a:ea typeface="Meiryo UI" panose="020B0604030504040204" pitchFamily="50" charset="-128"/>
              </a:rPr>
              <a:t>　</a:t>
            </a:r>
            <a:r>
              <a:rPr lang="zh-TW" altLang="en-US" sz="1600" dirty="0"/>
              <a:t> </a:t>
            </a:r>
            <a:r>
              <a:rPr lang="zh-TW" altLang="en-US"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zh-TW" altLang="en-US" sz="1600" dirty="0"/>
              <a:t> </a:t>
            </a:r>
            <a:r>
              <a:rPr lang="zh-TW" altLang="en-US"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沖縄</a:t>
            </a:r>
            <a:r>
              <a:rPr lang="zh-TW" altLang="en-US" sz="1600" dirty="0" smtClean="0">
                <a:latin typeface="Meiryo UI" panose="020B0604030504040204" pitchFamily="50" charset="-128"/>
                <a:ea typeface="Meiryo UI" panose="020B0604030504040204" pitchFamily="50" charset="-128"/>
              </a:rPr>
              <a:t>＞</a:t>
            </a:r>
            <a:r>
              <a:rPr lang="zh-TW" altLang="en-US" sz="1600" dirty="0" smtClean="0"/>
              <a:t> </a:t>
            </a:r>
            <a:endParaRPr lang="ja-JP" altLang="en-US" sz="1600" dirty="0"/>
          </a:p>
        </p:txBody>
      </p:sp>
      <p:graphicFrame>
        <p:nvGraphicFramePr>
          <p:cNvPr id="22" name="グラフ 21"/>
          <p:cNvGraphicFramePr>
            <a:graphicFrameLocks/>
          </p:cNvGraphicFramePr>
          <p:nvPr>
            <p:extLst>
              <p:ext uri="{D42A27DB-BD31-4B8C-83A1-F6EECF244321}">
                <p14:modId xmlns:p14="http://schemas.microsoft.com/office/powerpoint/2010/main" val="858394622"/>
              </p:ext>
            </p:extLst>
          </p:nvPr>
        </p:nvGraphicFramePr>
        <p:xfrm>
          <a:off x="2712360" y="1958036"/>
          <a:ext cx="2409792" cy="199897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3" name="グラフ 22"/>
          <p:cNvGraphicFramePr>
            <a:graphicFrameLocks/>
          </p:cNvGraphicFramePr>
          <p:nvPr>
            <p:extLst>
              <p:ext uri="{D42A27DB-BD31-4B8C-83A1-F6EECF244321}">
                <p14:modId xmlns:p14="http://schemas.microsoft.com/office/powerpoint/2010/main" val="3303516591"/>
              </p:ext>
            </p:extLst>
          </p:nvPr>
        </p:nvGraphicFramePr>
        <p:xfrm>
          <a:off x="5062144" y="2085935"/>
          <a:ext cx="2338911" cy="204819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4" name="グラフ 23"/>
          <p:cNvGraphicFramePr>
            <a:graphicFrameLocks/>
          </p:cNvGraphicFramePr>
          <p:nvPr>
            <p:extLst>
              <p:ext uri="{D42A27DB-BD31-4B8C-83A1-F6EECF244321}">
                <p14:modId xmlns:p14="http://schemas.microsoft.com/office/powerpoint/2010/main" val="3044383375"/>
              </p:ext>
            </p:extLst>
          </p:nvPr>
        </p:nvGraphicFramePr>
        <p:xfrm>
          <a:off x="7357058" y="2085935"/>
          <a:ext cx="2458416" cy="190500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5" name="グラフ 24"/>
          <p:cNvGraphicFramePr>
            <a:graphicFrameLocks/>
          </p:cNvGraphicFramePr>
          <p:nvPr>
            <p:extLst>
              <p:ext uri="{D42A27DB-BD31-4B8C-83A1-F6EECF244321}">
                <p14:modId xmlns:p14="http://schemas.microsoft.com/office/powerpoint/2010/main" val="1673956689"/>
              </p:ext>
            </p:extLst>
          </p:nvPr>
        </p:nvGraphicFramePr>
        <p:xfrm>
          <a:off x="593378" y="2138951"/>
          <a:ext cx="2352260" cy="1863587"/>
        </p:xfrm>
        <a:graphic>
          <a:graphicData uri="http://schemas.openxmlformats.org/drawingml/2006/chart">
            <c:chart xmlns:c="http://schemas.openxmlformats.org/drawingml/2006/chart" xmlns:r="http://schemas.openxmlformats.org/officeDocument/2006/relationships" r:id="rId5"/>
          </a:graphicData>
        </a:graphic>
      </p:graphicFrame>
      <p:pic>
        <p:nvPicPr>
          <p:cNvPr id="8" name="図 7"/>
          <p:cNvPicPr>
            <a:picLocks noChangeAspect="1"/>
          </p:cNvPicPr>
          <p:nvPr/>
        </p:nvPicPr>
        <p:blipFill>
          <a:blip r:embed="rId6"/>
          <a:stretch>
            <a:fillRect/>
          </a:stretch>
        </p:blipFill>
        <p:spPr>
          <a:xfrm>
            <a:off x="975593" y="4383155"/>
            <a:ext cx="8186737" cy="1377891"/>
          </a:xfrm>
          <a:prstGeom prst="rect">
            <a:avLst/>
          </a:prstGeom>
        </p:spPr>
      </p:pic>
    </p:spTree>
    <p:extLst>
      <p:ext uri="{BB962C8B-B14F-4D97-AF65-F5344CB8AC3E}">
        <p14:creationId xmlns:p14="http://schemas.microsoft.com/office/powerpoint/2010/main" val="970431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5168833" y="7237809"/>
            <a:ext cx="280846" cy="276999"/>
          </a:xfrm>
          <a:prstGeom prst="rect">
            <a:avLst/>
          </a:prstGeom>
          <a:noFill/>
        </p:spPr>
        <p:txBody>
          <a:bodyPr wrap="none" rtlCol="0">
            <a:spAutoFit/>
          </a:bodyPr>
          <a:lstStyle/>
          <a:p>
            <a:r>
              <a:rPr kumimoji="1" lang="en-US" altLang="ja-JP" sz="1200" dirty="0">
                <a:latin typeface="Meiryo UI" panose="020B0604030504040204" pitchFamily="50" charset="-128"/>
                <a:ea typeface="Meiryo UI" panose="020B0604030504040204" pitchFamily="50" charset="-128"/>
              </a:rPr>
              <a:t>7</a:t>
            </a:r>
            <a:endParaRPr kumimoji="1" lang="en-US" altLang="ja-JP" sz="1200" dirty="0" smtClean="0">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240262" y="109017"/>
            <a:ext cx="10218212" cy="338554"/>
            <a:chOff x="253033" y="233338"/>
            <a:chExt cx="7056784" cy="478623"/>
          </a:xfrm>
        </p:grpSpPr>
        <p:sp>
          <p:nvSpPr>
            <p:cNvPr id="9" name="テキスト ボックス 8"/>
            <p:cNvSpPr txBox="1"/>
            <p:nvPr/>
          </p:nvSpPr>
          <p:spPr>
            <a:xfrm>
              <a:off x="253033" y="233338"/>
              <a:ext cx="6984776" cy="478623"/>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　　２</a:t>
              </a:r>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 受講者アンケート　集計結果</a:t>
              </a:r>
              <a:endParaRPr kumimoji="1" lang="ja-JP" altLang="en-US" sz="1600" b="1" dirty="0">
                <a:latin typeface="Meiryo UI" panose="020B0604030504040204" pitchFamily="50" charset="-128"/>
                <a:ea typeface="Meiryo UI" panose="020B0604030504040204" pitchFamily="50" charset="-128"/>
              </a:endParaRPr>
            </a:p>
          </p:txBody>
        </p:sp>
        <p:cxnSp>
          <p:nvCxnSpPr>
            <p:cNvPr id="10" name="直線コネクタ 9"/>
            <p:cNvCxnSpPr/>
            <p:nvPr/>
          </p:nvCxnSpPr>
          <p:spPr>
            <a:xfrm>
              <a:off x="253033" y="665386"/>
              <a:ext cx="7056784"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sp>
        <p:nvSpPr>
          <p:cNvPr id="2" name="正方形/長方形 1"/>
          <p:cNvSpPr/>
          <p:nvPr/>
        </p:nvSpPr>
        <p:spPr>
          <a:xfrm>
            <a:off x="661189" y="861202"/>
            <a:ext cx="4788490" cy="338554"/>
          </a:xfrm>
          <a:prstGeom prst="rect">
            <a:avLst/>
          </a:prstGeom>
        </p:spPr>
        <p:txBody>
          <a:bodyPr wrap="non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５</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セミナーを通じて、自ら実行したいと思いましたか。</a:t>
            </a:r>
            <a:r>
              <a:rPr lang="ja-JP" altLang="en-US" sz="1600" dirty="0"/>
              <a:t> </a:t>
            </a:r>
          </a:p>
        </p:txBody>
      </p:sp>
      <p:graphicFrame>
        <p:nvGraphicFramePr>
          <p:cNvPr id="20" name="グラフ 19"/>
          <p:cNvGraphicFramePr>
            <a:graphicFrameLocks/>
          </p:cNvGraphicFramePr>
          <p:nvPr>
            <p:extLst>
              <p:ext uri="{D42A27DB-BD31-4B8C-83A1-F6EECF244321}">
                <p14:modId xmlns:p14="http://schemas.microsoft.com/office/powerpoint/2010/main" val="2611387617"/>
              </p:ext>
            </p:extLst>
          </p:nvPr>
        </p:nvGraphicFramePr>
        <p:xfrm>
          <a:off x="2723018" y="1909217"/>
          <a:ext cx="2409282" cy="19633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グラフ 20"/>
          <p:cNvGraphicFramePr>
            <a:graphicFrameLocks/>
          </p:cNvGraphicFramePr>
          <p:nvPr>
            <p:extLst>
              <p:ext uri="{D42A27DB-BD31-4B8C-83A1-F6EECF244321}">
                <p14:modId xmlns:p14="http://schemas.microsoft.com/office/powerpoint/2010/main" val="125482460"/>
              </p:ext>
            </p:extLst>
          </p:nvPr>
        </p:nvGraphicFramePr>
        <p:xfrm>
          <a:off x="5150283" y="2040510"/>
          <a:ext cx="2333300" cy="20203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 name="グラフ 21"/>
          <p:cNvGraphicFramePr>
            <a:graphicFrameLocks/>
          </p:cNvGraphicFramePr>
          <p:nvPr>
            <p:extLst>
              <p:ext uri="{D42A27DB-BD31-4B8C-83A1-F6EECF244321}">
                <p14:modId xmlns:p14="http://schemas.microsoft.com/office/powerpoint/2010/main" val="1748492595"/>
              </p:ext>
            </p:extLst>
          </p:nvPr>
        </p:nvGraphicFramePr>
        <p:xfrm>
          <a:off x="7483583" y="2033145"/>
          <a:ext cx="2476888" cy="207837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3" name="グラフ 22"/>
          <p:cNvGraphicFramePr>
            <a:graphicFrameLocks/>
          </p:cNvGraphicFramePr>
          <p:nvPr>
            <p:extLst>
              <p:ext uri="{D42A27DB-BD31-4B8C-83A1-F6EECF244321}">
                <p14:modId xmlns:p14="http://schemas.microsoft.com/office/powerpoint/2010/main" val="2751767549"/>
              </p:ext>
            </p:extLst>
          </p:nvPr>
        </p:nvGraphicFramePr>
        <p:xfrm>
          <a:off x="605243" y="2076815"/>
          <a:ext cx="2352260" cy="1863587"/>
        </p:xfrm>
        <a:graphic>
          <a:graphicData uri="http://schemas.openxmlformats.org/drawingml/2006/chart">
            <c:chart xmlns:c="http://schemas.openxmlformats.org/drawingml/2006/chart" xmlns:r="http://schemas.openxmlformats.org/officeDocument/2006/relationships" r:id="rId5"/>
          </a:graphicData>
        </a:graphic>
      </p:graphicFrame>
      <p:sp>
        <p:nvSpPr>
          <p:cNvPr id="24" name="正方形/長方形 23"/>
          <p:cNvSpPr/>
          <p:nvPr/>
        </p:nvSpPr>
        <p:spPr>
          <a:xfrm>
            <a:off x="953418" y="1638532"/>
            <a:ext cx="7632848" cy="338554"/>
          </a:xfrm>
          <a:prstGeom prst="rect">
            <a:avLst/>
          </a:prstGeom>
        </p:spPr>
        <p:txBody>
          <a:bodyPr wrap="square">
            <a:spAutoFit/>
          </a:bodyPr>
          <a:lstStyle/>
          <a:p>
            <a:r>
              <a:rPr lang="zh-TW" altLang="en-US"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全体</a:t>
            </a:r>
            <a:r>
              <a:rPr lang="zh-TW" altLang="en-US" sz="1600" dirty="0" smtClean="0">
                <a:latin typeface="Meiryo UI" panose="020B0604030504040204" pitchFamily="50" charset="-128"/>
                <a:ea typeface="Meiryo UI" panose="020B0604030504040204" pitchFamily="50" charset="-128"/>
              </a:rPr>
              <a:t>＞</a:t>
            </a:r>
            <a:r>
              <a:rPr lang="zh-TW" altLang="en-US" sz="1600" dirty="0" smtClean="0"/>
              <a:t> </a:t>
            </a:r>
            <a:r>
              <a:rPr lang="zh-TW" altLang="en-US" sz="1400" dirty="0">
                <a:latin typeface="Meiryo UI" panose="020B0604030504040204" pitchFamily="50" charset="-128"/>
                <a:ea typeface="Meiryo UI" panose="020B0604030504040204" pitchFamily="50" charset="-128"/>
              </a:rPr>
              <a:t>　</a:t>
            </a:r>
            <a:r>
              <a:rPr lang="zh-TW" altLang="en-US" sz="1600" dirty="0"/>
              <a:t> </a:t>
            </a:r>
            <a:r>
              <a:rPr lang="zh-TW"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zh-TW" altLang="en-US" sz="1600" dirty="0" smtClean="0"/>
              <a:t> </a:t>
            </a:r>
            <a:r>
              <a:rPr lang="zh-TW" altLang="en-US" sz="1600" dirty="0">
                <a:latin typeface="Meiryo UI" panose="020B0604030504040204" pitchFamily="50" charset="-128"/>
                <a:ea typeface="Meiryo UI" panose="020B0604030504040204" pitchFamily="50" charset="-128"/>
              </a:rPr>
              <a:t>＜香川＞</a:t>
            </a:r>
            <a:r>
              <a:rPr lang="zh-TW" altLang="en-US" sz="1600" dirty="0" smtClean="0"/>
              <a:t> </a:t>
            </a:r>
            <a:r>
              <a:rPr lang="ja-JP" altLang="en-US" sz="1600" dirty="0" smtClean="0"/>
              <a:t>　　　</a:t>
            </a:r>
            <a:r>
              <a:rPr lang="zh-TW"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zh-TW" altLang="en-US" sz="1600" dirty="0" smtClean="0"/>
              <a:t> </a:t>
            </a:r>
            <a:r>
              <a:rPr lang="zh-TW" altLang="en-US" sz="1400" dirty="0">
                <a:latin typeface="Meiryo UI" panose="020B0604030504040204" pitchFamily="50" charset="-128"/>
                <a:ea typeface="Meiryo UI" panose="020B0604030504040204" pitchFamily="50" charset="-128"/>
              </a:rPr>
              <a:t>　</a:t>
            </a:r>
            <a:r>
              <a:rPr lang="zh-TW" altLang="en-US" sz="1600" dirty="0"/>
              <a:t> </a:t>
            </a:r>
            <a:r>
              <a:rPr lang="zh-TW" altLang="en-US" sz="1600" dirty="0">
                <a:latin typeface="Meiryo UI" panose="020B0604030504040204" pitchFamily="50" charset="-128"/>
                <a:ea typeface="Meiryo UI" panose="020B0604030504040204" pitchFamily="50" charset="-128"/>
              </a:rPr>
              <a:t>＜群馬</a:t>
            </a:r>
            <a:r>
              <a:rPr lang="zh-TW" altLang="en-US" sz="1600" dirty="0" smtClean="0">
                <a:latin typeface="Meiryo UI" panose="020B0604030504040204" pitchFamily="50" charset="-128"/>
                <a:ea typeface="Meiryo UI" panose="020B0604030504040204" pitchFamily="50" charset="-128"/>
              </a:rPr>
              <a:t>＞</a:t>
            </a:r>
            <a:r>
              <a:rPr lang="zh-TW" altLang="en-US" sz="1600" dirty="0" smtClean="0"/>
              <a:t> </a:t>
            </a:r>
            <a:r>
              <a:rPr lang="zh-TW" altLang="en-US" sz="1600" dirty="0">
                <a:latin typeface="Meiryo UI" panose="020B0604030504040204" pitchFamily="50" charset="-128"/>
                <a:ea typeface="Meiryo UI" panose="020B0604030504040204" pitchFamily="50" charset="-128"/>
              </a:rPr>
              <a:t>　</a:t>
            </a:r>
            <a:r>
              <a:rPr lang="zh-TW" altLang="en-US" sz="1600" dirty="0"/>
              <a:t> </a:t>
            </a:r>
            <a:r>
              <a:rPr lang="zh-TW" altLang="en-US"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zh-TW" altLang="en-US" sz="1600" dirty="0"/>
              <a:t> </a:t>
            </a:r>
            <a:r>
              <a:rPr lang="zh-TW" altLang="en-US"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沖縄</a:t>
            </a:r>
            <a:r>
              <a:rPr lang="zh-TW" altLang="en-US" sz="1600" dirty="0" smtClean="0">
                <a:latin typeface="Meiryo UI" panose="020B0604030504040204" pitchFamily="50" charset="-128"/>
                <a:ea typeface="Meiryo UI" panose="020B0604030504040204" pitchFamily="50" charset="-128"/>
              </a:rPr>
              <a:t>＞</a:t>
            </a:r>
            <a:r>
              <a:rPr lang="zh-TW" altLang="en-US" sz="1600" dirty="0" smtClean="0"/>
              <a:t> </a:t>
            </a:r>
            <a:endParaRPr lang="ja-JP" altLang="en-US" sz="1600" dirty="0"/>
          </a:p>
        </p:txBody>
      </p:sp>
      <p:pic>
        <p:nvPicPr>
          <p:cNvPr id="5" name="図 4"/>
          <p:cNvPicPr>
            <a:picLocks noChangeAspect="1"/>
          </p:cNvPicPr>
          <p:nvPr/>
        </p:nvPicPr>
        <p:blipFill>
          <a:blip r:embed="rId6"/>
          <a:stretch>
            <a:fillRect/>
          </a:stretch>
        </p:blipFill>
        <p:spPr>
          <a:xfrm>
            <a:off x="953418" y="4331649"/>
            <a:ext cx="8211560" cy="1382069"/>
          </a:xfrm>
          <a:prstGeom prst="rect">
            <a:avLst/>
          </a:prstGeom>
        </p:spPr>
      </p:pic>
    </p:spTree>
    <p:extLst>
      <p:ext uri="{BB962C8B-B14F-4D97-AF65-F5344CB8AC3E}">
        <p14:creationId xmlns:p14="http://schemas.microsoft.com/office/powerpoint/2010/main" val="11900926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40262" y="109017"/>
            <a:ext cx="10218212" cy="338554"/>
            <a:chOff x="253033" y="233338"/>
            <a:chExt cx="7056784" cy="478623"/>
          </a:xfrm>
        </p:grpSpPr>
        <p:sp>
          <p:nvSpPr>
            <p:cNvPr id="5" name="テキスト ボックス 4"/>
            <p:cNvSpPr txBox="1"/>
            <p:nvPr/>
          </p:nvSpPr>
          <p:spPr>
            <a:xfrm>
              <a:off x="253033" y="233338"/>
              <a:ext cx="6984776" cy="478623"/>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　　２</a:t>
              </a:r>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 受講者アンケート　集計結果</a:t>
              </a:r>
              <a:endParaRPr kumimoji="1" lang="ja-JP" altLang="en-US" sz="1600" b="1"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253033" y="665386"/>
              <a:ext cx="7056784" cy="0"/>
            </a:xfrm>
            <a:prstGeom prst="line">
              <a:avLst/>
            </a:prstGeom>
            <a:ln>
              <a:solidFill>
                <a:schemeClr val="bg1">
                  <a:lumMod val="50000"/>
                </a:schemeClr>
              </a:solidFill>
            </a:ln>
          </p:spPr>
          <p:style>
            <a:lnRef idx="1">
              <a:schemeClr val="dk1"/>
            </a:lnRef>
            <a:fillRef idx="0">
              <a:schemeClr val="dk1"/>
            </a:fillRef>
            <a:effectRef idx="0">
              <a:schemeClr val="dk1"/>
            </a:effectRef>
            <a:fontRef idx="minor">
              <a:schemeClr val="tx1"/>
            </a:fontRef>
          </p:style>
        </p:cxnSp>
      </p:grpSp>
      <p:sp>
        <p:nvSpPr>
          <p:cNvPr id="12" name="テキスト ボックス 11"/>
          <p:cNvSpPr txBox="1"/>
          <p:nvPr/>
        </p:nvSpPr>
        <p:spPr>
          <a:xfrm>
            <a:off x="5168833" y="7237809"/>
            <a:ext cx="280846" cy="276999"/>
          </a:xfrm>
          <a:prstGeom prst="rect">
            <a:avLst/>
          </a:prstGeom>
          <a:noFill/>
        </p:spPr>
        <p:txBody>
          <a:bodyPr wrap="none" rtlCol="0">
            <a:spAutoFit/>
          </a:bodyPr>
          <a:lstStyle/>
          <a:p>
            <a:r>
              <a:rPr kumimoji="1" lang="en-US" altLang="ja-JP" sz="1200" dirty="0" smtClean="0">
                <a:latin typeface="Meiryo UI" panose="020B0604030504040204" pitchFamily="50" charset="-128"/>
                <a:ea typeface="Meiryo UI" panose="020B0604030504040204" pitchFamily="50" charset="-128"/>
              </a:rPr>
              <a:t>8</a:t>
            </a:r>
          </a:p>
        </p:txBody>
      </p:sp>
      <p:sp>
        <p:nvSpPr>
          <p:cNvPr id="3" name="正方形/長方形 2"/>
          <p:cNvSpPr/>
          <p:nvPr/>
        </p:nvSpPr>
        <p:spPr>
          <a:xfrm>
            <a:off x="521370" y="903329"/>
            <a:ext cx="6488980" cy="338554"/>
          </a:xfrm>
          <a:prstGeom prst="rect">
            <a:avLst/>
          </a:prstGeom>
        </p:spPr>
        <p:txBody>
          <a:bodyPr wrap="squar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６</a:t>
            </a:r>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自らの教育活動において、学びとなったことを自由に記述してください。</a:t>
            </a:r>
            <a:r>
              <a:rPr lang="ja-JP" altLang="en-US" sz="1600" dirty="0"/>
              <a:t> </a:t>
            </a:r>
          </a:p>
        </p:txBody>
      </p:sp>
      <p:pic>
        <p:nvPicPr>
          <p:cNvPr id="11" name="図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1410" y="1798145"/>
            <a:ext cx="6945927" cy="4645352"/>
          </a:xfrm>
          <a:prstGeom prst="rect">
            <a:avLst/>
          </a:prstGeom>
          <a:noFill/>
          <a:extLst>
            <a:ext uri="{909E8E84-426E-40DD-AFC4-6F175D3DCCD1}">
              <a14:hiddenFill xmlns:a14="http://schemas.microsoft.com/office/drawing/2010/main">
                <a:solidFill>
                  <a:srgbClr val="FFFFFF"/>
                </a:solidFill>
              </a14:hiddenFill>
            </a:ext>
          </a:extLst>
        </p:spPr>
      </p:pic>
      <p:sp>
        <p:nvSpPr>
          <p:cNvPr id="9" name="正方形/長方形 8"/>
          <p:cNvSpPr/>
          <p:nvPr/>
        </p:nvSpPr>
        <p:spPr>
          <a:xfrm>
            <a:off x="665386" y="1426581"/>
            <a:ext cx="992579" cy="307777"/>
          </a:xfrm>
          <a:prstGeom prst="rect">
            <a:avLst/>
          </a:prstGeom>
        </p:spPr>
        <p:txBody>
          <a:bodyPr wrap="none">
            <a:spAutoFit/>
          </a:bodyPr>
          <a:lstStyle/>
          <a:p>
            <a:r>
              <a:rPr lang="ja-JP" altLang="en-US" sz="1400" dirty="0">
                <a:latin typeface="Meiryo UI" panose="020B0604030504040204" pitchFamily="50" charset="-128"/>
                <a:ea typeface="Meiryo UI" panose="020B0604030504040204" pitchFamily="50" charset="-128"/>
              </a:rPr>
              <a:t>＜香川＞</a:t>
            </a:r>
            <a:r>
              <a:rPr lang="ja-JP" altLang="en-US" sz="1400" dirty="0"/>
              <a:t> </a:t>
            </a:r>
          </a:p>
        </p:txBody>
      </p:sp>
    </p:spTree>
    <p:extLst>
      <p:ext uri="{BB962C8B-B14F-4D97-AF65-F5344CB8AC3E}">
        <p14:creationId xmlns:p14="http://schemas.microsoft.com/office/powerpoint/2010/main" val="1138091572"/>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Facet</Template>
  <TotalTime>1080</TotalTime>
  <Words>418</Words>
  <Application>Microsoft Office PowerPoint</Application>
  <PresentationFormat>ユーザー設定</PresentationFormat>
  <Paragraphs>189</Paragraphs>
  <Slides>14</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14</vt:i4>
      </vt:variant>
    </vt:vector>
  </HeadingPairs>
  <TitlesOfParts>
    <vt:vector size="24" baseType="lpstr">
      <vt:lpstr>Meiryo UI</vt:lpstr>
      <vt:lpstr>ＭＳ Ｐゴシック</vt:lpstr>
      <vt:lpstr>SimSun</vt:lpstr>
      <vt:lpstr>メイリオ</vt:lpstr>
      <vt:lpstr>Arial</vt:lpstr>
      <vt:lpstr>Calibri</vt:lpstr>
      <vt:lpstr>Times New Roman</vt:lpstr>
      <vt:lpstr>Trebuchet MS</vt:lpstr>
      <vt:lpstr>Wingdings 3</vt:lpstr>
      <vt:lpstr>ファセット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PDFConverter,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Naka TRM</cp:lastModifiedBy>
  <cp:revision>95</cp:revision>
  <cp:lastPrinted>2019-01-30T05:15:49Z</cp:lastPrinted>
  <dcterms:modified xsi:type="dcterms:W3CDTF">2019-01-30T07:11:37Z</dcterms:modified>
</cp:coreProperties>
</file>