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64" r:id="rId2"/>
    <p:sldId id="265" r:id="rId3"/>
    <p:sldId id="279" r:id="rId4"/>
    <p:sldId id="267" r:id="rId5"/>
    <p:sldId id="280" r:id="rId6"/>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0505E3EF-67EA-436B-97B2-0124C06EBD24}" styleName="中間スタイル 4 - アクセント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E8034E78-7F5D-4C2E-B375-FC64B27BC917}" styleName="スタイル (濃色)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D7AC3CCA-C797-4891-BE02-D94E43425B78}" styleName="スタイル (中間)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9" d="100"/>
          <a:sy n="89" d="100"/>
        </p:scale>
        <p:origin x="466"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2814937-5303-481E-BBB8-13CB3E598B94}" type="datetimeFigureOut">
              <a:rPr kumimoji="1" lang="ja-JP" altLang="en-US" smtClean="0"/>
              <a:t>2020/2/7</a:t>
            </a:fld>
            <a:endParaRPr kumimoji="1" lang="ja-JP" altLang="en-US"/>
          </a:p>
        </p:txBody>
      </p:sp>
      <p:sp>
        <p:nvSpPr>
          <p:cNvPr id="4" name="スライド イメージ プレースホルダー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CAF74B8-CE35-43BE-A74F-5CFE953A6F98}" type="slidenum">
              <a:rPr kumimoji="1" lang="ja-JP" altLang="en-US" smtClean="0"/>
              <a:t>‹#›</a:t>
            </a:fld>
            <a:endParaRPr kumimoji="1" lang="ja-JP" altLang="en-US"/>
          </a:p>
        </p:txBody>
      </p:sp>
    </p:spTree>
    <p:extLst>
      <p:ext uri="{BB962C8B-B14F-4D97-AF65-F5344CB8AC3E}">
        <p14:creationId xmlns:p14="http://schemas.microsoft.com/office/powerpoint/2010/main" val="370861535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4CAF74B8-CE35-43BE-A74F-5CFE953A6F98}" type="slidenum">
              <a:rPr kumimoji="1" lang="ja-JP" altLang="en-US" smtClean="0"/>
              <a:t>1</a:t>
            </a:fld>
            <a:endParaRPr kumimoji="1" lang="ja-JP" altLang="en-US"/>
          </a:p>
        </p:txBody>
      </p:sp>
    </p:spTree>
    <p:extLst>
      <p:ext uri="{BB962C8B-B14F-4D97-AF65-F5344CB8AC3E}">
        <p14:creationId xmlns:p14="http://schemas.microsoft.com/office/powerpoint/2010/main" val="33454237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4CAF74B8-CE35-43BE-A74F-5CFE953A6F98}" type="slidenum">
              <a:rPr kumimoji="1" lang="ja-JP" altLang="en-US" smtClean="0"/>
              <a:t>2</a:t>
            </a:fld>
            <a:endParaRPr kumimoji="1" lang="ja-JP" altLang="en-US"/>
          </a:p>
        </p:txBody>
      </p:sp>
    </p:spTree>
    <p:extLst>
      <p:ext uri="{BB962C8B-B14F-4D97-AF65-F5344CB8AC3E}">
        <p14:creationId xmlns:p14="http://schemas.microsoft.com/office/powerpoint/2010/main" val="17777856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988E2109-6E34-4154-86F7-28EA75EF6646}" type="datetime1">
              <a:rPr kumimoji="1" lang="ja-JP" altLang="en-US" smtClean="0"/>
              <a:t>2020/2/7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3BF072A-B510-4B53-8B47-663DCA8D6958}" type="slidenum">
              <a:rPr kumimoji="1" lang="ja-JP" altLang="en-US" smtClean="0"/>
              <a:t>‹#›</a:t>
            </a:fld>
            <a:endParaRPr kumimoji="1" lang="ja-JP" altLang="en-US"/>
          </a:p>
        </p:txBody>
      </p:sp>
    </p:spTree>
    <p:extLst>
      <p:ext uri="{BB962C8B-B14F-4D97-AF65-F5344CB8AC3E}">
        <p14:creationId xmlns:p14="http://schemas.microsoft.com/office/powerpoint/2010/main" val="34197048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6CF42775-5EBF-4F78-B817-A3B21F3A11B8}" type="datetime1">
              <a:rPr kumimoji="1" lang="ja-JP" altLang="en-US" smtClean="0"/>
              <a:t>2020/2/7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3BF072A-B510-4B53-8B47-663DCA8D6958}" type="slidenum">
              <a:rPr kumimoji="1" lang="ja-JP" altLang="en-US" smtClean="0"/>
              <a:t>‹#›</a:t>
            </a:fld>
            <a:endParaRPr kumimoji="1" lang="ja-JP" altLang="en-US"/>
          </a:p>
        </p:txBody>
      </p:sp>
    </p:spTree>
    <p:extLst>
      <p:ext uri="{BB962C8B-B14F-4D97-AF65-F5344CB8AC3E}">
        <p14:creationId xmlns:p14="http://schemas.microsoft.com/office/powerpoint/2010/main" val="40000025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53554551-B573-4735-8658-EC43F327F8FE}" type="datetime1">
              <a:rPr kumimoji="1" lang="ja-JP" altLang="en-US" smtClean="0"/>
              <a:t>2020/2/7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3BF072A-B510-4B53-8B47-663DCA8D6958}" type="slidenum">
              <a:rPr kumimoji="1" lang="ja-JP" altLang="en-US" smtClean="0"/>
              <a:t>‹#›</a:t>
            </a:fld>
            <a:endParaRPr kumimoji="1" lang="ja-JP" altLang="en-US"/>
          </a:p>
        </p:txBody>
      </p:sp>
    </p:spTree>
    <p:extLst>
      <p:ext uri="{BB962C8B-B14F-4D97-AF65-F5344CB8AC3E}">
        <p14:creationId xmlns:p14="http://schemas.microsoft.com/office/powerpoint/2010/main" val="26950655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12851888-4AE0-494E-B908-DD2821292677}" type="datetime1">
              <a:rPr kumimoji="1" lang="ja-JP" altLang="en-US" smtClean="0"/>
              <a:t>2020/2/7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3BF072A-B510-4B53-8B47-663DCA8D6958}" type="slidenum">
              <a:rPr kumimoji="1" lang="ja-JP" altLang="en-US" smtClean="0"/>
              <a:t>‹#›</a:t>
            </a:fld>
            <a:endParaRPr kumimoji="1" lang="ja-JP" altLang="en-US"/>
          </a:p>
        </p:txBody>
      </p:sp>
    </p:spTree>
    <p:extLst>
      <p:ext uri="{BB962C8B-B14F-4D97-AF65-F5344CB8AC3E}">
        <p14:creationId xmlns:p14="http://schemas.microsoft.com/office/powerpoint/2010/main" val="8625775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DC9E7655-F463-4EB2-966E-F6E1CE10F0F2}" type="datetime1">
              <a:rPr kumimoji="1" lang="ja-JP" altLang="en-US" smtClean="0"/>
              <a:t>2020/2/7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3BF072A-B510-4B53-8B47-663DCA8D6958}" type="slidenum">
              <a:rPr kumimoji="1" lang="ja-JP" altLang="en-US" smtClean="0"/>
              <a:t>‹#›</a:t>
            </a:fld>
            <a:endParaRPr kumimoji="1" lang="ja-JP" altLang="en-US"/>
          </a:p>
        </p:txBody>
      </p:sp>
    </p:spTree>
    <p:extLst>
      <p:ext uri="{BB962C8B-B14F-4D97-AF65-F5344CB8AC3E}">
        <p14:creationId xmlns:p14="http://schemas.microsoft.com/office/powerpoint/2010/main" val="8525089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05A6ECFA-7B5E-4922-AD57-FD9103BE1AAA}" type="datetime1">
              <a:rPr kumimoji="1" lang="ja-JP" altLang="en-US" smtClean="0"/>
              <a:t>2020/2/7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3BF072A-B510-4B53-8B47-663DCA8D6958}" type="slidenum">
              <a:rPr kumimoji="1" lang="ja-JP" altLang="en-US" smtClean="0"/>
              <a:t>‹#›</a:t>
            </a:fld>
            <a:endParaRPr kumimoji="1" lang="ja-JP" altLang="en-US"/>
          </a:p>
        </p:txBody>
      </p:sp>
    </p:spTree>
    <p:extLst>
      <p:ext uri="{BB962C8B-B14F-4D97-AF65-F5344CB8AC3E}">
        <p14:creationId xmlns:p14="http://schemas.microsoft.com/office/powerpoint/2010/main" val="8270241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B03C1C42-74C6-4F56-9861-62466A803D7A}" type="datetime1">
              <a:rPr kumimoji="1" lang="ja-JP" altLang="en-US" smtClean="0"/>
              <a:t>2020/2/7</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93BF072A-B510-4B53-8B47-663DCA8D6958}" type="slidenum">
              <a:rPr kumimoji="1" lang="ja-JP" altLang="en-US" smtClean="0"/>
              <a:t>‹#›</a:t>
            </a:fld>
            <a:endParaRPr kumimoji="1" lang="ja-JP" altLang="en-US"/>
          </a:p>
        </p:txBody>
      </p:sp>
    </p:spTree>
    <p:extLst>
      <p:ext uri="{BB962C8B-B14F-4D97-AF65-F5344CB8AC3E}">
        <p14:creationId xmlns:p14="http://schemas.microsoft.com/office/powerpoint/2010/main" val="42032139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6CCCE9F0-D29D-4EBD-BCE6-5553F64F8799}" type="datetime1">
              <a:rPr kumimoji="1" lang="ja-JP" altLang="en-US" smtClean="0"/>
              <a:t>2020/2/7</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93BF072A-B510-4B53-8B47-663DCA8D6958}" type="slidenum">
              <a:rPr kumimoji="1" lang="ja-JP" altLang="en-US" smtClean="0"/>
              <a:t>‹#›</a:t>
            </a:fld>
            <a:endParaRPr kumimoji="1" lang="ja-JP" altLang="en-US"/>
          </a:p>
        </p:txBody>
      </p:sp>
    </p:spTree>
    <p:extLst>
      <p:ext uri="{BB962C8B-B14F-4D97-AF65-F5344CB8AC3E}">
        <p14:creationId xmlns:p14="http://schemas.microsoft.com/office/powerpoint/2010/main" val="41527444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3F910C9F-B093-4562-8D69-777B4498B8B0}" type="datetime1">
              <a:rPr kumimoji="1" lang="ja-JP" altLang="en-US" smtClean="0"/>
              <a:t>2020/2/7</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93BF072A-B510-4B53-8B47-663DCA8D6958}" type="slidenum">
              <a:rPr kumimoji="1" lang="ja-JP" altLang="en-US" smtClean="0"/>
              <a:t>‹#›</a:t>
            </a:fld>
            <a:endParaRPr kumimoji="1" lang="ja-JP" altLang="en-US"/>
          </a:p>
        </p:txBody>
      </p:sp>
    </p:spTree>
    <p:extLst>
      <p:ext uri="{BB962C8B-B14F-4D97-AF65-F5344CB8AC3E}">
        <p14:creationId xmlns:p14="http://schemas.microsoft.com/office/powerpoint/2010/main" val="22144192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9BB3ABAA-A229-4A7F-A612-07A10DB17BF8}" type="datetime1">
              <a:rPr kumimoji="1" lang="ja-JP" altLang="en-US" smtClean="0"/>
              <a:t>2020/2/7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3BF072A-B510-4B53-8B47-663DCA8D6958}" type="slidenum">
              <a:rPr kumimoji="1" lang="ja-JP" altLang="en-US" smtClean="0"/>
              <a:t>‹#›</a:t>
            </a:fld>
            <a:endParaRPr kumimoji="1" lang="ja-JP" altLang="en-US"/>
          </a:p>
        </p:txBody>
      </p:sp>
    </p:spTree>
    <p:extLst>
      <p:ext uri="{BB962C8B-B14F-4D97-AF65-F5344CB8AC3E}">
        <p14:creationId xmlns:p14="http://schemas.microsoft.com/office/powerpoint/2010/main" val="26304787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4934F59D-A54B-4F2B-A616-7D8F63A67E6C}" type="datetime1">
              <a:rPr kumimoji="1" lang="ja-JP" altLang="en-US" smtClean="0"/>
              <a:t>2020/2/7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3BF072A-B510-4B53-8B47-663DCA8D6958}" type="slidenum">
              <a:rPr kumimoji="1" lang="ja-JP" altLang="en-US" smtClean="0"/>
              <a:t>‹#›</a:t>
            </a:fld>
            <a:endParaRPr kumimoji="1" lang="ja-JP" altLang="en-US"/>
          </a:p>
        </p:txBody>
      </p:sp>
    </p:spTree>
    <p:extLst>
      <p:ext uri="{BB962C8B-B14F-4D97-AF65-F5344CB8AC3E}">
        <p14:creationId xmlns:p14="http://schemas.microsoft.com/office/powerpoint/2010/main" val="38739267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5F6173E-3138-4CC9-B3F2-E9C499772A2E}" type="datetime1">
              <a:rPr kumimoji="1" lang="ja-JP" altLang="en-US" smtClean="0"/>
              <a:t>2020/2/7</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3BF072A-B510-4B53-8B47-663DCA8D6958}" type="slidenum">
              <a:rPr kumimoji="1" lang="ja-JP" altLang="en-US" smtClean="0"/>
              <a:t>‹#›</a:t>
            </a:fld>
            <a:endParaRPr kumimoji="1" lang="ja-JP" altLang="en-US"/>
          </a:p>
        </p:txBody>
      </p:sp>
    </p:spTree>
    <p:extLst>
      <p:ext uri="{BB962C8B-B14F-4D97-AF65-F5344CB8AC3E}">
        <p14:creationId xmlns:p14="http://schemas.microsoft.com/office/powerpoint/2010/main" val="6125060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p:cNvSpPr/>
          <p:nvPr/>
        </p:nvSpPr>
        <p:spPr>
          <a:xfrm>
            <a:off x="353683" y="155277"/>
            <a:ext cx="11499011" cy="388189"/>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r"/>
            <a:r>
              <a:rPr lang="ja-JP" altLang="en-US" sz="1600" dirty="0" smtClean="0">
                <a:latin typeface="Meiryo UI" panose="020B0604030504040204" pitchFamily="50" charset="-128"/>
                <a:ea typeface="Meiryo UI" panose="020B0604030504040204" pitchFamily="50" charset="-128"/>
              </a:rPr>
              <a:t>（最終</a:t>
            </a:r>
            <a:r>
              <a:rPr lang="ja-JP" altLang="en-US" sz="1600" dirty="0">
                <a:latin typeface="Meiryo UI" panose="020B0604030504040204" pitchFamily="50" charset="-128"/>
                <a:ea typeface="Meiryo UI" panose="020B0604030504040204" pitchFamily="50" charset="-128"/>
              </a:rPr>
              <a:t>課題</a:t>
            </a:r>
            <a:r>
              <a:rPr lang="ja-JP" altLang="en-US" sz="1600" dirty="0" smtClean="0">
                <a:latin typeface="Meiryo UI" panose="020B0604030504040204" pitchFamily="50" charset="-128"/>
                <a:ea typeface="Meiryo UI" panose="020B0604030504040204" pitchFamily="50" charset="-128"/>
              </a:rPr>
              <a:t>）　「</a:t>
            </a:r>
            <a:r>
              <a:rPr lang="en-US" altLang="ja-JP" sz="1600" dirty="0" smtClean="0">
                <a:latin typeface="Meiryo UI" panose="020B0604030504040204" pitchFamily="50" charset="-128"/>
                <a:ea typeface="Meiryo UI" panose="020B0604030504040204" pitchFamily="50" charset="-128"/>
              </a:rPr>
              <a:t>ICT</a:t>
            </a:r>
            <a:r>
              <a:rPr lang="ja-JP" altLang="en-US" sz="1600" dirty="0" smtClean="0">
                <a:latin typeface="Meiryo UI" panose="020B0604030504040204" pitchFamily="50" charset="-128"/>
                <a:ea typeface="Meiryo UI" panose="020B0604030504040204" pitchFamily="50" charset="-128"/>
              </a:rPr>
              <a:t>活用研修」担当教員育成研修　アクションプランシート</a:t>
            </a:r>
            <a:r>
              <a:rPr lang="en-US" altLang="ja-JP" sz="1600" dirty="0" smtClean="0">
                <a:latin typeface="Meiryo UI" panose="020B0604030504040204" pitchFamily="50" charset="-128"/>
                <a:ea typeface="Meiryo UI" panose="020B0604030504040204" pitchFamily="50" charset="-128"/>
              </a:rPr>
              <a:t>(1/2)</a:t>
            </a:r>
            <a:endParaRPr kumimoji="1" lang="ja-JP" altLang="en-US" sz="1600" dirty="0">
              <a:latin typeface="Meiryo UI" panose="020B0604030504040204" pitchFamily="50" charset="-128"/>
              <a:ea typeface="Meiryo UI" panose="020B0604030504040204" pitchFamily="50" charset="-128"/>
            </a:endParaRPr>
          </a:p>
        </p:txBody>
      </p:sp>
      <p:graphicFrame>
        <p:nvGraphicFramePr>
          <p:cNvPr id="15" name="表 14"/>
          <p:cNvGraphicFramePr>
            <a:graphicFrameLocks noGrp="1"/>
          </p:cNvGraphicFramePr>
          <p:nvPr>
            <p:extLst/>
          </p:nvPr>
        </p:nvGraphicFramePr>
        <p:xfrm>
          <a:off x="838200" y="1305016"/>
          <a:ext cx="10515600" cy="4998130"/>
        </p:xfrm>
        <a:graphic>
          <a:graphicData uri="http://schemas.openxmlformats.org/drawingml/2006/table">
            <a:tbl>
              <a:tblPr firstRow="1" firstCol="1" bandRow="1"/>
              <a:tblGrid>
                <a:gridCol w="1429822"/>
                <a:gridCol w="4542889"/>
                <a:gridCol w="4542889"/>
              </a:tblGrid>
              <a:tr h="333210">
                <a:tc gridSpan="3">
                  <a:txBody>
                    <a:bodyPr/>
                    <a:lstStyle/>
                    <a:p>
                      <a:pPr indent="533400" algn="just">
                        <a:lnSpc>
                          <a:spcPct val="200000"/>
                        </a:lnSpc>
                        <a:spcAft>
                          <a:spcPts val="0"/>
                        </a:spcAft>
                      </a:pPr>
                      <a:r>
                        <a:rPr lang="ja-JP" sz="1000" b="1" kern="100" dirty="0">
                          <a:solidFill>
                            <a:schemeClr val="tx1">
                              <a:lumMod val="75000"/>
                              <a:lumOff val="25000"/>
                            </a:schemeClr>
                          </a:solidFill>
                          <a:effectLst/>
                          <a:latin typeface="Meiryo UI" panose="020B0604030504040204" pitchFamily="50" charset="-128"/>
                          <a:ea typeface="Meiryo UI" panose="020B0604030504040204" pitchFamily="50" charset="-128"/>
                          <a:cs typeface="Times New Roman" panose="02020603050405020304" pitchFamily="18" charset="0"/>
                        </a:rPr>
                        <a:t>行動計画</a:t>
                      </a:r>
                      <a:r>
                        <a:rPr lang="en-US" sz="1000" b="1" kern="100" dirty="0">
                          <a:solidFill>
                            <a:schemeClr val="tx1">
                              <a:lumMod val="75000"/>
                              <a:lumOff val="25000"/>
                            </a:schemeClr>
                          </a:solidFill>
                          <a:effectLst/>
                          <a:latin typeface="Meiryo UI" panose="020B0604030504040204" pitchFamily="50" charset="-128"/>
                          <a:ea typeface="Meiryo UI" panose="020B0604030504040204" pitchFamily="50" charset="-128"/>
                          <a:cs typeface="Times New Roman" panose="02020603050405020304" pitchFamily="18" charset="0"/>
                        </a:rPr>
                        <a:t>	</a:t>
                      </a:r>
                      <a:r>
                        <a:rPr lang="ja-JP" sz="1000" b="1" kern="100" dirty="0">
                          <a:solidFill>
                            <a:schemeClr val="tx1">
                              <a:lumMod val="75000"/>
                              <a:lumOff val="25000"/>
                            </a:schemeClr>
                          </a:solidFill>
                          <a:effectLst/>
                          <a:latin typeface="Meiryo UI" panose="020B0604030504040204" pitchFamily="50" charset="-128"/>
                          <a:ea typeface="Meiryo UI" panose="020B0604030504040204" pitchFamily="50" charset="-128"/>
                          <a:cs typeface="Times New Roman" panose="02020603050405020304" pitchFamily="18" charset="0"/>
                        </a:rPr>
                        <a:t>　　　　　　　　　　　　立案日：　　　　　</a:t>
                      </a:r>
                      <a:r>
                        <a:rPr lang="ja-JP" sz="1000" b="1" kern="100" dirty="0" smtClean="0">
                          <a:solidFill>
                            <a:schemeClr val="tx1">
                              <a:lumMod val="75000"/>
                              <a:lumOff val="25000"/>
                            </a:schemeClr>
                          </a:solidFill>
                          <a:effectLst/>
                          <a:latin typeface="Meiryo UI" panose="020B0604030504040204" pitchFamily="50" charset="-128"/>
                          <a:ea typeface="Meiryo UI" panose="020B0604030504040204" pitchFamily="50" charset="-128"/>
                          <a:cs typeface="Times New Roman" panose="02020603050405020304" pitchFamily="18" charset="0"/>
                        </a:rPr>
                        <a:t>年</a:t>
                      </a:r>
                      <a:r>
                        <a:rPr lang="en-US" altLang="ja-JP" sz="1000" b="1" kern="100" dirty="0" smtClean="0">
                          <a:solidFill>
                            <a:schemeClr val="tx1">
                              <a:lumMod val="75000"/>
                              <a:lumOff val="25000"/>
                            </a:schemeClr>
                          </a:solidFill>
                          <a:effectLst/>
                          <a:latin typeface="Meiryo UI" panose="020B0604030504040204" pitchFamily="50" charset="-128"/>
                          <a:ea typeface="Meiryo UI" panose="020B0604030504040204" pitchFamily="50" charset="-128"/>
                          <a:cs typeface="Times New Roman" panose="02020603050405020304" pitchFamily="18" charset="0"/>
                        </a:rPr>
                        <a:t>  </a:t>
                      </a:r>
                      <a:r>
                        <a:rPr lang="ja-JP" sz="1000" b="1" kern="100" dirty="0">
                          <a:solidFill>
                            <a:schemeClr val="tx1">
                              <a:lumMod val="75000"/>
                              <a:lumOff val="25000"/>
                            </a:schemeClr>
                          </a:solidFill>
                          <a:effectLst/>
                          <a:latin typeface="Meiryo UI" panose="020B0604030504040204" pitchFamily="50" charset="-128"/>
                          <a:ea typeface="Meiryo UI" panose="020B0604030504040204" pitchFamily="50" charset="-128"/>
                          <a:cs typeface="Times New Roman" panose="02020603050405020304" pitchFamily="18" charset="0"/>
                        </a:rPr>
                        <a:t>　　月　　日</a:t>
                      </a:r>
                    </a:p>
                  </a:txBody>
                  <a:tcPr marL="53249" marR="532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r>
              <a:tr h="333210">
                <a:tc rowSpan="2">
                  <a:txBody>
                    <a:bodyPr/>
                    <a:lstStyle/>
                    <a:p>
                      <a:pPr algn="ctr">
                        <a:lnSpc>
                          <a:spcPct val="300000"/>
                        </a:lnSpc>
                        <a:spcAft>
                          <a:spcPts val="0"/>
                        </a:spcAft>
                      </a:pPr>
                      <a:r>
                        <a:rPr lang="ja-JP" sz="1000" b="1" kern="100" dirty="0">
                          <a:solidFill>
                            <a:schemeClr val="tx1">
                              <a:lumMod val="75000"/>
                              <a:lumOff val="25000"/>
                            </a:schemeClr>
                          </a:solidFill>
                          <a:effectLst/>
                          <a:latin typeface="Meiryo UI" panose="020B0604030504040204" pitchFamily="50" charset="-128"/>
                          <a:ea typeface="Meiryo UI" panose="020B0604030504040204" pitchFamily="50" charset="-128"/>
                          <a:cs typeface="Times New Roman" panose="02020603050405020304" pitchFamily="18" charset="0"/>
                        </a:rPr>
                        <a:t>行動項目</a:t>
                      </a:r>
                    </a:p>
                  </a:txBody>
                  <a:tcPr marL="53249" marR="532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gridSpan="2">
                  <a:txBody>
                    <a:bodyPr/>
                    <a:lstStyle/>
                    <a:p>
                      <a:pPr algn="ctr">
                        <a:lnSpc>
                          <a:spcPct val="200000"/>
                        </a:lnSpc>
                        <a:spcAft>
                          <a:spcPts val="0"/>
                        </a:spcAft>
                      </a:pPr>
                      <a:r>
                        <a:rPr lang="ja-JP" sz="1000" b="1" kern="100" dirty="0">
                          <a:solidFill>
                            <a:schemeClr val="tx1">
                              <a:lumMod val="75000"/>
                              <a:lumOff val="25000"/>
                            </a:schemeClr>
                          </a:solidFill>
                          <a:effectLst/>
                          <a:latin typeface="Meiryo UI" panose="020B0604030504040204" pitchFamily="50" charset="-128"/>
                          <a:ea typeface="Meiryo UI" panose="020B0604030504040204" pitchFamily="50" charset="-128"/>
                          <a:cs typeface="Times New Roman" panose="02020603050405020304" pitchFamily="18" charset="0"/>
                        </a:rPr>
                        <a:t>アクションの詳細計画</a:t>
                      </a:r>
                    </a:p>
                  </a:txBody>
                  <a:tcPr marL="53249" marR="532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hMerge="1">
                  <a:txBody>
                    <a:bodyPr/>
                    <a:lstStyle/>
                    <a:p>
                      <a:endParaRPr kumimoji="1" lang="ja-JP" altLang="en-US"/>
                    </a:p>
                  </a:txBody>
                  <a:tcPr/>
                </a:tc>
              </a:tr>
              <a:tr h="333210">
                <a:tc vMerge="1">
                  <a:txBody>
                    <a:bodyPr/>
                    <a:lstStyle/>
                    <a:p>
                      <a:endParaRPr kumimoji="1" lang="ja-JP" altLang="en-US"/>
                    </a:p>
                  </a:txBody>
                  <a:tcPr/>
                </a:tc>
                <a:tc>
                  <a:txBody>
                    <a:bodyPr/>
                    <a:lstStyle/>
                    <a:p>
                      <a:pPr algn="ctr">
                        <a:lnSpc>
                          <a:spcPct val="200000"/>
                        </a:lnSpc>
                        <a:spcAft>
                          <a:spcPts val="0"/>
                        </a:spcAft>
                      </a:pPr>
                      <a:r>
                        <a:rPr lang="ja-JP" sz="1000" b="1" kern="100" dirty="0">
                          <a:solidFill>
                            <a:schemeClr val="tx1">
                              <a:lumMod val="75000"/>
                              <a:lumOff val="25000"/>
                            </a:schemeClr>
                          </a:solidFill>
                          <a:effectLst/>
                          <a:latin typeface="Meiryo UI" panose="020B0604030504040204" pitchFamily="50" charset="-128"/>
                          <a:ea typeface="Meiryo UI" panose="020B0604030504040204" pitchFamily="50" charset="-128"/>
                          <a:cs typeface="Times New Roman" panose="02020603050405020304" pitchFamily="18" charset="0"/>
                        </a:rPr>
                        <a:t>誰が</a:t>
                      </a:r>
                    </a:p>
                  </a:txBody>
                  <a:tcPr marL="53249" marR="532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a:lnSpc>
                          <a:spcPct val="200000"/>
                        </a:lnSpc>
                        <a:spcAft>
                          <a:spcPts val="0"/>
                        </a:spcAft>
                      </a:pPr>
                      <a:r>
                        <a:rPr lang="en-US" sz="1000" b="1" kern="100" dirty="0">
                          <a:solidFill>
                            <a:schemeClr val="tx1">
                              <a:lumMod val="75000"/>
                              <a:lumOff val="25000"/>
                            </a:schemeClr>
                          </a:solidFill>
                          <a:effectLst/>
                          <a:latin typeface="Meiryo UI" panose="020B0604030504040204" pitchFamily="50" charset="-128"/>
                          <a:ea typeface="Meiryo UI" panose="020B0604030504040204" pitchFamily="50" charset="-128"/>
                          <a:cs typeface="Times New Roman" panose="02020603050405020304" pitchFamily="18" charset="0"/>
                        </a:rPr>
                        <a:t>(</a:t>
                      </a:r>
                      <a:r>
                        <a:rPr lang="ja-JP" sz="1000" b="1" kern="100" dirty="0">
                          <a:solidFill>
                            <a:schemeClr val="tx1">
                              <a:lumMod val="75000"/>
                              <a:lumOff val="25000"/>
                            </a:schemeClr>
                          </a:solidFill>
                          <a:effectLst/>
                          <a:latin typeface="Meiryo UI" panose="020B0604030504040204" pitchFamily="50" charset="-128"/>
                          <a:ea typeface="Meiryo UI" panose="020B0604030504040204" pitchFamily="50" charset="-128"/>
                          <a:cs typeface="Times New Roman" panose="02020603050405020304" pitchFamily="18" charset="0"/>
                        </a:rPr>
                        <a:t>誰と</a:t>
                      </a:r>
                      <a:r>
                        <a:rPr lang="en-US" sz="1000" b="1" kern="100" dirty="0">
                          <a:solidFill>
                            <a:schemeClr val="tx1">
                              <a:lumMod val="75000"/>
                              <a:lumOff val="25000"/>
                            </a:schemeClr>
                          </a:solidFill>
                          <a:effectLst/>
                          <a:latin typeface="Meiryo UI" panose="020B0604030504040204" pitchFamily="50" charset="-128"/>
                          <a:ea typeface="Meiryo UI" panose="020B0604030504040204" pitchFamily="50" charset="-128"/>
                          <a:cs typeface="Times New Roman" panose="02020603050405020304" pitchFamily="18" charset="0"/>
                        </a:rPr>
                        <a:t>)</a:t>
                      </a:r>
                      <a:r>
                        <a:rPr lang="ja-JP" sz="1000" b="1" kern="100" dirty="0">
                          <a:solidFill>
                            <a:schemeClr val="tx1">
                              <a:lumMod val="75000"/>
                              <a:lumOff val="25000"/>
                            </a:schemeClr>
                          </a:solidFill>
                          <a:effectLst/>
                          <a:latin typeface="Meiryo UI" panose="020B0604030504040204" pitchFamily="50" charset="-128"/>
                          <a:ea typeface="Meiryo UI" panose="020B0604030504040204" pitchFamily="50" charset="-128"/>
                          <a:cs typeface="Times New Roman" panose="02020603050405020304" pitchFamily="18" charset="0"/>
                        </a:rPr>
                        <a:t>何を目標にして</a:t>
                      </a:r>
                    </a:p>
                  </a:txBody>
                  <a:tcPr marL="53249" marR="532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r>
              <a:tr h="333210">
                <a:tc gridSpan="3">
                  <a:txBody>
                    <a:bodyPr/>
                    <a:lstStyle/>
                    <a:p>
                      <a:pPr algn="ctr">
                        <a:lnSpc>
                          <a:spcPct val="200000"/>
                        </a:lnSpc>
                        <a:spcAft>
                          <a:spcPts val="0"/>
                        </a:spcAft>
                      </a:pPr>
                      <a:r>
                        <a:rPr lang="en-US" sz="1000" b="1" kern="100" dirty="0">
                          <a:solidFill>
                            <a:schemeClr val="tx1">
                              <a:lumMod val="75000"/>
                              <a:lumOff val="25000"/>
                            </a:schemeClr>
                          </a:solidFill>
                          <a:effectLst/>
                          <a:latin typeface="Meiryo UI" panose="020B0604030504040204" pitchFamily="50" charset="-128"/>
                          <a:ea typeface="Meiryo UI" panose="020B0604030504040204" pitchFamily="50" charset="-128"/>
                          <a:cs typeface="Times New Roman" panose="02020603050405020304" pitchFamily="18" charset="0"/>
                        </a:rPr>
                        <a:t>1</a:t>
                      </a:r>
                      <a:r>
                        <a:rPr lang="ja-JP" sz="1000" b="1" kern="100" dirty="0">
                          <a:solidFill>
                            <a:schemeClr val="tx1">
                              <a:lumMod val="75000"/>
                              <a:lumOff val="25000"/>
                            </a:schemeClr>
                          </a:solidFill>
                          <a:effectLst/>
                          <a:latin typeface="Meiryo UI" panose="020B0604030504040204" pitchFamily="50" charset="-128"/>
                          <a:ea typeface="Meiryo UI" panose="020B0604030504040204" pitchFamily="50" charset="-128"/>
                          <a:cs typeface="Times New Roman" panose="02020603050405020304" pitchFamily="18" charset="0"/>
                        </a:rPr>
                        <a:t>週間以内にやること（期日＝　　　</a:t>
                      </a:r>
                      <a:r>
                        <a:rPr lang="en-US" altLang="ja-JP" sz="1000" b="1" kern="100" dirty="0" smtClean="0">
                          <a:solidFill>
                            <a:schemeClr val="tx1">
                              <a:lumMod val="75000"/>
                              <a:lumOff val="25000"/>
                            </a:schemeClr>
                          </a:solidFill>
                          <a:effectLst/>
                          <a:latin typeface="Meiryo UI" panose="020B0604030504040204" pitchFamily="50" charset="-128"/>
                          <a:ea typeface="Meiryo UI" panose="020B0604030504040204" pitchFamily="50" charset="-128"/>
                          <a:cs typeface="Times New Roman" panose="02020603050405020304" pitchFamily="18" charset="0"/>
                        </a:rPr>
                        <a:t>  </a:t>
                      </a:r>
                      <a:r>
                        <a:rPr lang="ja-JP" sz="1000" b="1" kern="100" dirty="0" smtClean="0">
                          <a:solidFill>
                            <a:schemeClr val="tx1">
                              <a:lumMod val="75000"/>
                              <a:lumOff val="25000"/>
                            </a:schemeClr>
                          </a:solidFill>
                          <a:effectLst/>
                          <a:latin typeface="Meiryo UI" panose="020B0604030504040204" pitchFamily="50" charset="-128"/>
                          <a:ea typeface="Meiryo UI" panose="020B0604030504040204" pitchFamily="50" charset="-128"/>
                          <a:cs typeface="Times New Roman" panose="02020603050405020304" pitchFamily="18" charset="0"/>
                        </a:rPr>
                        <a:t>年</a:t>
                      </a:r>
                      <a:r>
                        <a:rPr lang="ja-JP" sz="1000" b="1" kern="100" dirty="0">
                          <a:solidFill>
                            <a:schemeClr val="tx1">
                              <a:lumMod val="75000"/>
                              <a:lumOff val="25000"/>
                            </a:schemeClr>
                          </a:solidFill>
                          <a:effectLst/>
                          <a:latin typeface="Meiryo UI" panose="020B0604030504040204" pitchFamily="50" charset="-128"/>
                          <a:ea typeface="Meiryo UI" panose="020B0604030504040204" pitchFamily="50" charset="-128"/>
                          <a:cs typeface="Times New Roman" panose="02020603050405020304" pitchFamily="18" charset="0"/>
                        </a:rPr>
                        <a:t>　　</a:t>
                      </a:r>
                      <a:r>
                        <a:rPr lang="en-US" altLang="ja-JP" sz="1000" b="1" kern="100" dirty="0" smtClean="0">
                          <a:solidFill>
                            <a:schemeClr val="tx1">
                              <a:lumMod val="75000"/>
                              <a:lumOff val="25000"/>
                            </a:schemeClr>
                          </a:solidFill>
                          <a:effectLst/>
                          <a:latin typeface="Meiryo UI" panose="020B0604030504040204" pitchFamily="50" charset="-128"/>
                          <a:ea typeface="Meiryo UI" panose="020B0604030504040204" pitchFamily="50" charset="-128"/>
                          <a:cs typeface="Times New Roman" panose="02020603050405020304" pitchFamily="18" charset="0"/>
                        </a:rPr>
                        <a:t>  </a:t>
                      </a:r>
                      <a:r>
                        <a:rPr lang="ja-JP" sz="1000" b="1" kern="100" dirty="0" smtClean="0">
                          <a:solidFill>
                            <a:schemeClr val="tx1">
                              <a:lumMod val="75000"/>
                              <a:lumOff val="25000"/>
                            </a:schemeClr>
                          </a:solidFill>
                          <a:effectLst/>
                          <a:latin typeface="Meiryo UI" panose="020B0604030504040204" pitchFamily="50" charset="-128"/>
                          <a:ea typeface="Meiryo UI" panose="020B0604030504040204" pitchFamily="50" charset="-128"/>
                          <a:cs typeface="Times New Roman" panose="02020603050405020304" pitchFamily="18" charset="0"/>
                        </a:rPr>
                        <a:t>月</a:t>
                      </a:r>
                      <a:r>
                        <a:rPr lang="ja-JP" sz="1000" b="1" kern="100" dirty="0">
                          <a:solidFill>
                            <a:schemeClr val="tx1">
                              <a:lumMod val="75000"/>
                              <a:lumOff val="25000"/>
                            </a:schemeClr>
                          </a:solidFill>
                          <a:effectLst/>
                          <a:latin typeface="Meiryo UI" panose="020B0604030504040204" pitchFamily="50" charset="-128"/>
                          <a:ea typeface="Meiryo UI" panose="020B0604030504040204" pitchFamily="50" charset="-128"/>
                          <a:cs typeface="Times New Roman" panose="02020603050405020304" pitchFamily="18" charset="0"/>
                        </a:rPr>
                        <a:t>　</a:t>
                      </a:r>
                      <a:r>
                        <a:rPr lang="en-US" altLang="ja-JP" sz="1000" b="1" kern="100" dirty="0" smtClean="0">
                          <a:solidFill>
                            <a:schemeClr val="tx1">
                              <a:lumMod val="75000"/>
                              <a:lumOff val="25000"/>
                            </a:schemeClr>
                          </a:solidFill>
                          <a:effectLst/>
                          <a:latin typeface="Meiryo UI" panose="020B0604030504040204" pitchFamily="50" charset="-128"/>
                          <a:ea typeface="Meiryo UI" panose="020B0604030504040204" pitchFamily="50" charset="-128"/>
                          <a:cs typeface="Times New Roman" panose="02020603050405020304" pitchFamily="18" charset="0"/>
                        </a:rPr>
                        <a:t>  </a:t>
                      </a:r>
                      <a:r>
                        <a:rPr lang="ja-JP" sz="1000" b="1" kern="100" dirty="0">
                          <a:solidFill>
                            <a:schemeClr val="tx1">
                              <a:lumMod val="75000"/>
                              <a:lumOff val="25000"/>
                            </a:schemeClr>
                          </a:solidFill>
                          <a:effectLst/>
                          <a:latin typeface="Meiryo UI" panose="020B0604030504040204" pitchFamily="50" charset="-128"/>
                          <a:ea typeface="Meiryo UI" panose="020B0604030504040204" pitchFamily="50" charset="-128"/>
                          <a:cs typeface="Times New Roman" panose="02020603050405020304" pitchFamily="18" charset="0"/>
                        </a:rPr>
                        <a:t>　日）</a:t>
                      </a:r>
                    </a:p>
                  </a:txBody>
                  <a:tcPr marL="53249" marR="532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r>
              <a:tr h="666415">
                <a:tc>
                  <a:txBody>
                    <a:bodyPr/>
                    <a:lstStyle/>
                    <a:p>
                      <a:pPr algn="just">
                        <a:spcAft>
                          <a:spcPts val="0"/>
                        </a:spcAft>
                      </a:pPr>
                      <a:r>
                        <a:rPr lang="en-US" sz="800" b="1" kern="100">
                          <a:solidFill>
                            <a:schemeClr val="tx1">
                              <a:lumMod val="75000"/>
                              <a:lumOff val="25000"/>
                            </a:schemeClr>
                          </a:solidFill>
                          <a:effectLst/>
                          <a:latin typeface="Meiryo UI" panose="020B0604030504040204" pitchFamily="50" charset="-128"/>
                          <a:ea typeface="Meiryo UI" panose="020B0604030504040204" pitchFamily="50" charset="-128"/>
                          <a:cs typeface="Times New Roman" panose="02020603050405020304" pitchFamily="18" charset="0"/>
                        </a:rPr>
                        <a:t> </a:t>
                      </a:r>
                      <a:endParaRPr lang="ja-JP" sz="800" b="1" kern="100">
                        <a:solidFill>
                          <a:schemeClr val="tx1">
                            <a:lumMod val="75000"/>
                            <a:lumOff val="25000"/>
                          </a:schemeClr>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53249" marR="532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800" b="1" kern="100" dirty="0">
                          <a:solidFill>
                            <a:schemeClr val="tx1">
                              <a:lumMod val="75000"/>
                              <a:lumOff val="25000"/>
                            </a:schemeClr>
                          </a:solidFill>
                          <a:effectLst/>
                          <a:latin typeface="Meiryo UI" panose="020B0604030504040204" pitchFamily="50" charset="-128"/>
                          <a:ea typeface="Meiryo UI" panose="020B0604030504040204" pitchFamily="50" charset="-128"/>
                          <a:cs typeface="Times New Roman" panose="02020603050405020304" pitchFamily="18" charset="0"/>
                        </a:rPr>
                        <a:t> </a:t>
                      </a:r>
                      <a:endParaRPr lang="ja-JP" sz="800" b="1" kern="100" dirty="0">
                        <a:solidFill>
                          <a:schemeClr val="tx1">
                            <a:lumMod val="75000"/>
                            <a:lumOff val="25000"/>
                          </a:schemeClr>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53249" marR="532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800" b="1" kern="100">
                          <a:solidFill>
                            <a:schemeClr val="tx1">
                              <a:lumMod val="75000"/>
                              <a:lumOff val="25000"/>
                            </a:schemeClr>
                          </a:solidFill>
                          <a:effectLst/>
                          <a:latin typeface="Meiryo UI" panose="020B0604030504040204" pitchFamily="50" charset="-128"/>
                          <a:ea typeface="Meiryo UI" panose="020B0604030504040204" pitchFamily="50" charset="-128"/>
                          <a:cs typeface="Times New Roman" panose="02020603050405020304" pitchFamily="18" charset="0"/>
                        </a:rPr>
                        <a:t> </a:t>
                      </a:r>
                      <a:endParaRPr lang="ja-JP" sz="800" b="1" kern="100">
                        <a:solidFill>
                          <a:schemeClr val="tx1">
                            <a:lumMod val="75000"/>
                            <a:lumOff val="25000"/>
                          </a:schemeClr>
                        </a:solidFill>
                        <a:effectLst/>
                        <a:latin typeface="Meiryo UI" panose="020B0604030504040204" pitchFamily="50" charset="-128"/>
                        <a:ea typeface="Meiryo UI" panose="020B0604030504040204" pitchFamily="50" charset="-128"/>
                        <a:cs typeface="Times New Roman" panose="02020603050405020304" pitchFamily="18" charset="0"/>
                      </a:endParaRPr>
                    </a:p>
                    <a:p>
                      <a:pPr algn="just">
                        <a:spcAft>
                          <a:spcPts val="0"/>
                        </a:spcAft>
                      </a:pPr>
                      <a:r>
                        <a:rPr lang="en-US" sz="800" b="1" kern="100">
                          <a:solidFill>
                            <a:schemeClr val="tx1">
                              <a:lumMod val="75000"/>
                              <a:lumOff val="25000"/>
                            </a:schemeClr>
                          </a:solidFill>
                          <a:effectLst/>
                          <a:latin typeface="Meiryo UI" panose="020B0604030504040204" pitchFamily="50" charset="-128"/>
                          <a:ea typeface="Meiryo UI" panose="020B0604030504040204" pitchFamily="50" charset="-128"/>
                          <a:cs typeface="Times New Roman" panose="02020603050405020304" pitchFamily="18" charset="0"/>
                        </a:rPr>
                        <a:t> </a:t>
                      </a:r>
                      <a:endParaRPr lang="ja-JP" sz="800" b="1" kern="100">
                        <a:solidFill>
                          <a:schemeClr val="tx1">
                            <a:lumMod val="75000"/>
                            <a:lumOff val="25000"/>
                          </a:schemeClr>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53249" marR="532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3210">
                <a:tc gridSpan="3">
                  <a:txBody>
                    <a:bodyPr/>
                    <a:lstStyle/>
                    <a:p>
                      <a:pPr algn="ctr">
                        <a:lnSpc>
                          <a:spcPct val="200000"/>
                        </a:lnSpc>
                        <a:spcAft>
                          <a:spcPts val="0"/>
                        </a:spcAft>
                      </a:pPr>
                      <a:r>
                        <a:rPr lang="en-US" sz="1000" b="1" kern="100" dirty="0">
                          <a:solidFill>
                            <a:schemeClr val="tx1">
                              <a:lumMod val="75000"/>
                              <a:lumOff val="25000"/>
                            </a:schemeClr>
                          </a:solidFill>
                          <a:effectLst/>
                          <a:latin typeface="Meiryo UI" panose="020B0604030504040204" pitchFamily="50" charset="-128"/>
                          <a:ea typeface="Meiryo UI" panose="020B0604030504040204" pitchFamily="50" charset="-128"/>
                          <a:cs typeface="Times New Roman" panose="02020603050405020304" pitchFamily="18" charset="0"/>
                        </a:rPr>
                        <a:t>2</a:t>
                      </a:r>
                      <a:r>
                        <a:rPr lang="ja-JP" sz="1000" b="1" kern="100" dirty="0">
                          <a:solidFill>
                            <a:schemeClr val="tx1">
                              <a:lumMod val="75000"/>
                              <a:lumOff val="25000"/>
                            </a:schemeClr>
                          </a:solidFill>
                          <a:effectLst/>
                          <a:latin typeface="Meiryo UI" panose="020B0604030504040204" pitchFamily="50" charset="-128"/>
                          <a:ea typeface="Meiryo UI" panose="020B0604030504040204" pitchFamily="50" charset="-128"/>
                          <a:cs typeface="Times New Roman" panose="02020603050405020304" pitchFamily="18" charset="0"/>
                        </a:rPr>
                        <a:t>週間以内にやること（期日＝　　</a:t>
                      </a:r>
                      <a:r>
                        <a:rPr lang="en-US" altLang="ja-JP" sz="1000" b="1" kern="100" dirty="0" smtClean="0">
                          <a:solidFill>
                            <a:schemeClr val="tx1">
                              <a:lumMod val="75000"/>
                              <a:lumOff val="25000"/>
                            </a:schemeClr>
                          </a:solidFill>
                          <a:effectLst/>
                          <a:latin typeface="Meiryo UI" panose="020B0604030504040204" pitchFamily="50" charset="-128"/>
                          <a:ea typeface="Meiryo UI" panose="020B0604030504040204" pitchFamily="50" charset="-128"/>
                          <a:cs typeface="Times New Roman" panose="02020603050405020304" pitchFamily="18" charset="0"/>
                        </a:rPr>
                        <a:t>  </a:t>
                      </a:r>
                      <a:r>
                        <a:rPr lang="ja-JP" sz="1000" b="1" kern="100" dirty="0">
                          <a:solidFill>
                            <a:schemeClr val="tx1">
                              <a:lumMod val="75000"/>
                              <a:lumOff val="25000"/>
                            </a:schemeClr>
                          </a:solidFill>
                          <a:effectLst/>
                          <a:latin typeface="Meiryo UI" panose="020B0604030504040204" pitchFamily="50" charset="-128"/>
                          <a:ea typeface="Meiryo UI" panose="020B0604030504040204" pitchFamily="50" charset="-128"/>
                          <a:cs typeface="Times New Roman" panose="02020603050405020304" pitchFamily="18" charset="0"/>
                        </a:rPr>
                        <a:t>　年　　</a:t>
                      </a:r>
                      <a:r>
                        <a:rPr lang="en-US" altLang="ja-JP" sz="1000" b="1" kern="100" dirty="0" smtClean="0">
                          <a:solidFill>
                            <a:schemeClr val="tx1">
                              <a:lumMod val="75000"/>
                              <a:lumOff val="25000"/>
                            </a:schemeClr>
                          </a:solidFill>
                          <a:effectLst/>
                          <a:latin typeface="Meiryo UI" panose="020B0604030504040204" pitchFamily="50" charset="-128"/>
                          <a:ea typeface="Meiryo UI" panose="020B0604030504040204" pitchFamily="50" charset="-128"/>
                          <a:cs typeface="Times New Roman" panose="02020603050405020304" pitchFamily="18" charset="0"/>
                        </a:rPr>
                        <a:t>  </a:t>
                      </a:r>
                      <a:r>
                        <a:rPr lang="ja-JP" sz="1000" b="1" kern="100" dirty="0" smtClean="0">
                          <a:solidFill>
                            <a:schemeClr val="tx1">
                              <a:lumMod val="75000"/>
                              <a:lumOff val="25000"/>
                            </a:schemeClr>
                          </a:solidFill>
                          <a:effectLst/>
                          <a:latin typeface="Meiryo UI" panose="020B0604030504040204" pitchFamily="50" charset="-128"/>
                          <a:ea typeface="Meiryo UI" panose="020B0604030504040204" pitchFamily="50" charset="-128"/>
                          <a:cs typeface="Times New Roman" panose="02020603050405020304" pitchFamily="18" charset="0"/>
                        </a:rPr>
                        <a:t>月</a:t>
                      </a:r>
                      <a:r>
                        <a:rPr lang="ja-JP" sz="1000" b="1" kern="100" dirty="0">
                          <a:solidFill>
                            <a:schemeClr val="tx1">
                              <a:lumMod val="75000"/>
                              <a:lumOff val="25000"/>
                            </a:schemeClr>
                          </a:solidFill>
                          <a:effectLst/>
                          <a:latin typeface="Meiryo UI" panose="020B0604030504040204" pitchFamily="50" charset="-128"/>
                          <a:ea typeface="Meiryo UI" panose="020B0604030504040204" pitchFamily="50" charset="-128"/>
                          <a:cs typeface="Times New Roman" panose="02020603050405020304" pitchFamily="18" charset="0"/>
                        </a:rPr>
                        <a:t>　　</a:t>
                      </a:r>
                      <a:r>
                        <a:rPr lang="en-US" altLang="ja-JP" sz="1000" b="1" kern="100" dirty="0" smtClean="0">
                          <a:solidFill>
                            <a:schemeClr val="tx1">
                              <a:lumMod val="75000"/>
                              <a:lumOff val="25000"/>
                            </a:schemeClr>
                          </a:solidFill>
                          <a:effectLst/>
                          <a:latin typeface="Meiryo UI" panose="020B0604030504040204" pitchFamily="50" charset="-128"/>
                          <a:ea typeface="Meiryo UI" panose="020B0604030504040204" pitchFamily="50" charset="-128"/>
                          <a:cs typeface="Times New Roman" panose="02020603050405020304" pitchFamily="18" charset="0"/>
                        </a:rPr>
                        <a:t>  </a:t>
                      </a:r>
                      <a:r>
                        <a:rPr lang="ja-JP" sz="1000" b="1" kern="100" dirty="0" smtClean="0">
                          <a:solidFill>
                            <a:schemeClr val="tx1">
                              <a:lumMod val="75000"/>
                              <a:lumOff val="25000"/>
                            </a:schemeClr>
                          </a:solidFill>
                          <a:effectLst/>
                          <a:latin typeface="Meiryo UI" panose="020B0604030504040204" pitchFamily="50" charset="-128"/>
                          <a:ea typeface="Meiryo UI" panose="020B0604030504040204" pitchFamily="50" charset="-128"/>
                          <a:cs typeface="Times New Roman" panose="02020603050405020304" pitchFamily="18" charset="0"/>
                        </a:rPr>
                        <a:t>日</a:t>
                      </a:r>
                      <a:r>
                        <a:rPr lang="ja-JP" sz="1000" b="1" kern="100" dirty="0">
                          <a:solidFill>
                            <a:schemeClr val="tx1">
                              <a:lumMod val="75000"/>
                              <a:lumOff val="25000"/>
                            </a:schemeClr>
                          </a:solidFill>
                          <a:effectLst/>
                          <a:latin typeface="Meiryo UI" panose="020B0604030504040204" pitchFamily="50" charset="-128"/>
                          <a:ea typeface="Meiryo UI" panose="020B0604030504040204" pitchFamily="50" charset="-128"/>
                          <a:cs typeface="Times New Roman" panose="02020603050405020304" pitchFamily="18" charset="0"/>
                        </a:rPr>
                        <a:t>）</a:t>
                      </a:r>
                    </a:p>
                  </a:txBody>
                  <a:tcPr marL="53249" marR="532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r>
              <a:tr h="666415">
                <a:tc>
                  <a:txBody>
                    <a:bodyPr/>
                    <a:lstStyle/>
                    <a:p>
                      <a:pPr algn="just">
                        <a:spcAft>
                          <a:spcPts val="0"/>
                        </a:spcAft>
                      </a:pPr>
                      <a:r>
                        <a:rPr lang="en-US" sz="800" b="1" kern="100">
                          <a:solidFill>
                            <a:schemeClr val="tx1">
                              <a:lumMod val="75000"/>
                              <a:lumOff val="25000"/>
                            </a:schemeClr>
                          </a:solidFill>
                          <a:effectLst/>
                          <a:latin typeface="Meiryo UI" panose="020B0604030504040204" pitchFamily="50" charset="-128"/>
                          <a:ea typeface="Meiryo UI" panose="020B0604030504040204" pitchFamily="50" charset="-128"/>
                          <a:cs typeface="Times New Roman" panose="02020603050405020304" pitchFamily="18" charset="0"/>
                        </a:rPr>
                        <a:t> </a:t>
                      </a:r>
                      <a:endParaRPr lang="ja-JP" sz="800" b="1" kern="100">
                        <a:solidFill>
                          <a:schemeClr val="tx1">
                            <a:lumMod val="75000"/>
                            <a:lumOff val="25000"/>
                          </a:schemeClr>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53249" marR="532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800" b="1" kern="100" dirty="0">
                          <a:solidFill>
                            <a:schemeClr val="tx1">
                              <a:lumMod val="75000"/>
                              <a:lumOff val="25000"/>
                            </a:schemeClr>
                          </a:solidFill>
                          <a:effectLst/>
                          <a:latin typeface="Meiryo UI" panose="020B0604030504040204" pitchFamily="50" charset="-128"/>
                          <a:ea typeface="Meiryo UI" panose="020B0604030504040204" pitchFamily="50" charset="-128"/>
                          <a:cs typeface="Times New Roman" panose="02020603050405020304" pitchFamily="18" charset="0"/>
                        </a:rPr>
                        <a:t> </a:t>
                      </a:r>
                      <a:endParaRPr lang="ja-JP" sz="800" b="1" kern="100" dirty="0">
                        <a:solidFill>
                          <a:schemeClr val="tx1">
                            <a:lumMod val="75000"/>
                            <a:lumOff val="25000"/>
                          </a:schemeClr>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53249" marR="532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800" b="1" kern="100" dirty="0">
                          <a:solidFill>
                            <a:schemeClr val="tx1">
                              <a:lumMod val="75000"/>
                              <a:lumOff val="25000"/>
                            </a:schemeClr>
                          </a:solidFill>
                          <a:effectLst/>
                          <a:latin typeface="Meiryo UI" panose="020B0604030504040204" pitchFamily="50" charset="-128"/>
                          <a:ea typeface="Meiryo UI" panose="020B0604030504040204" pitchFamily="50" charset="-128"/>
                          <a:cs typeface="Times New Roman" panose="02020603050405020304" pitchFamily="18" charset="0"/>
                        </a:rPr>
                        <a:t> </a:t>
                      </a:r>
                      <a:endParaRPr lang="ja-JP" sz="800" b="1" kern="100" dirty="0">
                        <a:solidFill>
                          <a:schemeClr val="tx1">
                            <a:lumMod val="75000"/>
                            <a:lumOff val="25000"/>
                          </a:schemeClr>
                        </a:solidFill>
                        <a:effectLst/>
                        <a:latin typeface="Meiryo UI" panose="020B0604030504040204" pitchFamily="50" charset="-128"/>
                        <a:ea typeface="Meiryo UI" panose="020B0604030504040204" pitchFamily="50" charset="-128"/>
                        <a:cs typeface="Times New Roman" panose="02020603050405020304" pitchFamily="18" charset="0"/>
                      </a:endParaRPr>
                    </a:p>
                    <a:p>
                      <a:pPr algn="just">
                        <a:spcAft>
                          <a:spcPts val="0"/>
                        </a:spcAft>
                      </a:pPr>
                      <a:r>
                        <a:rPr lang="en-US" sz="800" b="1" kern="100" dirty="0">
                          <a:solidFill>
                            <a:schemeClr val="tx1">
                              <a:lumMod val="75000"/>
                              <a:lumOff val="25000"/>
                            </a:schemeClr>
                          </a:solidFill>
                          <a:effectLst/>
                          <a:latin typeface="Meiryo UI" panose="020B0604030504040204" pitchFamily="50" charset="-128"/>
                          <a:ea typeface="Meiryo UI" panose="020B0604030504040204" pitchFamily="50" charset="-128"/>
                          <a:cs typeface="Times New Roman" panose="02020603050405020304" pitchFamily="18" charset="0"/>
                        </a:rPr>
                        <a:t> </a:t>
                      </a:r>
                      <a:endParaRPr lang="ja-JP" sz="800" b="1" kern="100" dirty="0">
                        <a:solidFill>
                          <a:schemeClr val="tx1">
                            <a:lumMod val="75000"/>
                            <a:lumOff val="25000"/>
                          </a:schemeClr>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53249" marR="532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3210">
                <a:tc gridSpan="3">
                  <a:txBody>
                    <a:bodyPr/>
                    <a:lstStyle/>
                    <a:p>
                      <a:pPr algn="ctr">
                        <a:lnSpc>
                          <a:spcPct val="200000"/>
                        </a:lnSpc>
                        <a:spcAft>
                          <a:spcPts val="0"/>
                        </a:spcAft>
                      </a:pPr>
                      <a:r>
                        <a:rPr lang="en-US" sz="1000" b="1" kern="100" dirty="0">
                          <a:solidFill>
                            <a:schemeClr val="tx1">
                              <a:lumMod val="75000"/>
                              <a:lumOff val="25000"/>
                            </a:schemeClr>
                          </a:solidFill>
                          <a:effectLst/>
                          <a:latin typeface="Meiryo UI" panose="020B0604030504040204" pitchFamily="50" charset="-128"/>
                          <a:ea typeface="Meiryo UI" panose="020B0604030504040204" pitchFamily="50" charset="-128"/>
                          <a:cs typeface="Times New Roman" panose="02020603050405020304" pitchFamily="18" charset="0"/>
                        </a:rPr>
                        <a:t>3</a:t>
                      </a:r>
                      <a:r>
                        <a:rPr lang="ja-JP" sz="1000" b="1" kern="100" dirty="0">
                          <a:solidFill>
                            <a:schemeClr val="tx1">
                              <a:lumMod val="75000"/>
                              <a:lumOff val="25000"/>
                            </a:schemeClr>
                          </a:solidFill>
                          <a:effectLst/>
                          <a:latin typeface="Meiryo UI" panose="020B0604030504040204" pitchFamily="50" charset="-128"/>
                          <a:ea typeface="Meiryo UI" panose="020B0604030504040204" pitchFamily="50" charset="-128"/>
                          <a:cs typeface="Times New Roman" panose="02020603050405020304" pitchFamily="18" charset="0"/>
                        </a:rPr>
                        <a:t>週間以内にやること（期日＝　　</a:t>
                      </a:r>
                      <a:r>
                        <a:rPr lang="en-US" altLang="ja-JP" sz="1000" b="1" kern="100" dirty="0" smtClean="0">
                          <a:solidFill>
                            <a:schemeClr val="tx1">
                              <a:lumMod val="75000"/>
                              <a:lumOff val="25000"/>
                            </a:schemeClr>
                          </a:solidFill>
                          <a:effectLst/>
                          <a:latin typeface="Meiryo UI" panose="020B0604030504040204" pitchFamily="50" charset="-128"/>
                          <a:ea typeface="Meiryo UI" panose="020B0604030504040204" pitchFamily="50" charset="-128"/>
                          <a:cs typeface="Times New Roman" panose="02020603050405020304" pitchFamily="18" charset="0"/>
                        </a:rPr>
                        <a:t>  </a:t>
                      </a:r>
                      <a:r>
                        <a:rPr lang="ja-JP" sz="1000" b="1" kern="100" dirty="0">
                          <a:solidFill>
                            <a:schemeClr val="tx1">
                              <a:lumMod val="75000"/>
                              <a:lumOff val="25000"/>
                            </a:schemeClr>
                          </a:solidFill>
                          <a:effectLst/>
                          <a:latin typeface="Meiryo UI" panose="020B0604030504040204" pitchFamily="50" charset="-128"/>
                          <a:ea typeface="Meiryo UI" panose="020B0604030504040204" pitchFamily="50" charset="-128"/>
                          <a:cs typeface="Times New Roman" panose="02020603050405020304" pitchFamily="18" charset="0"/>
                        </a:rPr>
                        <a:t>　</a:t>
                      </a:r>
                      <a:r>
                        <a:rPr lang="ja-JP" sz="1000" b="1" kern="100" dirty="0" smtClean="0">
                          <a:solidFill>
                            <a:schemeClr val="tx1">
                              <a:lumMod val="75000"/>
                              <a:lumOff val="25000"/>
                            </a:schemeClr>
                          </a:solidFill>
                          <a:effectLst/>
                          <a:latin typeface="Meiryo UI" panose="020B0604030504040204" pitchFamily="50" charset="-128"/>
                          <a:ea typeface="Meiryo UI" panose="020B0604030504040204" pitchFamily="50" charset="-128"/>
                          <a:cs typeface="Times New Roman" panose="02020603050405020304" pitchFamily="18" charset="0"/>
                        </a:rPr>
                        <a:t>年</a:t>
                      </a:r>
                      <a:r>
                        <a:rPr lang="en-US" altLang="ja-JP" sz="1000" b="1" kern="100" dirty="0" smtClean="0">
                          <a:solidFill>
                            <a:schemeClr val="tx1">
                              <a:lumMod val="75000"/>
                              <a:lumOff val="25000"/>
                            </a:schemeClr>
                          </a:solidFill>
                          <a:effectLst/>
                          <a:latin typeface="Meiryo UI" panose="020B0604030504040204" pitchFamily="50" charset="-128"/>
                          <a:ea typeface="Meiryo UI" panose="020B0604030504040204" pitchFamily="50" charset="-128"/>
                          <a:cs typeface="Times New Roman" panose="02020603050405020304" pitchFamily="18" charset="0"/>
                        </a:rPr>
                        <a:t>  </a:t>
                      </a:r>
                      <a:r>
                        <a:rPr lang="ja-JP" sz="1000" b="1" kern="100" dirty="0">
                          <a:solidFill>
                            <a:schemeClr val="tx1">
                              <a:lumMod val="75000"/>
                              <a:lumOff val="25000"/>
                            </a:schemeClr>
                          </a:solidFill>
                          <a:effectLst/>
                          <a:latin typeface="Meiryo UI" panose="020B0604030504040204" pitchFamily="50" charset="-128"/>
                          <a:ea typeface="Meiryo UI" panose="020B0604030504040204" pitchFamily="50" charset="-128"/>
                          <a:cs typeface="Times New Roman" panose="02020603050405020304" pitchFamily="18" charset="0"/>
                        </a:rPr>
                        <a:t>　　月　　</a:t>
                      </a:r>
                      <a:r>
                        <a:rPr lang="en-US" altLang="ja-JP" sz="1000" b="1" kern="100" dirty="0" smtClean="0">
                          <a:solidFill>
                            <a:schemeClr val="tx1">
                              <a:lumMod val="75000"/>
                              <a:lumOff val="25000"/>
                            </a:schemeClr>
                          </a:solidFill>
                          <a:effectLst/>
                          <a:latin typeface="Meiryo UI" panose="020B0604030504040204" pitchFamily="50" charset="-128"/>
                          <a:ea typeface="Meiryo UI" panose="020B0604030504040204" pitchFamily="50" charset="-128"/>
                          <a:cs typeface="Times New Roman" panose="02020603050405020304" pitchFamily="18" charset="0"/>
                        </a:rPr>
                        <a:t>  </a:t>
                      </a:r>
                      <a:r>
                        <a:rPr lang="ja-JP" sz="1000" b="1" kern="100" dirty="0" smtClean="0">
                          <a:solidFill>
                            <a:schemeClr val="tx1">
                              <a:lumMod val="75000"/>
                              <a:lumOff val="25000"/>
                            </a:schemeClr>
                          </a:solidFill>
                          <a:effectLst/>
                          <a:latin typeface="Meiryo UI" panose="020B0604030504040204" pitchFamily="50" charset="-128"/>
                          <a:ea typeface="Meiryo UI" panose="020B0604030504040204" pitchFamily="50" charset="-128"/>
                          <a:cs typeface="Times New Roman" panose="02020603050405020304" pitchFamily="18" charset="0"/>
                        </a:rPr>
                        <a:t>日</a:t>
                      </a:r>
                      <a:r>
                        <a:rPr lang="ja-JP" sz="1000" b="1" kern="100" dirty="0">
                          <a:solidFill>
                            <a:schemeClr val="tx1">
                              <a:lumMod val="75000"/>
                              <a:lumOff val="25000"/>
                            </a:schemeClr>
                          </a:solidFill>
                          <a:effectLst/>
                          <a:latin typeface="Meiryo UI" panose="020B0604030504040204" pitchFamily="50" charset="-128"/>
                          <a:ea typeface="Meiryo UI" panose="020B0604030504040204" pitchFamily="50" charset="-128"/>
                          <a:cs typeface="Times New Roman" panose="02020603050405020304" pitchFamily="18" charset="0"/>
                        </a:rPr>
                        <a:t>）</a:t>
                      </a:r>
                    </a:p>
                  </a:txBody>
                  <a:tcPr marL="53249" marR="532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r>
              <a:tr h="666415">
                <a:tc>
                  <a:txBody>
                    <a:bodyPr/>
                    <a:lstStyle/>
                    <a:p>
                      <a:pPr algn="just">
                        <a:spcAft>
                          <a:spcPts val="0"/>
                        </a:spcAft>
                      </a:pPr>
                      <a:r>
                        <a:rPr lang="en-US" sz="800" b="1" kern="100">
                          <a:solidFill>
                            <a:schemeClr val="tx1">
                              <a:lumMod val="75000"/>
                              <a:lumOff val="25000"/>
                            </a:schemeClr>
                          </a:solidFill>
                          <a:effectLst/>
                          <a:latin typeface="Meiryo UI" panose="020B0604030504040204" pitchFamily="50" charset="-128"/>
                          <a:ea typeface="Meiryo UI" panose="020B0604030504040204" pitchFamily="50" charset="-128"/>
                          <a:cs typeface="Times New Roman" panose="02020603050405020304" pitchFamily="18" charset="0"/>
                        </a:rPr>
                        <a:t> </a:t>
                      </a:r>
                      <a:endParaRPr lang="ja-JP" sz="800" b="1" kern="100">
                        <a:solidFill>
                          <a:schemeClr val="tx1">
                            <a:lumMod val="75000"/>
                            <a:lumOff val="25000"/>
                          </a:schemeClr>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53249" marR="532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800" b="1" kern="100" dirty="0">
                          <a:solidFill>
                            <a:schemeClr val="tx1">
                              <a:lumMod val="75000"/>
                              <a:lumOff val="25000"/>
                            </a:schemeClr>
                          </a:solidFill>
                          <a:effectLst/>
                          <a:latin typeface="Meiryo UI" panose="020B0604030504040204" pitchFamily="50" charset="-128"/>
                          <a:ea typeface="Meiryo UI" panose="020B0604030504040204" pitchFamily="50" charset="-128"/>
                          <a:cs typeface="Times New Roman" panose="02020603050405020304" pitchFamily="18" charset="0"/>
                        </a:rPr>
                        <a:t> </a:t>
                      </a:r>
                      <a:endParaRPr lang="ja-JP" sz="800" b="1" kern="100" dirty="0">
                        <a:solidFill>
                          <a:schemeClr val="tx1">
                            <a:lumMod val="75000"/>
                            <a:lumOff val="25000"/>
                          </a:schemeClr>
                        </a:solidFill>
                        <a:effectLst/>
                        <a:latin typeface="Meiryo UI" panose="020B0604030504040204" pitchFamily="50" charset="-128"/>
                        <a:ea typeface="Meiryo UI" panose="020B0604030504040204" pitchFamily="50" charset="-128"/>
                        <a:cs typeface="Times New Roman" panose="02020603050405020304" pitchFamily="18" charset="0"/>
                      </a:endParaRPr>
                    </a:p>
                    <a:p>
                      <a:pPr algn="just">
                        <a:spcAft>
                          <a:spcPts val="0"/>
                        </a:spcAft>
                      </a:pPr>
                      <a:r>
                        <a:rPr lang="en-US" sz="800" b="1" kern="100" dirty="0">
                          <a:solidFill>
                            <a:schemeClr val="tx1">
                              <a:lumMod val="75000"/>
                              <a:lumOff val="25000"/>
                            </a:schemeClr>
                          </a:solidFill>
                          <a:effectLst/>
                          <a:latin typeface="Meiryo UI" panose="020B0604030504040204" pitchFamily="50" charset="-128"/>
                          <a:ea typeface="Meiryo UI" panose="020B0604030504040204" pitchFamily="50" charset="-128"/>
                          <a:cs typeface="Times New Roman" panose="02020603050405020304" pitchFamily="18" charset="0"/>
                        </a:rPr>
                        <a:t> </a:t>
                      </a:r>
                      <a:endParaRPr lang="ja-JP" sz="800" b="1" kern="100" dirty="0">
                        <a:solidFill>
                          <a:schemeClr val="tx1">
                            <a:lumMod val="75000"/>
                            <a:lumOff val="25000"/>
                          </a:schemeClr>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53249" marR="532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800" b="1" kern="100" dirty="0">
                          <a:solidFill>
                            <a:schemeClr val="tx1">
                              <a:lumMod val="75000"/>
                              <a:lumOff val="25000"/>
                            </a:schemeClr>
                          </a:solidFill>
                          <a:effectLst/>
                          <a:latin typeface="Meiryo UI" panose="020B0604030504040204" pitchFamily="50" charset="-128"/>
                          <a:ea typeface="Meiryo UI" panose="020B0604030504040204" pitchFamily="50" charset="-128"/>
                          <a:cs typeface="Times New Roman" panose="02020603050405020304" pitchFamily="18" charset="0"/>
                        </a:rPr>
                        <a:t> </a:t>
                      </a:r>
                      <a:endParaRPr lang="ja-JP" sz="800" b="1" kern="100" dirty="0">
                        <a:solidFill>
                          <a:schemeClr val="tx1">
                            <a:lumMod val="75000"/>
                            <a:lumOff val="25000"/>
                          </a:schemeClr>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53249" marR="532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3210">
                <a:tc gridSpan="3">
                  <a:txBody>
                    <a:bodyPr/>
                    <a:lstStyle/>
                    <a:p>
                      <a:pPr algn="ctr">
                        <a:lnSpc>
                          <a:spcPct val="200000"/>
                        </a:lnSpc>
                        <a:spcAft>
                          <a:spcPts val="0"/>
                        </a:spcAft>
                      </a:pPr>
                      <a:r>
                        <a:rPr lang="en-US" sz="1000" b="1" kern="100" dirty="0">
                          <a:solidFill>
                            <a:schemeClr val="tx1">
                              <a:lumMod val="75000"/>
                              <a:lumOff val="25000"/>
                            </a:schemeClr>
                          </a:solidFill>
                          <a:effectLst/>
                          <a:latin typeface="Meiryo UI" panose="020B0604030504040204" pitchFamily="50" charset="-128"/>
                          <a:ea typeface="Meiryo UI" panose="020B0604030504040204" pitchFamily="50" charset="-128"/>
                          <a:cs typeface="Times New Roman" panose="02020603050405020304" pitchFamily="18" charset="0"/>
                        </a:rPr>
                        <a:t>4</a:t>
                      </a:r>
                      <a:r>
                        <a:rPr lang="ja-JP" sz="1000" b="1" kern="100" dirty="0">
                          <a:solidFill>
                            <a:schemeClr val="tx1">
                              <a:lumMod val="75000"/>
                              <a:lumOff val="25000"/>
                            </a:schemeClr>
                          </a:solidFill>
                          <a:effectLst/>
                          <a:latin typeface="Meiryo UI" panose="020B0604030504040204" pitchFamily="50" charset="-128"/>
                          <a:ea typeface="Meiryo UI" panose="020B0604030504040204" pitchFamily="50" charset="-128"/>
                          <a:cs typeface="Times New Roman" panose="02020603050405020304" pitchFamily="18" charset="0"/>
                        </a:rPr>
                        <a:t>週間以内にやること（期日＝　</a:t>
                      </a:r>
                      <a:r>
                        <a:rPr lang="en-US" altLang="ja-JP" sz="1000" b="1" kern="100" dirty="0" smtClean="0">
                          <a:solidFill>
                            <a:schemeClr val="tx1">
                              <a:lumMod val="75000"/>
                              <a:lumOff val="25000"/>
                            </a:schemeClr>
                          </a:solidFill>
                          <a:effectLst/>
                          <a:latin typeface="Meiryo UI" panose="020B0604030504040204" pitchFamily="50" charset="-128"/>
                          <a:ea typeface="Meiryo UI" panose="020B0604030504040204" pitchFamily="50" charset="-128"/>
                          <a:cs typeface="Times New Roman" panose="02020603050405020304" pitchFamily="18" charset="0"/>
                        </a:rPr>
                        <a:t>  </a:t>
                      </a:r>
                      <a:r>
                        <a:rPr lang="ja-JP" sz="1000" b="1" kern="100" dirty="0">
                          <a:solidFill>
                            <a:schemeClr val="tx1">
                              <a:lumMod val="75000"/>
                              <a:lumOff val="25000"/>
                            </a:schemeClr>
                          </a:solidFill>
                          <a:effectLst/>
                          <a:latin typeface="Meiryo UI" panose="020B0604030504040204" pitchFamily="50" charset="-128"/>
                          <a:ea typeface="Meiryo UI" panose="020B0604030504040204" pitchFamily="50" charset="-128"/>
                          <a:cs typeface="Times New Roman" panose="02020603050405020304" pitchFamily="18" charset="0"/>
                        </a:rPr>
                        <a:t>　　年　</a:t>
                      </a:r>
                      <a:r>
                        <a:rPr lang="en-US" altLang="ja-JP" sz="1000" b="1" kern="100" dirty="0" smtClean="0">
                          <a:solidFill>
                            <a:schemeClr val="tx1">
                              <a:lumMod val="75000"/>
                              <a:lumOff val="25000"/>
                            </a:schemeClr>
                          </a:solidFill>
                          <a:effectLst/>
                          <a:latin typeface="Meiryo UI" panose="020B0604030504040204" pitchFamily="50" charset="-128"/>
                          <a:ea typeface="Meiryo UI" panose="020B0604030504040204" pitchFamily="50" charset="-128"/>
                          <a:cs typeface="Times New Roman" panose="02020603050405020304" pitchFamily="18" charset="0"/>
                        </a:rPr>
                        <a:t>  </a:t>
                      </a:r>
                      <a:r>
                        <a:rPr lang="ja-JP" sz="1000" b="1" kern="100" dirty="0">
                          <a:solidFill>
                            <a:schemeClr val="tx1">
                              <a:lumMod val="75000"/>
                              <a:lumOff val="25000"/>
                            </a:schemeClr>
                          </a:solidFill>
                          <a:effectLst/>
                          <a:latin typeface="Meiryo UI" panose="020B0604030504040204" pitchFamily="50" charset="-128"/>
                          <a:ea typeface="Meiryo UI" panose="020B0604030504040204" pitchFamily="50" charset="-128"/>
                          <a:cs typeface="Times New Roman" panose="02020603050405020304" pitchFamily="18" charset="0"/>
                        </a:rPr>
                        <a:t>　月　　</a:t>
                      </a:r>
                      <a:r>
                        <a:rPr lang="en-US" altLang="ja-JP" sz="1000" b="1" kern="100" dirty="0" smtClean="0">
                          <a:solidFill>
                            <a:schemeClr val="tx1">
                              <a:lumMod val="75000"/>
                              <a:lumOff val="25000"/>
                            </a:schemeClr>
                          </a:solidFill>
                          <a:effectLst/>
                          <a:latin typeface="Meiryo UI" panose="020B0604030504040204" pitchFamily="50" charset="-128"/>
                          <a:ea typeface="Meiryo UI" panose="020B0604030504040204" pitchFamily="50" charset="-128"/>
                          <a:cs typeface="Times New Roman" panose="02020603050405020304" pitchFamily="18" charset="0"/>
                        </a:rPr>
                        <a:t>  </a:t>
                      </a:r>
                      <a:r>
                        <a:rPr lang="ja-JP" sz="1000" b="1" kern="100" dirty="0" smtClean="0">
                          <a:solidFill>
                            <a:schemeClr val="tx1">
                              <a:lumMod val="75000"/>
                              <a:lumOff val="25000"/>
                            </a:schemeClr>
                          </a:solidFill>
                          <a:effectLst/>
                          <a:latin typeface="Meiryo UI" panose="020B0604030504040204" pitchFamily="50" charset="-128"/>
                          <a:ea typeface="Meiryo UI" panose="020B0604030504040204" pitchFamily="50" charset="-128"/>
                          <a:cs typeface="Times New Roman" panose="02020603050405020304" pitchFamily="18" charset="0"/>
                        </a:rPr>
                        <a:t>日</a:t>
                      </a:r>
                      <a:r>
                        <a:rPr lang="ja-JP" sz="1000" b="1" kern="100" dirty="0">
                          <a:solidFill>
                            <a:schemeClr val="tx1">
                              <a:lumMod val="75000"/>
                              <a:lumOff val="25000"/>
                            </a:schemeClr>
                          </a:solidFill>
                          <a:effectLst/>
                          <a:latin typeface="Meiryo UI" panose="020B0604030504040204" pitchFamily="50" charset="-128"/>
                          <a:ea typeface="Meiryo UI" panose="020B0604030504040204" pitchFamily="50" charset="-128"/>
                          <a:cs typeface="Times New Roman" panose="02020603050405020304" pitchFamily="18" charset="0"/>
                        </a:rPr>
                        <a:t>）</a:t>
                      </a:r>
                    </a:p>
                  </a:txBody>
                  <a:tcPr marL="53249" marR="532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r>
              <a:tr h="666415">
                <a:tc>
                  <a:txBody>
                    <a:bodyPr/>
                    <a:lstStyle/>
                    <a:p>
                      <a:pPr algn="just">
                        <a:spcAft>
                          <a:spcPts val="0"/>
                        </a:spcAft>
                      </a:pPr>
                      <a:r>
                        <a:rPr lang="en-US" sz="800" kern="100">
                          <a:solidFill>
                            <a:schemeClr val="tx1">
                              <a:lumMod val="75000"/>
                              <a:lumOff val="25000"/>
                            </a:schemeClr>
                          </a:solidFill>
                          <a:effectLst/>
                          <a:latin typeface="Meiryo UI" panose="020B0604030504040204" pitchFamily="50" charset="-128"/>
                          <a:ea typeface="Meiryo UI" panose="020B0604030504040204" pitchFamily="50" charset="-128"/>
                          <a:cs typeface="Times New Roman" panose="02020603050405020304" pitchFamily="18" charset="0"/>
                        </a:rPr>
                        <a:t> </a:t>
                      </a:r>
                      <a:endParaRPr lang="ja-JP" sz="800" kern="100">
                        <a:solidFill>
                          <a:schemeClr val="tx1">
                            <a:lumMod val="75000"/>
                            <a:lumOff val="25000"/>
                          </a:schemeClr>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53249" marR="532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800" kern="100" dirty="0">
                          <a:solidFill>
                            <a:schemeClr val="tx1">
                              <a:lumMod val="75000"/>
                              <a:lumOff val="25000"/>
                            </a:schemeClr>
                          </a:solidFill>
                          <a:effectLst/>
                          <a:latin typeface="Meiryo UI" panose="020B0604030504040204" pitchFamily="50" charset="-128"/>
                          <a:ea typeface="Meiryo UI" panose="020B0604030504040204" pitchFamily="50" charset="-128"/>
                          <a:cs typeface="Times New Roman" panose="02020603050405020304" pitchFamily="18" charset="0"/>
                        </a:rPr>
                        <a:t> </a:t>
                      </a:r>
                      <a:endParaRPr lang="ja-JP" sz="800" kern="100" dirty="0">
                        <a:solidFill>
                          <a:schemeClr val="tx1">
                            <a:lumMod val="75000"/>
                            <a:lumOff val="25000"/>
                          </a:schemeClr>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53249" marR="532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800" kern="100" dirty="0">
                          <a:solidFill>
                            <a:schemeClr val="tx1">
                              <a:lumMod val="75000"/>
                              <a:lumOff val="25000"/>
                            </a:schemeClr>
                          </a:solidFill>
                          <a:effectLst/>
                          <a:latin typeface="Meiryo UI" panose="020B0604030504040204" pitchFamily="50" charset="-128"/>
                          <a:ea typeface="Meiryo UI" panose="020B0604030504040204" pitchFamily="50" charset="-128"/>
                          <a:cs typeface="Times New Roman" panose="02020603050405020304" pitchFamily="18" charset="0"/>
                        </a:rPr>
                        <a:t> </a:t>
                      </a:r>
                      <a:endParaRPr lang="ja-JP" sz="800" kern="100" dirty="0">
                        <a:solidFill>
                          <a:schemeClr val="tx1">
                            <a:lumMod val="75000"/>
                            <a:lumOff val="25000"/>
                          </a:schemeClr>
                        </a:solidFill>
                        <a:effectLst/>
                        <a:latin typeface="Meiryo UI" panose="020B0604030504040204" pitchFamily="50" charset="-128"/>
                        <a:ea typeface="Meiryo UI" panose="020B0604030504040204" pitchFamily="50" charset="-128"/>
                        <a:cs typeface="Times New Roman" panose="02020603050405020304" pitchFamily="18" charset="0"/>
                      </a:endParaRPr>
                    </a:p>
                    <a:p>
                      <a:pPr algn="just">
                        <a:spcAft>
                          <a:spcPts val="0"/>
                        </a:spcAft>
                      </a:pPr>
                      <a:r>
                        <a:rPr lang="en-US" sz="800" kern="100" dirty="0">
                          <a:solidFill>
                            <a:schemeClr val="tx1">
                              <a:lumMod val="75000"/>
                              <a:lumOff val="25000"/>
                            </a:schemeClr>
                          </a:solidFill>
                          <a:effectLst/>
                          <a:latin typeface="Meiryo UI" panose="020B0604030504040204" pitchFamily="50" charset="-128"/>
                          <a:ea typeface="Meiryo UI" panose="020B0604030504040204" pitchFamily="50" charset="-128"/>
                          <a:cs typeface="Times New Roman" panose="02020603050405020304" pitchFamily="18" charset="0"/>
                        </a:rPr>
                        <a:t> </a:t>
                      </a:r>
                      <a:endParaRPr lang="ja-JP" sz="800" kern="100" dirty="0">
                        <a:solidFill>
                          <a:schemeClr val="tx1">
                            <a:lumMod val="75000"/>
                            <a:lumOff val="25000"/>
                          </a:schemeClr>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53249" marR="532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6" name="テキスト ボックス 15"/>
          <p:cNvSpPr txBox="1"/>
          <p:nvPr/>
        </p:nvSpPr>
        <p:spPr>
          <a:xfrm>
            <a:off x="355104" y="825623"/>
            <a:ext cx="8460420" cy="369332"/>
          </a:xfrm>
          <a:prstGeom prst="rect">
            <a:avLst/>
          </a:prstGeom>
          <a:noFill/>
        </p:spPr>
        <p:txBody>
          <a:bodyPr wrap="square" rtlCol="0">
            <a:spAutoFit/>
          </a:bodyPr>
          <a:lstStyle/>
          <a:p>
            <a:r>
              <a:rPr lang="en-US" altLang="ja-JP" dirty="0" smtClean="0">
                <a:solidFill>
                  <a:schemeClr val="tx1">
                    <a:lumMod val="75000"/>
                    <a:lumOff val="25000"/>
                  </a:schemeClr>
                </a:solidFill>
                <a:latin typeface="Meiryo UI" panose="020B0604030504040204" pitchFamily="50" charset="-128"/>
                <a:ea typeface="Meiryo UI" panose="020B0604030504040204" pitchFamily="50" charset="-128"/>
              </a:rPr>
              <a:t>【1</a:t>
            </a:r>
            <a:r>
              <a:rPr lang="ja-JP" altLang="en-US" dirty="0">
                <a:solidFill>
                  <a:schemeClr val="tx1">
                    <a:lumMod val="75000"/>
                    <a:lumOff val="25000"/>
                  </a:schemeClr>
                </a:solidFill>
                <a:latin typeface="Meiryo UI" panose="020B0604030504040204" pitchFamily="50" charset="-128"/>
                <a:ea typeface="Meiryo UI" panose="020B0604030504040204" pitchFamily="50" charset="-128"/>
              </a:rPr>
              <a:t>ヶ月の行動</a:t>
            </a:r>
            <a:r>
              <a:rPr lang="ja-JP" altLang="en-US" dirty="0" smtClean="0">
                <a:solidFill>
                  <a:schemeClr val="tx1">
                    <a:lumMod val="75000"/>
                    <a:lumOff val="25000"/>
                  </a:schemeClr>
                </a:solidFill>
                <a:latin typeface="Meiryo UI" panose="020B0604030504040204" pitchFamily="50" charset="-128"/>
                <a:ea typeface="Meiryo UI" panose="020B0604030504040204" pitchFamily="50" charset="-128"/>
              </a:rPr>
              <a:t>計画</a:t>
            </a:r>
            <a:r>
              <a:rPr lang="en-US" altLang="ja-JP" dirty="0" smtClean="0">
                <a:solidFill>
                  <a:schemeClr val="tx1">
                    <a:lumMod val="75000"/>
                    <a:lumOff val="25000"/>
                  </a:schemeClr>
                </a:solidFill>
                <a:latin typeface="Meiryo UI" panose="020B0604030504040204" pitchFamily="50" charset="-128"/>
                <a:ea typeface="Meiryo UI" panose="020B0604030504040204" pitchFamily="50" charset="-128"/>
              </a:rPr>
              <a:t>】</a:t>
            </a:r>
            <a:r>
              <a:rPr lang="ja-JP" altLang="en-US" dirty="0" smtClean="0">
                <a:solidFill>
                  <a:schemeClr val="tx1">
                    <a:lumMod val="75000"/>
                    <a:lumOff val="25000"/>
                  </a:schemeClr>
                </a:solidFill>
                <a:latin typeface="Meiryo UI" panose="020B0604030504040204" pitchFamily="50" charset="-128"/>
                <a:ea typeface="Meiryo UI" panose="020B0604030504040204" pitchFamily="50" charset="-128"/>
              </a:rPr>
              <a:t>これか</a:t>
            </a:r>
            <a:r>
              <a:rPr lang="ja-JP" altLang="en-US" dirty="0">
                <a:solidFill>
                  <a:schemeClr val="tx1">
                    <a:lumMod val="75000"/>
                    <a:lumOff val="25000"/>
                  </a:schemeClr>
                </a:solidFill>
                <a:latin typeface="Meiryo UI" panose="020B0604030504040204" pitchFamily="50" charset="-128"/>
                <a:ea typeface="Meiryo UI" panose="020B0604030504040204" pitchFamily="50" charset="-128"/>
              </a:rPr>
              <a:t>ら</a:t>
            </a:r>
            <a:r>
              <a:rPr lang="ja-JP" altLang="en-US" dirty="0" smtClean="0">
                <a:solidFill>
                  <a:schemeClr val="tx1">
                    <a:lumMod val="75000"/>
                    <a:lumOff val="25000"/>
                  </a:schemeClr>
                </a:solidFill>
                <a:latin typeface="Meiryo UI" panose="020B0604030504040204" pitchFamily="50" charset="-128"/>
                <a:ea typeface="Meiryo UI" panose="020B0604030504040204" pitchFamily="50" charset="-128"/>
              </a:rPr>
              <a:t>約</a:t>
            </a:r>
            <a:r>
              <a:rPr lang="en-US" altLang="ja-JP" dirty="0">
                <a:solidFill>
                  <a:schemeClr val="tx1">
                    <a:lumMod val="75000"/>
                    <a:lumOff val="25000"/>
                  </a:schemeClr>
                </a:solidFill>
                <a:latin typeface="Meiryo UI" panose="020B0604030504040204" pitchFamily="50" charset="-128"/>
                <a:ea typeface="Meiryo UI" panose="020B0604030504040204" pitchFamily="50" charset="-128"/>
              </a:rPr>
              <a:t>1</a:t>
            </a:r>
            <a:r>
              <a:rPr lang="ja-JP" altLang="en-US" dirty="0">
                <a:solidFill>
                  <a:schemeClr val="tx1">
                    <a:lumMod val="75000"/>
                    <a:lumOff val="25000"/>
                  </a:schemeClr>
                </a:solidFill>
                <a:latin typeface="Meiryo UI" panose="020B0604030504040204" pitchFamily="50" charset="-128"/>
                <a:ea typeface="Meiryo UI" panose="020B0604030504040204" pitchFamily="50" charset="-128"/>
              </a:rPr>
              <a:t>ヶ月の行動計画を立ててみましょう。</a:t>
            </a:r>
            <a:endParaRPr kumimoji="1" lang="ja-JP" altLang="en-US" dirty="0">
              <a:solidFill>
                <a:schemeClr val="tx1">
                  <a:lumMod val="75000"/>
                  <a:lumOff val="25000"/>
                </a:schemeClr>
              </a:solidFill>
              <a:latin typeface="Meiryo UI" panose="020B0604030504040204" pitchFamily="50" charset="-128"/>
              <a:ea typeface="Meiryo UI" panose="020B0604030504040204" pitchFamily="50" charset="-128"/>
            </a:endParaRPr>
          </a:p>
        </p:txBody>
      </p:sp>
      <p:sp>
        <p:nvSpPr>
          <p:cNvPr id="2" name="スライド番号プレースホルダー 1"/>
          <p:cNvSpPr>
            <a:spLocks noGrp="1"/>
          </p:cNvSpPr>
          <p:nvPr>
            <p:ph type="sldNum" sz="quarter" idx="12"/>
          </p:nvPr>
        </p:nvSpPr>
        <p:spPr/>
        <p:txBody>
          <a:bodyPr/>
          <a:lstStyle/>
          <a:p>
            <a:fld id="{93BF072A-B510-4B53-8B47-663DCA8D6958}" type="slidenum">
              <a:rPr kumimoji="1" lang="ja-JP" altLang="en-US" smtClean="0"/>
              <a:t>1</a:t>
            </a:fld>
            <a:endParaRPr kumimoji="1" lang="ja-JP" altLang="en-US"/>
          </a:p>
        </p:txBody>
      </p:sp>
      <p:sp>
        <p:nvSpPr>
          <p:cNvPr id="7" name="正方形/長方形 6"/>
          <p:cNvSpPr/>
          <p:nvPr/>
        </p:nvSpPr>
        <p:spPr>
          <a:xfrm>
            <a:off x="8246853" y="629728"/>
            <a:ext cx="3605839" cy="345057"/>
          </a:xfrm>
          <a:prstGeom prst="rect">
            <a:avLst/>
          </a:prstGeom>
          <a:ln w="28575">
            <a:solidFill>
              <a:schemeClr val="tx1">
                <a:lumMod val="75000"/>
                <a:lumOff val="25000"/>
              </a:schemeClr>
            </a:solidFill>
          </a:ln>
        </p:spPr>
        <p:style>
          <a:lnRef idx="2">
            <a:schemeClr val="dk1"/>
          </a:lnRef>
          <a:fillRef idx="1">
            <a:schemeClr val="lt1"/>
          </a:fillRef>
          <a:effectRef idx="0">
            <a:schemeClr val="dk1"/>
          </a:effectRef>
          <a:fontRef idx="minor">
            <a:schemeClr val="dk1"/>
          </a:fontRef>
        </p:style>
        <p:txBody>
          <a:bodyPr rtlCol="0" anchor="ctr"/>
          <a:lstStyle/>
          <a:p>
            <a:r>
              <a:rPr kumimoji="1" lang="ja-JP" altLang="en-US" sz="1400" dirty="0" smtClean="0">
                <a:solidFill>
                  <a:schemeClr val="tx1">
                    <a:lumMod val="75000"/>
                    <a:lumOff val="25000"/>
                  </a:schemeClr>
                </a:solidFill>
                <a:latin typeface="Meiryo UI" panose="020B0604030504040204" pitchFamily="50" charset="-128"/>
                <a:ea typeface="Meiryo UI" panose="020B0604030504040204" pitchFamily="50" charset="-128"/>
              </a:rPr>
              <a:t>氏名</a:t>
            </a:r>
            <a:endParaRPr kumimoji="1" lang="ja-JP" altLang="en-US" sz="1400" dirty="0">
              <a:solidFill>
                <a:schemeClr val="tx1">
                  <a:lumMod val="75000"/>
                  <a:lumOff val="25000"/>
                </a:schemeClr>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54748052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p:cNvSpPr/>
          <p:nvPr/>
        </p:nvSpPr>
        <p:spPr>
          <a:xfrm>
            <a:off x="353683" y="155277"/>
            <a:ext cx="11499011" cy="388189"/>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r"/>
            <a:r>
              <a:rPr lang="ja-JP" altLang="en-US" sz="1600" dirty="0" smtClean="0">
                <a:latin typeface="Meiryo UI" panose="020B0604030504040204" pitchFamily="50" charset="-128"/>
                <a:ea typeface="Meiryo UI" panose="020B0604030504040204" pitchFamily="50" charset="-128"/>
              </a:rPr>
              <a:t>（最終</a:t>
            </a:r>
            <a:r>
              <a:rPr lang="ja-JP" altLang="en-US" sz="1600" dirty="0">
                <a:latin typeface="Meiryo UI" panose="020B0604030504040204" pitchFamily="50" charset="-128"/>
                <a:ea typeface="Meiryo UI" panose="020B0604030504040204" pitchFamily="50" charset="-128"/>
              </a:rPr>
              <a:t>課題</a:t>
            </a:r>
            <a:r>
              <a:rPr lang="ja-JP" altLang="en-US" sz="1600" dirty="0" smtClean="0">
                <a:latin typeface="Meiryo UI" panose="020B0604030504040204" pitchFamily="50" charset="-128"/>
                <a:ea typeface="Meiryo UI" panose="020B0604030504040204" pitchFamily="50" charset="-128"/>
              </a:rPr>
              <a:t>）　「</a:t>
            </a:r>
            <a:r>
              <a:rPr lang="en-US" altLang="ja-JP" sz="1600" dirty="0">
                <a:latin typeface="Meiryo UI" panose="020B0604030504040204" pitchFamily="50" charset="-128"/>
                <a:ea typeface="Meiryo UI" panose="020B0604030504040204" pitchFamily="50" charset="-128"/>
              </a:rPr>
              <a:t>ICT</a:t>
            </a:r>
            <a:r>
              <a:rPr lang="ja-JP" altLang="en-US" sz="1600" dirty="0">
                <a:latin typeface="Meiryo UI" panose="020B0604030504040204" pitchFamily="50" charset="-128"/>
                <a:ea typeface="Meiryo UI" panose="020B0604030504040204" pitchFamily="50" charset="-128"/>
              </a:rPr>
              <a:t>活用研修」担当教員育成</a:t>
            </a:r>
            <a:r>
              <a:rPr lang="ja-JP" altLang="en-US" sz="1600" dirty="0" smtClean="0">
                <a:latin typeface="Meiryo UI" panose="020B0604030504040204" pitchFamily="50" charset="-128"/>
                <a:ea typeface="Meiryo UI" panose="020B0604030504040204" pitchFamily="50" charset="-128"/>
              </a:rPr>
              <a:t>研修　アクションプランシート</a:t>
            </a:r>
            <a:r>
              <a:rPr lang="en-US" altLang="ja-JP" sz="1600" dirty="0" smtClean="0">
                <a:latin typeface="Meiryo UI" panose="020B0604030504040204" pitchFamily="50" charset="-128"/>
                <a:ea typeface="Meiryo UI" panose="020B0604030504040204" pitchFamily="50" charset="-128"/>
              </a:rPr>
              <a:t>(2/2)</a:t>
            </a:r>
            <a:endParaRPr kumimoji="1" lang="ja-JP" altLang="en-US" sz="1600" dirty="0">
              <a:latin typeface="Meiryo UI" panose="020B0604030504040204" pitchFamily="50" charset="-128"/>
              <a:ea typeface="Meiryo UI" panose="020B0604030504040204" pitchFamily="50" charset="-128"/>
            </a:endParaRPr>
          </a:p>
        </p:txBody>
      </p:sp>
      <p:sp>
        <p:nvSpPr>
          <p:cNvPr id="16" name="テキスト ボックス 15"/>
          <p:cNvSpPr txBox="1"/>
          <p:nvPr/>
        </p:nvSpPr>
        <p:spPr>
          <a:xfrm>
            <a:off x="353682" y="834501"/>
            <a:ext cx="11838317" cy="646331"/>
          </a:xfrm>
          <a:prstGeom prst="rect">
            <a:avLst/>
          </a:prstGeom>
          <a:noFill/>
        </p:spPr>
        <p:txBody>
          <a:bodyPr wrap="square" rtlCol="0">
            <a:spAutoFit/>
          </a:bodyPr>
          <a:lstStyle/>
          <a:p>
            <a:r>
              <a:rPr lang="en-US" altLang="ja-JP" dirty="0" smtClean="0">
                <a:solidFill>
                  <a:schemeClr val="tx1">
                    <a:lumMod val="75000"/>
                    <a:lumOff val="25000"/>
                  </a:schemeClr>
                </a:solidFill>
                <a:latin typeface="Meiryo UI" panose="020B0604030504040204" pitchFamily="50" charset="-128"/>
                <a:ea typeface="Meiryo UI" panose="020B0604030504040204" pitchFamily="50" charset="-128"/>
              </a:rPr>
              <a:t>【</a:t>
            </a:r>
            <a:r>
              <a:rPr lang="ja-JP" altLang="en-US" dirty="0">
                <a:solidFill>
                  <a:schemeClr val="tx1">
                    <a:lumMod val="75000"/>
                    <a:lumOff val="25000"/>
                  </a:schemeClr>
                </a:solidFill>
                <a:latin typeface="Meiryo UI" panose="020B0604030504040204" pitchFamily="50" charset="-128"/>
                <a:ea typeface="Meiryo UI" panose="020B0604030504040204" pitchFamily="50" charset="-128"/>
              </a:rPr>
              <a:t>今後、</a:t>
            </a:r>
            <a:r>
              <a:rPr lang="en-US" altLang="ja-JP" dirty="0">
                <a:solidFill>
                  <a:schemeClr val="tx1">
                    <a:lumMod val="75000"/>
                    <a:lumOff val="25000"/>
                  </a:schemeClr>
                </a:solidFill>
                <a:latin typeface="Meiryo UI" panose="020B0604030504040204" pitchFamily="50" charset="-128"/>
                <a:ea typeface="Meiryo UI" panose="020B0604030504040204" pitchFamily="50" charset="-128"/>
              </a:rPr>
              <a:t>ICT</a:t>
            </a:r>
            <a:r>
              <a:rPr lang="ja-JP" altLang="en-US" dirty="0">
                <a:solidFill>
                  <a:schemeClr val="tx1">
                    <a:lumMod val="75000"/>
                    <a:lumOff val="25000"/>
                  </a:schemeClr>
                </a:solidFill>
                <a:latin typeface="Meiryo UI" panose="020B0604030504040204" pitchFamily="50" charset="-128"/>
                <a:ea typeface="Meiryo UI" panose="020B0604030504040204" pitchFamily="50" charset="-128"/>
              </a:rPr>
              <a:t>活用研修を実施する際の懸念事項</a:t>
            </a:r>
            <a:r>
              <a:rPr lang="en-US" altLang="ja-JP" dirty="0" smtClean="0">
                <a:solidFill>
                  <a:schemeClr val="tx1">
                    <a:lumMod val="75000"/>
                    <a:lumOff val="25000"/>
                  </a:schemeClr>
                </a:solidFill>
                <a:latin typeface="Meiryo UI" panose="020B0604030504040204" pitchFamily="50" charset="-128"/>
                <a:ea typeface="Meiryo UI" panose="020B0604030504040204" pitchFamily="50" charset="-128"/>
              </a:rPr>
              <a:t>】</a:t>
            </a:r>
            <a:endParaRPr lang="ja-JP" altLang="en-US" dirty="0" smtClean="0">
              <a:solidFill>
                <a:schemeClr val="tx1">
                  <a:lumMod val="75000"/>
                  <a:lumOff val="25000"/>
                </a:schemeClr>
              </a:solidFill>
              <a:latin typeface="Meiryo UI" panose="020B0604030504040204" pitchFamily="50" charset="-128"/>
              <a:ea typeface="Meiryo UI" panose="020B0604030504040204" pitchFamily="50" charset="-128"/>
            </a:endParaRPr>
          </a:p>
          <a:p>
            <a:r>
              <a:rPr lang="ja-JP" altLang="en-US" dirty="0" smtClean="0">
                <a:solidFill>
                  <a:schemeClr val="tx1">
                    <a:lumMod val="75000"/>
                    <a:lumOff val="25000"/>
                  </a:schemeClr>
                </a:solidFill>
                <a:latin typeface="Meiryo UI" panose="020B0604030504040204" pitchFamily="50" charset="-128"/>
                <a:ea typeface="Meiryo UI" panose="020B0604030504040204" pitchFamily="50" charset="-128"/>
              </a:rPr>
              <a:t>研修</a:t>
            </a:r>
            <a:r>
              <a:rPr lang="ja-JP" altLang="en-US" dirty="0">
                <a:solidFill>
                  <a:schemeClr val="tx1">
                    <a:lumMod val="75000"/>
                    <a:lumOff val="25000"/>
                  </a:schemeClr>
                </a:solidFill>
                <a:latin typeface="Meiryo UI" panose="020B0604030504040204" pitchFamily="50" charset="-128"/>
                <a:ea typeface="Meiryo UI" panose="020B0604030504040204" pitchFamily="50" charset="-128"/>
              </a:rPr>
              <a:t>を実施するにあたり、心配な</a:t>
            </a:r>
            <a:r>
              <a:rPr lang="ja-JP" altLang="en-US" dirty="0" smtClean="0">
                <a:solidFill>
                  <a:schemeClr val="tx1">
                    <a:lumMod val="75000"/>
                    <a:lumOff val="25000"/>
                  </a:schemeClr>
                </a:solidFill>
                <a:latin typeface="Meiryo UI" panose="020B0604030504040204" pitchFamily="50" charset="-128"/>
                <a:ea typeface="Meiryo UI" panose="020B0604030504040204" pitchFamily="50" charset="-128"/>
              </a:rPr>
              <a:t>こと</a:t>
            </a:r>
            <a:r>
              <a:rPr lang="en-US" altLang="ja-JP" dirty="0" smtClean="0">
                <a:solidFill>
                  <a:schemeClr val="tx1">
                    <a:lumMod val="75000"/>
                    <a:lumOff val="25000"/>
                  </a:schemeClr>
                </a:solidFill>
                <a:latin typeface="Meiryo UI" panose="020B0604030504040204" pitchFamily="50" charset="-128"/>
                <a:ea typeface="Meiryo UI" panose="020B0604030504040204" pitchFamily="50" charset="-128"/>
              </a:rPr>
              <a:t>/</a:t>
            </a:r>
            <a:r>
              <a:rPr lang="ja-JP" altLang="en-US" dirty="0" smtClean="0">
                <a:solidFill>
                  <a:schemeClr val="tx1">
                    <a:lumMod val="75000"/>
                    <a:lumOff val="25000"/>
                  </a:schemeClr>
                </a:solidFill>
                <a:latin typeface="Meiryo UI" panose="020B0604030504040204" pitchFamily="50" charset="-128"/>
                <a:ea typeface="Meiryo UI" panose="020B0604030504040204" pitchFamily="50" charset="-128"/>
              </a:rPr>
              <a:t>懸念</a:t>
            </a:r>
            <a:r>
              <a:rPr lang="ja-JP" altLang="en-US" dirty="0">
                <a:solidFill>
                  <a:schemeClr val="tx1">
                    <a:lumMod val="75000"/>
                    <a:lumOff val="25000"/>
                  </a:schemeClr>
                </a:solidFill>
                <a:latin typeface="Meiryo UI" panose="020B0604030504040204" pitchFamily="50" charset="-128"/>
                <a:ea typeface="Meiryo UI" panose="020B0604030504040204" pitchFamily="50" charset="-128"/>
              </a:rPr>
              <a:t>する</a:t>
            </a:r>
            <a:r>
              <a:rPr lang="ja-JP" altLang="en-US" dirty="0" smtClean="0">
                <a:solidFill>
                  <a:schemeClr val="tx1">
                    <a:lumMod val="75000"/>
                    <a:lumOff val="25000"/>
                  </a:schemeClr>
                </a:solidFill>
                <a:latin typeface="Meiryo UI" panose="020B0604030504040204" pitchFamily="50" charset="-128"/>
                <a:ea typeface="Meiryo UI" panose="020B0604030504040204" pitchFamily="50" charset="-128"/>
              </a:rPr>
              <a:t>こと</a:t>
            </a:r>
            <a:r>
              <a:rPr lang="ja-JP" altLang="en-US" dirty="0">
                <a:solidFill>
                  <a:schemeClr val="tx1">
                    <a:lumMod val="75000"/>
                    <a:lumOff val="25000"/>
                  </a:schemeClr>
                </a:solidFill>
                <a:latin typeface="Meiryo UI" panose="020B0604030504040204" pitchFamily="50" charset="-128"/>
                <a:ea typeface="Meiryo UI" panose="020B0604030504040204" pitchFamily="50" charset="-128"/>
              </a:rPr>
              <a:t>等</a:t>
            </a:r>
            <a:r>
              <a:rPr lang="ja-JP" altLang="en-US" dirty="0" smtClean="0">
                <a:solidFill>
                  <a:schemeClr val="tx1">
                    <a:lumMod val="75000"/>
                    <a:lumOff val="25000"/>
                  </a:schemeClr>
                </a:solidFill>
                <a:latin typeface="Meiryo UI" panose="020B0604030504040204" pitchFamily="50" charset="-128"/>
                <a:ea typeface="Meiryo UI" panose="020B0604030504040204" pitchFamily="50" charset="-128"/>
              </a:rPr>
              <a:t>を</a:t>
            </a:r>
            <a:r>
              <a:rPr lang="ja-JP" altLang="en-US" dirty="0">
                <a:solidFill>
                  <a:schemeClr val="tx1">
                    <a:lumMod val="75000"/>
                    <a:lumOff val="25000"/>
                  </a:schemeClr>
                </a:solidFill>
                <a:latin typeface="Meiryo UI" panose="020B0604030504040204" pitchFamily="50" charset="-128"/>
                <a:ea typeface="Meiryo UI" panose="020B0604030504040204" pitchFamily="50" charset="-128"/>
              </a:rPr>
              <a:t>記入し、それらの問題を解決するために</a:t>
            </a:r>
            <a:r>
              <a:rPr lang="ja-JP" altLang="en-US" dirty="0" smtClean="0">
                <a:solidFill>
                  <a:schemeClr val="tx1">
                    <a:lumMod val="75000"/>
                    <a:lumOff val="25000"/>
                  </a:schemeClr>
                </a:solidFill>
                <a:latin typeface="Meiryo UI" panose="020B0604030504040204" pitchFamily="50" charset="-128"/>
                <a:ea typeface="Meiryo UI" panose="020B0604030504040204" pitchFamily="50" charset="-128"/>
              </a:rPr>
              <a:t>出来ること</a:t>
            </a:r>
            <a:r>
              <a:rPr lang="ja-JP" altLang="en-US" dirty="0">
                <a:solidFill>
                  <a:schemeClr val="tx1">
                    <a:lumMod val="75000"/>
                    <a:lumOff val="25000"/>
                  </a:schemeClr>
                </a:solidFill>
                <a:latin typeface="Meiryo UI" panose="020B0604030504040204" pitchFamily="50" charset="-128"/>
                <a:ea typeface="Meiryo UI" panose="020B0604030504040204" pitchFamily="50" charset="-128"/>
              </a:rPr>
              <a:t>を</a:t>
            </a:r>
            <a:r>
              <a:rPr lang="ja-JP" altLang="en-US" dirty="0" smtClean="0">
                <a:solidFill>
                  <a:schemeClr val="tx1">
                    <a:lumMod val="75000"/>
                    <a:lumOff val="25000"/>
                  </a:schemeClr>
                </a:solidFill>
                <a:latin typeface="Meiryo UI" panose="020B0604030504040204" pitchFamily="50" charset="-128"/>
                <a:ea typeface="Meiryo UI" panose="020B0604030504040204" pitchFamily="50" charset="-128"/>
              </a:rPr>
              <a:t>考えて下さい。</a:t>
            </a:r>
            <a:endParaRPr kumimoji="1" lang="ja-JP" altLang="en-US" dirty="0">
              <a:solidFill>
                <a:schemeClr val="tx1">
                  <a:lumMod val="75000"/>
                  <a:lumOff val="25000"/>
                </a:schemeClr>
              </a:solidFill>
              <a:latin typeface="Meiryo UI" panose="020B0604030504040204" pitchFamily="50" charset="-128"/>
              <a:ea typeface="Meiryo UI" panose="020B0604030504040204" pitchFamily="50" charset="-128"/>
            </a:endParaRPr>
          </a:p>
        </p:txBody>
      </p:sp>
      <p:sp>
        <p:nvSpPr>
          <p:cNvPr id="2" name="正方形/長方形 1"/>
          <p:cNvSpPr/>
          <p:nvPr/>
        </p:nvSpPr>
        <p:spPr>
          <a:xfrm>
            <a:off x="353682" y="1544713"/>
            <a:ext cx="11499012" cy="1899824"/>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7" name="テキスト ボックス 6"/>
          <p:cNvSpPr txBox="1"/>
          <p:nvPr/>
        </p:nvSpPr>
        <p:spPr>
          <a:xfrm>
            <a:off x="353681" y="3738979"/>
            <a:ext cx="11838317" cy="646331"/>
          </a:xfrm>
          <a:prstGeom prst="rect">
            <a:avLst/>
          </a:prstGeom>
          <a:noFill/>
        </p:spPr>
        <p:txBody>
          <a:bodyPr wrap="square" rtlCol="0">
            <a:spAutoFit/>
          </a:bodyPr>
          <a:lstStyle/>
          <a:p>
            <a:r>
              <a:rPr lang="en-US" altLang="ja-JP" dirty="0" smtClean="0">
                <a:solidFill>
                  <a:schemeClr val="tx1">
                    <a:lumMod val="75000"/>
                    <a:lumOff val="25000"/>
                  </a:schemeClr>
                </a:solidFill>
                <a:latin typeface="Meiryo UI" panose="020B0604030504040204" pitchFamily="50" charset="-128"/>
                <a:ea typeface="Meiryo UI" panose="020B0604030504040204" pitchFamily="50" charset="-128"/>
              </a:rPr>
              <a:t>【ICT</a:t>
            </a:r>
            <a:r>
              <a:rPr lang="ja-JP" altLang="en-US" dirty="0" smtClean="0">
                <a:solidFill>
                  <a:schemeClr val="tx1">
                    <a:lumMod val="75000"/>
                    <a:lumOff val="25000"/>
                  </a:schemeClr>
                </a:solidFill>
                <a:latin typeface="Meiryo UI" panose="020B0604030504040204" pitchFamily="50" charset="-128"/>
                <a:ea typeface="Meiryo UI" panose="020B0604030504040204" pitchFamily="50" charset="-128"/>
              </a:rPr>
              <a:t>活用研修担当教員</a:t>
            </a:r>
            <a:r>
              <a:rPr lang="ja-JP" altLang="en-US" dirty="0">
                <a:solidFill>
                  <a:schemeClr val="tx1">
                    <a:lumMod val="75000"/>
                    <a:lumOff val="25000"/>
                  </a:schemeClr>
                </a:solidFill>
                <a:latin typeface="Meiryo UI" panose="020B0604030504040204" pitchFamily="50" charset="-128"/>
                <a:ea typeface="Meiryo UI" panose="020B0604030504040204" pitchFamily="50" charset="-128"/>
              </a:rPr>
              <a:t>としての姿勢・態度</a:t>
            </a:r>
            <a:r>
              <a:rPr lang="en-US" altLang="ja-JP" dirty="0" smtClean="0">
                <a:solidFill>
                  <a:schemeClr val="tx1">
                    <a:lumMod val="75000"/>
                    <a:lumOff val="25000"/>
                  </a:schemeClr>
                </a:solidFill>
                <a:latin typeface="Meiryo UI" panose="020B0604030504040204" pitchFamily="50" charset="-128"/>
                <a:ea typeface="Meiryo UI" panose="020B0604030504040204" pitchFamily="50" charset="-128"/>
              </a:rPr>
              <a:t>】</a:t>
            </a:r>
            <a:endParaRPr lang="ja-JP" altLang="en-US" dirty="0" smtClean="0">
              <a:solidFill>
                <a:schemeClr val="tx1">
                  <a:lumMod val="75000"/>
                  <a:lumOff val="25000"/>
                </a:schemeClr>
              </a:solidFill>
              <a:latin typeface="Meiryo UI" panose="020B0604030504040204" pitchFamily="50" charset="-128"/>
              <a:ea typeface="Meiryo UI" panose="020B0604030504040204" pitchFamily="50" charset="-128"/>
            </a:endParaRPr>
          </a:p>
          <a:p>
            <a:r>
              <a:rPr lang="ja-JP" altLang="en-US" dirty="0" smtClean="0">
                <a:solidFill>
                  <a:schemeClr val="tx1">
                    <a:lumMod val="75000"/>
                    <a:lumOff val="25000"/>
                  </a:schemeClr>
                </a:solidFill>
                <a:latin typeface="Meiryo UI" panose="020B0604030504040204" pitchFamily="50" charset="-128"/>
                <a:ea typeface="Meiryo UI" panose="020B0604030504040204" pitchFamily="50" charset="-128"/>
              </a:rPr>
              <a:t>研修担当教員</a:t>
            </a:r>
            <a:r>
              <a:rPr lang="ja-JP" altLang="en-US" dirty="0">
                <a:solidFill>
                  <a:schemeClr val="tx1">
                    <a:lumMod val="75000"/>
                    <a:lumOff val="25000"/>
                  </a:schemeClr>
                </a:solidFill>
                <a:latin typeface="Meiryo UI" panose="020B0604030504040204" pitchFamily="50" charset="-128"/>
                <a:ea typeface="Meiryo UI" panose="020B0604030504040204" pitchFamily="50" charset="-128"/>
              </a:rPr>
              <a:t>として</a:t>
            </a:r>
            <a:r>
              <a:rPr lang="ja-JP" altLang="en-US" dirty="0" smtClean="0">
                <a:solidFill>
                  <a:schemeClr val="tx1">
                    <a:lumMod val="75000"/>
                    <a:lumOff val="25000"/>
                  </a:schemeClr>
                </a:solidFill>
                <a:latin typeface="Meiryo UI" panose="020B0604030504040204" pitchFamily="50" charset="-128"/>
                <a:ea typeface="Meiryo UI" panose="020B0604030504040204" pitchFamily="50" charset="-128"/>
              </a:rPr>
              <a:t>の意気込みを記入して下さい。</a:t>
            </a:r>
          </a:p>
        </p:txBody>
      </p:sp>
      <p:sp>
        <p:nvSpPr>
          <p:cNvPr id="8" name="正方形/長方形 7"/>
          <p:cNvSpPr/>
          <p:nvPr/>
        </p:nvSpPr>
        <p:spPr>
          <a:xfrm>
            <a:off x="353681" y="4511335"/>
            <a:ext cx="11499012" cy="1899824"/>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3" name="スライド番号プレースホルダー 2"/>
          <p:cNvSpPr>
            <a:spLocks noGrp="1"/>
          </p:cNvSpPr>
          <p:nvPr>
            <p:ph type="sldNum" sz="quarter" idx="12"/>
          </p:nvPr>
        </p:nvSpPr>
        <p:spPr/>
        <p:txBody>
          <a:bodyPr/>
          <a:lstStyle/>
          <a:p>
            <a:fld id="{93BF072A-B510-4B53-8B47-663DCA8D6958}" type="slidenum">
              <a:rPr kumimoji="1" lang="ja-JP" altLang="en-US" smtClean="0"/>
              <a:t>2</a:t>
            </a:fld>
            <a:endParaRPr kumimoji="1" lang="ja-JP" altLang="en-US"/>
          </a:p>
        </p:txBody>
      </p:sp>
    </p:spTree>
    <p:extLst>
      <p:ext uri="{BB962C8B-B14F-4D97-AF65-F5344CB8AC3E}">
        <p14:creationId xmlns:p14="http://schemas.microsoft.com/office/powerpoint/2010/main" val="372939946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p:cNvSpPr/>
          <p:nvPr/>
        </p:nvSpPr>
        <p:spPr>
          <a:xfrm>
            <a:off x="353683" y="155277"/>
            <a:ext cx="11499011" cy="388189"/>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r"/>
            <a:r>
              <a:rPr lang="ja-JP" altLang="en-US" sz="1600" dirty="0" smtClean="0">
                <a:latin typeface="Meiryo UI" panose="020B0604030504040204" pitchFamily="50" charset="-128"/>
                <a:ea typeface="Meiryo UI" panose="020B0604030504040204" pitchFamily="50" charset="-128"/>
              </a:rPr>
              <a:t>（最終</a:t>
            </a:r>
            <a:r>
              <a:rPr lang="ja-JP" altLang="en-US" sz="1600" dirty="0">
                <a:latin typeface="Meiryo UI" panose="020B0604030504040204" pitchFamily="50" charset="-128"/>
                <a:ea typeface="Meiryo UI" panose="020B0604030504040204" pitchFamily="50" charset="-128"/>
              </a:rPr>
              <a:t>課題</a:t>
            </a:r>
            <a:r>
              <a:rPr lang="ja-JP" altLang="en-US" sz="1600" dirty="0" smtClean="0">
                <a:latin typeface="Meiryo UI" panose="020B0604030504040204" pitchFamily="50" charset="-128"/>
                <a:ea typeface="Meiryo UI" panose="020B0604030504040204" pitchFamily="50" charset="-128"/>
              </a:rPr>
              <a:t>）　「</a:t>
            </a:r>
            <a:r>
              <a:rPr lang="en-US" altLang="ja-JP" sz="1600" dirty="0">
                <a:latin typeface="Meiryo UI" panose="020B0604030504040204" pitchFamily="50" charset="-128"/>
                <a:ea typeface="Meiryo UI" panose="020B0604030504040204" pitchFamily="50" charset="-128"/>
              </a:rPr>
              <a:t>ICT</a:t>
            </a:r>
            <a:r>
              <a:rPr lang="ja-JP" altLang="en-US" sz="1600" dirty="0">
                <a:latin typeface="Meiryo UI" panose="020B0604030504040204" pitchFamily="50" charset="-128"/>
                <a:ea typeface="Meiryo UI" panose="020B0604030504040204" pitchFamily="50" charset="-128"/>
              </a:rPr>
              <a:t>活用研修」担当教員育成</a:t>
            </a:r>
            <a:r>
              <a:rPr lang="ja-JP" altLang="en-US" sz="1600" dirty="0" smtClean="0">
                <a:latin typeface="Meiryo UI" panose="020B0604030504040204" pitchFamily="50" charset="-128"/>
                <a:ea typeface="Meiryo UI" panose="020B0604030504040204" pitchFamily="50" charset="-128"/>
              </a:rPr>
              <a:t>研修　自己評価シート</a:t>
            </a:r>
            <a:r>
              <a:rPr lang="en-US" altLang="ja-JP" sz="1600" dirty="0" smtClean="0">
                <a:latin typeface="Meiryo UI" panose="020B0604030504040204" pitchFamily="50" charset="-128"/>
                <a:ea typeface="Meiryo UI" panose="020B0604030504040204" pitchFamily="50" charset="-128"/>
              </a:rPr>
              <a:t>(1/3)</a:t>
            </a:r>
            <a:endParaRPr kumimoji="1" lang="ja-JP" altLang="en-US" sz="1600" dirty="0">
              <a:latin typeface="Meiryo UI" panose="020B0604030504040204" pitchFamily="50" charset="-128"/>
              <a:ea typeface="Meiryo UI" panose="020B0604030504040204" pitchFamily="50" charset="-128"/>
            </a:endParaRPr>
          </a:p>
        </p:txBody>
      </p:sp>
      <p:sp>
        <p:nvSpPr>
          <p:cNvPr id="16" name="テキスト ボックス 15"/>
          <p:cNvSpPr txBox="1"/>
          <p:nvPr/>
        </p:nvSpPr>
        <p:spPr>
          <a:xfrm>
            <a:off x="355104" y="894630"/>
            <a:ext cx="10833356" cy="646331"/>
          </a:xfrm>
          <a:prstGeom prst="rect">
            <a:avLst/>
          </a:prstGeom>
          <a:noFill/>
        </p:spPr>
        <p:txBody>
          <a:bodyPr wrap="square" rtlCol="0">
            <a:spAutoFit/>
          </a:bodyPr>
          <a:lstStyle/>
          <a:p>
            <a:r>
              <a:rPr lang="en-US" altLang="ja-JP" dirty="0">
                <a:solidFill>
                  <a:schemeClr val="tx1">
                    <a:lumMod val="75000"/>
                    <a:lumOff val="25000"/>
                  </a:schemeClr>
                </a:solidFill>
                <a:latin typeface="Meiryo UI" panose="020B0604030504040204" pitchFamily="50" charset="-128"/>
                <a:ea typeface="Meiryo UI" panose="020B0604030504040204" pitchFamily="50" charset="-128"/>
              </a:rPr>
              <a:t>【</a:t>
            </a:r>
            <a:r>
              <a:rPr lang="en-US" altLang="ja-JP" dirty="0" smtClean="0">
                <a:solidFill>
                  <a:schemeClr val="tx1">
                    <a:lumMod val="75000"/>
                    <a:lumOff val="25000"/>
                  </a:schemeClr>
                </a:solidFill>
                <a:latin typeface="Meiryo UI" panose="020B0604030504040204" pitchFamily="50" charset="-128"/>
                <a:ea typeface="Meiryo UI" panose="020B0604030504040204" pitchFamily="50" charset="-128"/>
              </a:rPr>
              <a:t>ICT</a:t>
            </a:r>
            <a:r>
              <a:rPr lang="ja-JP" altLang="en-US" dirty="0" smtClean="0">
                <a:solidFill>
                  <a:schemeClr val="tx1">
                    <a:lumMod val="75000"/>
                    <a:lumOff val="25000"/>
                  </a:schemeClr>
                </a:solidFill>
                <a:latin typeface="Meiryo UI" panose="020B0604030504040204" pitchFamily="50" charset="-128"/>
                <a:ea typeface="Meiryo UI" panose="020B0604030504040204" pitchFamily="50" charset="-128"/>
              </a:rPr>
              <a:t>活用研修」で扱っている内容・スキル</a:t>
            </a:r>
            <a:r>
              <a:rPr lang="en-US" altLang="ja-JP" dirty="0" smtClean="0">
                <a:solidFill>
                  <a:schemeClr val="tx1">
                    <a:lumMod val="75000"/>
                    <a:lumOff val="25000"/>
                  </a:schemeClr>
                </a:solidFill>
                <a:latin typeface="Meiryo UI" panose="020B0604030504040204" pitchFamily="50" charset="-128"/>
                <a:ea typeface="Meiryo UI" panose="020B0604030504040204" pitchFamily="50" charset="-128"/>
              </a:rPr>
              <a:t>】</a:t>
            </a:r>
          </a:p>
          <a:p>
            <a:r>
              <a:rPr lang="ja-JP" altLang="en-US" dirty="0" smtClean="0">
                <a:solidFill>
                  <a:schemeClr val="tx1">
                    <a:lumMod val="75000"/>
                    <a:lumOff val="25000"/>
                  </a:schemeClr>
                </a:solidFill>
                <a:latin typeface="Meiryo UI" panose="020B0604030504040204" pitchFamily="50" charset="-128"/>
                <a:ea typeface="Meiryo UI" panose="020B0604030504040204" pitchFamily="50" charset="-128"/>
              </a:rPr>
              <a:t>以下設問について</a:t>
            </a:r>
            <a:r>
              <a:rPr lang="ja-JP" altLang="en-US" dirty="0">
                <a:solidFill>
                  <a:schemeClr val="tx1">
                    <a:lumMod val="75000"/>
                    <a:lumOff val="25000"/>
                  </a:schemeClr>
                </a:solidFill>
                <a:latin typeface="Meiryo UI" panose="020B0604030504040204" pitchFamily="50" charset="-128"/>
                <a:ea typeface="Meiryo UI" panose="020B0604030504040204" pitchFamily="50" charset="-128"/>
              </a:rPr>
              <a:t>、どの程度できるか数字で回答して</a:t>
            </a:r>
            <a:r>
              <a:rPr lang="ja-JP" altLang="en-US" dirty="0" smtClean="0">
                <a:solidFill>
                  <a:schemeClr val="tx1">
                    <a:lumMod val="75000"/>
                    <a:lumOff val="25000"/>
                  </a:schemeClr>
                </a:solidFill>
                <a:latin typeface="Meiryo UI" panose="020B0604030504040204" pitchFamily="50" charset="-128"/>
                <a:ea typeface="Meiryo UI" panose="020B0604030504040204" pitchFamily="50" charset="-128"/>
              </a:rPr>
              <a:t>ください（○印を入れる）。</a:t>
            </a:r>
            <a:r>
              <a:rPr lang="en-US" altLang="ja-JP" sz="1200" dirty="0" smtClean="0">
                <a:solidFill>
                  <a:schemeClr val="tx1">
                    <a:lumMod val="75000"/>
                    <a:lumOff val="25000"/>
                  </a:schemeClr>
                </a:solidFill>
                <a:latin typeface="Meiryo UI" panose="020B0604030504040204" pitchFamily="50" charset="-128"/>
                <a:ea typeface="Meiryo UI" panose="020B0604030504040204" pitchFamily="50" charset="-128"/>
              </a:rPr>
              <a:t>※</a:t>
            </a:r>
            <a:r>
              <a:rPr lang="ja-JP" altLang="en-US" sz="1200" dirty="0" smtClean="0">
                <a:solidFill>
                  <a:schemeClr val="tx1">
                    <a:lumMod val="75000"/>
                    <a:lumOff val="25000"/>
                  </a:schemeClr>
                </a:solidFill>
                <a:latin typeface="Meiryo UI" panose="020B0604030504040204" pitchFamily="50" charset="-128"/>
                <a:ea typeface="Meiryo UI" panose="020B0604030504040204" pitchFamily="50" charset="-128"/>
              </a:rPr>
              <a:t>「できない⇔できる」の自己評価を</a:t>
            </a:r>
            <a:r>
              <a:rPr lang="en-US" altLang="ja-JP" sz="1200" dirty="0" smtClean="0">
                <a:solidFill>
                  <a:schemeClr val="tx1">
                    <a:lumMod val="75000"/>
                    <a:lumOff val="25000"/>
                  </a:schemeClr>
                </a:solidFill>
                <a:latin typeface="Meiryo UI" panose="020B0604030504040204" pitchFamily="50" charset="-128"/>
                <a:ea typeface="Meiryo UI" panose="020B0604030504040204" pitchFamily="50" charset="-128"/>
              </a:rPr>
              <a:t>0</a:t>
            </a:r>
            <a:r>
              <a:rPr lang="ja-JP" altLang="en-US" sz="1200" dirty="0" smtClean="0">
                <a:solidFill>
                  <a:schemeClr val="tx1">
                    <a:lumMod val="75000"/>
                    <a:lumOff val="25000"/>
                  </a:schemeClr>
                </a:solidFill>
                <a:latin typeface="Meiryo UI" panose="020B0604030504040204" pitchFamily="50" charset="-128"/>
                <a:ea typeface="Meiryo UI" panose="020B0604030504040204" pitchFamily="50" charset="-128"/>
              </a:rPr>
              <a:t>～</a:t>
            </a:r>
            <a:r>
              <a:rPr lang="en-US" altLang="ja-JP" sz="1200" dirty="0" smtClean="0">
                <a:solidFill>
                  <a:schemeClr val="tx1">
                    <a:lumMod val="75000"/>
                    <a:lumOff val="25000"/>
                  </a:schemeClr>
                </a:solidFill>
                <a:latin typeface="Meiryo UI" panose="020B0604030504040204" pitchFamily="50" charset="-128"/>
                <a:ea typeface="Meiryo UI" panose="020B0604030504040204" pitchFamily="50" charset="-128"/>
              </a:rPr>
              <a:t>10</a:t>
            </a:r>
            <a:r>
              <a:rPr lang="ja-JP" altLang="en-US" sz="1200" dirty="0" smtClean="0">
                <a:solidFill>
                  <a:schemeClr val="tx1">
                    <a:lumMod val="75000"/>
                    <a:lumOff val="25000"/>
                  </a:schemeClr>
                </a:solidFill>
                <a:latin typeface="Meiryo UI" panose="020B0604030504040204" pitchFamily="50" charset="-128"/>
                <a:ea typeface="Meiryo UI" panose="020B0604030504040204" pitchFamily="50" charset="-128"/>
              </a:rPr>
              <a:t>の</a:t>
            </a:r>
            <a:r>
              <a:rPr lang="en-US" altLang="ja-JP" sz="1200" dirty="0" smtClean="0">
                <a:solidFill>
                  <a:schemeClr val="tx1">
                    <a:lumMod val="75000"/>
                    <a:lumOff val="25000"/>
                  </a:schemeClr>
                </a:solidFill>
                <a:latin typeface="Meiryo UI" panose="020B0604030504040204" pitchFamily="50" charset="-128"/>
                <a:ea typeface="Meiryo UI" panose="020B0604030504040204" pitchFamily="50" charset="-128"/>
              </a:rPr>
              <a:t>11</a:t>
            </a:r>
            <a:r>
              <a:rPr lang="ja-JP" altLang="en-US" sz="1200" dirty="0" smtClean="0">
                <a:solidFill>
                  <a:schemeClr val="tx1">
                    <a:lumMod val="75000"/>
                    <a:lumOff val="25000"/>
                  </a:schemeClr>
                </a:solidFill>
                <a:latin typeface="Meiryo UI" panose="020B0604030504040204" pitchFamily="50" charset="-128"/>
                <a:ea typeface="Meiryo UI" panose="020B0604030504040204" pitchFamily="50" charset="-128"/>
              </a:rPr>
              <a:t>段階</a:t>
            </a:r>
            <a:endParaRPr kumimoji="1" lang="ja-JP" altLang="en-US" sz="1200" dirty="0">
              <a:solidFill>
                <a:schemeClr val="tx1">
                  <a:lumMod val="75000"/>
                  <a:lumOff val="25000"/>
                </a:schemeClr>
              </a:solidFill>
              <a:latin typeface="Meiryo UI" panose="020B0604030504040204" pitchFamily="50" charset="-128"/>
              <a:ea typeface="Meiryo UI" panose="020B0604030504040204" pitchFamily="50" charset="-128"/>
            </a:endParaRPr>
          </a:p>
        </p:txBody>
      </p:sp>
      <p:graphicFrame>
        <p:nvGraphicFramePr>
          <p:cNvPr id="21" name="表 20"/>
          <p:cNvGraphicFramePr>
            <a:graphicFrameLocks noGrp="1"/>
          </p:cNvGraphicFramePr>
          <p:nvPr>
            <p:extLst>
              <p:ext uri="{D42A27DB-BD31-4B8C-83A1-F6EECF244321}">
                <p14:modId xmlns:p14="http://schemas.microsoft.com/office/powerpoint/2010/main" val="3505362259"/>
              </p:ext>
            </p:extLst>
          </p:nvPr>
        </p:nvGraphicFramePr>
        <p:xfrm>
          <a:off x="353688" y="1589250"/>
          <a:ext cx="11499008" cy="4828800"/>
        </p:xfrm>
        <a:graphic>
          <a:graphicData uri="http://schemas.openxmlformats.org/drawingml/2006/table">
            <a:tbl>
              <a:tblPr/>
              <a:tblGrid>
                <a:gridCol w="235274"/>
                <a:gridCol w="3421274"/>
                <a:gridCol w="401926"/>
                <a:gridCol w="401926"/>
                <a:gridCol w="401926"/>
                <a:gridCol w="401926"/>
                <a:gridCol w="401926"/>
                <a:gridCol w="401926"/>
                <a:gridCol w="401926"/>
                <a:gridCol w="401926"/>
                <a:gridCol w="401926"/>
                <a:gridCol w="401926"/>
                <a:gridCol w="401926"/>
                <a:gridCol w="3421274"/>
              </a:tblGrid>
              <a:tr h="402400">
                <a:tc>
                  <a:txBody>
                    <a:bodyPr/>
                    <a:lstStyle/>
                    <a:p>
                      <a:pPr algn="l" fontAlgn="ctr"/>
                      <a:endParaRPr lang="ja-JP" altLang="en-US" sz="1100" b="1" i="0" u="none" strike="noStrike" dirty="0">
                        <a:solidFill>
                          <a:schemeClr val="tx1">
                            <a:lumMod val="75000"/>
                            <a:lumOff val="25000"/>
                          </a:schemeClr>
                        </a:solidFill>
                        <a:effectLst/>
                        <a:latin typeface="Meiryo UI" panose="020B0604030504040204" pitchFamily="50" charset="-128"/>
                        <a:ea typeface="Meiryo UI" panose="020B0604030504040204" pitchFamily="50" charset="-128"/>
                      </a:endParaRP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l" fontAlgn="ctr"/>
                      <a:r>
                        <a:rPr lang="ja-JP" altLang="en-US" sz="1100" b="1" i="0" u="none" strike="noStrike" dirty="0">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ctr"/>
                      <a:r>
                        <a:rPr lang="en-US" altLang="ja-JP" sz="1100" b="1" i="0" u="none" strike="noStrike" dirty="0">
                          <a:solidFill>
                            <a:schemeClr val="tx1">
                              <a:lumMod val="75000"/>
                              <a:lumOff val="25000"/>
                            </a:schemeClr>
                          </a:solidFill>
                          <a:effectLst/>
                          <a:latin typeface="Meiryo UI" panose="020B0604030504040204" pitchFamily="50" charset="-128"/>
                          <a:ea typeface="Meiryo UI" panose="020B0604030504040204" pitchFamily="50" charset="-128"/>
                        </a:rPr>
                        <a:t>0</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ctr"/>
                      <a:r>
                        <a:rPr lang="en-US" altLang="ja-JP" sz="1100" b="1" i="0" u="none" strike="noStrike" dirty="0">
                          <a:solidFill>
                            <a:schemeClr val="tx1">
                              <a:lumMod val="75000"/>
                              <a:lumOff val="25000"/>
                            </a:schemeClr>
                          </a:solidFill>
                          <a:effectLst/>
                          <a:latin typeface="Meiryo UI" panose="020B0604030504040204" pitchFamily="50" charset="-128"/>
                          <a:ea typeface="Meiryo UI" panose="020B0604030504040204" pitchFamily="50" charset="-128"/>
                        </a:rPr>
                        <a:t>1</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ctr"/>
                      <a:r>
                        <a:rPr lang="en-US" altLang="ja-JP" sz="1100" b="1" i="0" u="none" strike="noStrike" dirty="0">
                          <a:solidFill>
                            <a:schemeClr val="tx1">
                              <a:lumMod val="75000"/>
                              <a:lumOff val="25000"/>
                            </a:schemeClr>
                          </a:solidFill>
                          <a:effectLst/>
                          <a:latin typeface="Meiryo UI" panose="020B0604030504040204" pitchFamily="50" charset="-128"/>
                          <a:ea typeface="Meiryo UI" panose="020B0604030504040204" pitchFamily="50" charset="-128"/>
                        </a:rPr>
                        <a:t>2</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ctr"/>
                      <a:r>
                        <a:rPr lang="en-US" altLang="ja-JP" sz="1100" b="1" i="0" u="none" strike="noStrike" dirty="0">
                          <a:solidFill>
                            <a:schemeClr val="tx1">
                              <a:lumMod val="75000"/>
                              <a:lumOff val="25000"/>
                            </a:schemeClr>
                          </a:solidFill>
                          <a:effectLst/>
                          <a:latin typeface="Meiryo UI" panose="020B0604030504040204" pitchFamily="50" charset="-128"/>
                          <a:ea typeface="Meiryo UI" panose="020B0604030504040204" pitchFamily="50" charset="-128"/>
                        </a:rPr>
                        <a:t>3</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ctr"/>
                      <a:r>
                        <a:rPr lang="en-US" altLang="ja-JP" sz="1100" b="1" i="0" u="none" strike="noStrike" dirty="0">
                          <a:solidFill>
                            <a:schemeClr val="tx1">
                              <a:lumMod val="75000"/>
                              <a:lumOff val="25000"/>
                            </a:schemeClr>
                          </a:solidFill>
                          <a:effectLst/>
                          <a:latin typeface="Meiryo UI" panose="020B0604030504040204" pitchFamily="50" charset="-128"/>
                          <a:ea typeface="Meiryo UI" panose="020B0604030504040204" pitchFamily="50" charset="-128"/>
                        </a:rPr>
                        <a:t>4</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ctr"/>
                      <a:r>
                        <a:rPr lang="en-US" altLang="ja-JP" sz="1100" b="1" i="0" u="none" strike="noStrike" dirty="0">
                          <a:solidFill>
                            <a:schemeClr val="tx1">
                              <a:lumMod val="75000"/>
                              <a:lumOff val="25000"/>
                            </a:schemeClr>
                          </a:solidFill>
                          <a:effectLst/>
                          <a:latin typeface="Meiryo UI" panose="020B0604030504040204" pitchFamily="50" charset="-128"/>
                          <a:ea typeface="Meiryo UI" panose="020B0604030504040204" pitchFamily="50" charset="-128"/>
                        </a:rPr>
                        <a:t>5</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ctr"/>
                      <a:r>
                        <a:rPr lang="en-US" altLang="ja-JP" sz="1100" b="1" i="0" u="none" strike="noStrike" dirty="0">
                          <a:solidFill>
                            <a:schemeClr val="tx1">
                              <a:lumMod val="75000"/>
                              <a:lumOff val="25000"/>
                            </a:schemeClr>
                          </a:solidFill>
                          <a:effectLst/>
                          <a:latin typeface="Meiryo UI" panose="020B0604030504040204" pitchFamily="50" charset="-128"/>
                          <a:ea typeface="Meiryo UI" panose="020B0604030504040204" pitchFamily="50" charset="-128"/>
                        </a:rPr>
                        <a:t>6</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ctr"/>
                      <a:r>
                        <a:rPr lang="en-US" altLang="ja-JP" sz="1100" b="1" i="0" u="none" strike="noStrike" dirty="0">
                          <a:solidFill>
                            <a:schemeClr val="tx1">
                              <a:lumMod val="75000"/>
                              <a:lumOff val="25000"/>
                            </a:schemeClr>
                          </a:solidFill>
                          <a:effectLst/>
                          <a:latin typeface="Meiryo UI" panose="020B0604030504040204" pitchFamily="50" charset="-128"/>
                          <a:ea typeface="Meiryo UI" panose="020B0604030504040204" pitchFamily="50" charset="-128"/>
                        </a:rPr>
                        <a:t>7</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ctr"/>
                      <a:r>
                        <a:rPr lang="en-US" altLang="ja-JP" sz="1100" b="1" i="0" u="none" strike="noStrike" dirty="0">
                          <a:solidFill>
                            <a:schemeClr val="tx1">
                              <a:lumMod val="75000"/>
                              <a:lumOff val="25000"/>
                            </a:schemeClr>
                          </a:solidFill>
                          <a:effectLst/>
                          <a:latin typeface="Meiryo UI" panose="020B0604030504040204" pitchFamily="50" charset="-128"/>
                          <a:ea typeface="Meiryo UI" panose="020B0604030504040204" pitchFamily="50" charset="-128"/>
                        </a:rPr>
                        <a:t>8</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ctr"/>
                      <a:r>
                        <a:rPr lang="en-US" altLang="ja-JP" sz="1100" b="1" i="0" u="none" strike="noStrike" dirty="0">
                          <a:solidFill>
                            <a:schemeClr val="tx1">
                              <a:lumMod val="75000"/>
                              <a:lumOff val="25000"/>
                            </a:schemeClr>
                          </a:solidFill>
                          <a:effectLst/>
                          <a:latin typeface="Meiryo UI" panose="020B0604030504040204" pitchFamily="50" charset="-128"/>
                          <a:ea typeface="Meiryo UI" panose="020B0604030504040204" pitchFamily="50" charset="-128"/>
                        </a:rPr>
                        <a:t>9</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ctr"/>
                      <a:r>
                        <a:rPr lang="en-US" altLang="ja-JP" sz="1100" b="1" i="0" u="none" strike="noStrike" dirty="0">
                          <a:solidFill>
                            <a:schemeClr val="tx1">
                              <a:lumMod val="75000"/>
                              <a:lumOff val="25000"/>
                            </a:schemeClr>
                          </a:solidFill>
                          <a:effectLst/>
                          <a:latin typeface="Meiryo UI" panose="020B0604030504040204" pitchFamily="50" charset="-128"/>
                          <a:ea typeface="Meiryo UI" panose="020B0604030504040204" pitchFamily="50" charset="-128"/>
                        </a:rPr>
                        <a:t>10</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l" fontAlgn="ctr"/>
                      <a:r>
                        <a:rPr lang="ja-JP" altLang="en-US" sz="1100" b="1" i="0" u="none" strike="noStrike" dirty="0">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r>
              <a:tr h="402400">
                <a:tc>
                  <a:txBody>
                    <a:bodyPr/>
                    <a:lstStyle/>
                    <a:p>
                      <a:pPr algn="ctr" fontAlgn="ctr"/>
                      <a:r>
                        <a:rPr lang="ja-JP" altLang="en-US" sz="900" b="0" i="0" u="none" strike="noStrike" dirty="0">
                          <a:solidFill>
                            <a:schemeClr val="tx1">
                              <a:lumMod val="75000"/>
                              <a:lumOff val="25000"/>
                            </a:schemeClr>
                          </a:solidFill>
                          <a:effectLst/>
                          <a:latin typeface="Meiryo UI" panose="020B0604030504040204" pitchFamily="50" charset="-128"/>
                          <a:ea typeface="Meiryo UI" panose="020B0604030504040204" pitchFamily="50" charset="-128"/>
                        </a:rPr>
                        <a:t>①</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baseline="0" dirty="0" smtClean="0">
                          <a:solidFill>
                            <a:schemeClr val="tx1">
                              <a:lumMod val="75000"/>
                              <a:lumOff val="25000"/>
                            </a:schemeClr>
                          </a:solidFill>
                          <a:effectLst/>
                          <a:latin typeface="Meiryo UI" panose="020B0604030504040204" pitchFamily="50" charset="-128"/>
                          <a:ea typeface="Meiryo UI" panose="020B0604030504040204" pitchFamily="50" charset="-128"/>
                        </a:rPr>
                        <a:t> </a:t>
                      </a:r>
                      <a:r>
                        <a:rPr lang="ja-JP" altLang="en-US" sz="900" b="0" i="0" u="none" strike="noStrike" dirty="0" smtClean="0">
                          <a:solidFill>
                            <a:schemeClr val="tx1">
                              <a:lumMod val="75000"/>
                              <a:lumOff val="25000"/>
                            </a:schemeClr>
                          </a:solidFill>
                          <a:effectLst/>
                          <a:latin typeface="Meiryo UI" panose="020B0604030504040204" pitchFamily="50" charset="-128"/>
                          <a:ea typeface="Meiryo UI" panose="020B0604030504040204" pitchFamily="50" charset="-128"/>
                        </a:rPr>
                        <a:t>動画</a:t>
                      </a:r>
                      <a:r>
                        <a:rPr lang="ja-JP" altLang="en-US" sz="900" b="0" i="0" u="none" strike="noStrike" dirty="0">
                          <a:solidFill>
                            <a:schemeClr val="tx1">
                              <a:lumMod val="75000"/>
                              <a:lumOff val="25000"/>
                            </a:schemeClr>
                          </a:solidFill>
                          <a:effectLst/>
                          <a:latin typeface="Meiryo UI" panose="020B0604030504040204" pitchFamily="50" charset="-128"/>
                          <a:ea typeface="Meiryo UI" panose="020B0604030504040204" pitchFamily="50" charset="-128"/>
                        </a:rPr>
                        <a:t>制作の手順を説明できない</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1" i="0" u="none" strike="noStrike">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1" i="0" u="none" strike="noStrike">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1" i="0" u="none" strike="noStrike">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1" i="0" u="none" strike="noStrike">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1" i="0" u="none" strike="noStrike">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1" i="0" u="none" strike="noStrike">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1" i="0" u="none" strike="noStrike" dirty="0">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1" i="0" u="none" strike="noStrike">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dirty="0" smtClean="0">
                          <a:solidFill>
                            <a:schemeClr val="tx1">
                              <a:lumMod val="75000"/>
                              <a:lumOff val="25000"/>
                            </a:schemeClr>
                          </a:solidFill>
                          <a:effectLst/>
                          <a:latin typeface="Meiryo UI" panose="020B0604030504040204" pitchFamily="50" charset="-128"/>
                          <a:ea typeface="Meiryo UI" panose="020B0604030504040204" pitchFamily="50" charset="-128"/>
                        </a:rPr>
                        <a:t> 動画</a:t>
                      </a:r>
                      <a:r>
                        <a:rPr lang="ja-JP" altLang="en-US" sz="900" b="0" i="0" u="none" strike="noStrike" dirty="0">
                          <a:solidFill>
                            <a:schemeClr val="tx1">
                              <a:lumMod val="75000"/>
                              <a:lumOff val="25000"/>
                            </a:schemeClr>
                          </a:solidFill>
                          <a:effectLst/>
                          <a:latin typeface="Meiryo UI" panose="020B0604030504040204" pitchFamily="50" charset="-128"/>
                          <a:ea typeface="Meiryo UI" panose="020B0604030504040204" pitchFamily="50" charset="-128"/>
                        </a:rPr>
                        <a:t>制作の手順を説明できる</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02400">
                <a:tc>
                  <a:txBody>
                    <a:bodyPr/>
                    <a:lstStyle/>
                    <a:p>
                      <a:pPr algn="ctr" fontAlgn="ctr"/>
                      <a:r>
                        <a:rPr lang="ja-JP" altLang="en-US" sz="900" b="0" i="0" u="none" strike="noStrike" dirty="0">
                          <a:solidFill>
                            <a:schemeClr val="tx1">
                              <a:lumMod val="75000"/>
                              <a:lumOff val="25000"/>
                            </a:schemeClr>
                          </a:solidFill>
                          <a:effectLst/>
                          <a:latin typeface="Meiryo UI" panose="020B0604030504040204" pitchFamily="50" charset="-128"/>
                          <a:ea typeface="Meiryo UI" panose="020B0604030504040204" pitchFamily="50" charset="-128"/>
                        </a:rPr>
                        <a:t>②</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dirty="0" smtClean="0">
                          <a:solidFill>
                            <a:schemeClr val="tx1">
                              <a:lumMod val="75000"/>
                              <a:lumOff val="25000"/>
                            </a:schemeClr>
                          </a:solidFill>
                          <a:effectLst/>
                          <a:latin typeface="Meiryo UI" panose="020B0604030504040204" pitchFamily="50" charset="-128"/>
                          <a:ea typeface="Meiryo UI" panose="020B0604030504040204" pitchFamily="50" charset="-128"/>
                        </a:rPr>
                        <a:t> 動画</a:t>
                      </a:r>
                      <a:r>
                        <a:rPr lang="ja-JP" altLang="en-US" sz="900" b="0" i="0" u="none" strike="noStrike" dirty="0">
                          <a:solidFill>
                            <a:schemeClr val="tx1">
                              <a:lumMod val="75000"/>
                              <a:lumOff val="25000"/>
                            </a:schemeClr>
                          </a:solidFill>
                          <a:effectLst/>
                          <a:latin typeface="Meiryo UI" panose="020B0604030504040204" pitchFamily="50" charset="-128"/>
                          <a:ea typeface="Meiryo UI" panose="020B0604030504040204" pitchFamily="50" charset="-128"/>
                        </a:rPr>
                        <a:t>制作のポイントを列挙できない</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dirty="0">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dirty="0" smtClean="0">
                          <a:solidFill>
                            <a:schemeClr val="tx1">
                              <a:lumMod val="75000"/>
                              <a:lumOff val="25000"/>
                            </a:schemeClr>
                          </a:solidFill>
                          <a:effectLst/>
                          <a:latin typeface="Meiryo UI" panose="020B0604030504040204" pitchFamily="50" charset="-128"/>
                          <a:ea typeface="Meiryo UI" panose="020B0604030504040204" pitchFamily="50" charset="-128"/>
                        </a:rPr>
                        <a:t> 動画</a:t>
                      </a:r>
                      <a:r>
                        <a:rPr lang="ja-JP" altLang="en-US" sz="900" b="0" i="0" u="none" strike="noStrike" dirty="0">
                          <a:solidFill>
                            <a:schemeClr val="tx1">
                              <a:lumMod val="75000"/>
                              <a:lumOff val="25000"/>
                            </a:schemeClr>
                          </a:solidFill>
                          <a:effectLst/>
                          <a:latin typeface="Meiryo UI" panose="020B0604030504040204" pitchFamily="50" charset="-128"/>
                          <a:ea typeface="Meiryo UI" panose="020B0604030504040204" pitchFamily="50" charset="-128"/>
                        </a:rPr>
                        <a:t>制作のポイントを列挙できる</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02400">
                <a:tc>
                  <a:txBody>
                    <a:bodyPr/>
                    <a:lstStyle/>
                    <a:p>
                      <a:pPr algn="ctr" fontAlgn="ctr"/>
                      <a:r>
                        <a:rPr lang="ja-JP" altLang="en-US" sz="900" b="0" i="0" u="none" strike="noStrike" dirty="0">
                          <a:solidFill>
                            <a:schemeClr val="tx1">
                              <a:lumMod val="75000"/>
                              <a:lumOff val="25000"/>
                            </a:schemeClr>
                          </a:solidFill>
                          <a:effectLst/>
                          <a:latin typeface="Meiryo UI" panose="020B0604030504040204" pitchFamily="50" charset="-128"/>
                          <a:ea typeface="Meiryo UI" panose="020B0604030504040204" pitchFamily="50" charset="-128"/>
                        </a:rPr>
                        <a:t>③</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dirty="0" smtClean="0">
                          <a:solidFill>
                            <a:schemeClr val="tx1">
                              <a:lumMod val="75000"/>
                              <a:lumOff val="25000"/>
                            </a:schemeClr>
                          </a:solidFill>
                          <a:effectLst/>
                          <a:latin typeface="Meiryo UI" panose="020B0604030504040204" pitchFamily="50" charset="-128"/>
                          <a:ea typeface="Meiryo UI" panose="020B0604030504040204" pitchFamily="50" charset="-128"/>
                        </a:rPr>
                        <a:t> 動画</a:t>
                      </a:r>
                      <a:r>
                        <a:rPr lang="ja-JP" altLang="en-US" sz="900" b="0" i="0" u="none" strike="noStrike" dirty="0">
                          <a:solidFill>
                            <a:schemeClr val="tx1">
                              <a:lumMod val="75000"/>
                              <a:lumOff val="25000"/>
                            </a:schemeClr>
                          </a:solidFill>
                          <a:effectLst/>
                          <a:latin typeface="Meiryo UI" panose="020B0604030504040204" pitchFamily="50" charset="-128"/>
                          <a:ea typeface="Meiryo UI" panose="020B0604030504040204" pitchFamily="50" charset="-128"/>
                        </a:rPr>
                        <a:t>を撮影できない</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dirty="0">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dirty="0" smtClean="0">
                          <a:solidFill>
                            <a:schemeClr val="tx1">
                              <a:lumMod val="75000"/>
                              <a:lumOff val="25000"/>
                            </a:schemeClr>
                          </a:solidFill>
                          <a:effectLst/>
                          <a:latin typeface="Meiryo UI" panose="020B0604030504040204" pitchFamily="50" charset="-128"/>
                          <a:ea typeface="Meiryo UI" panose="020B0604030504040204" pitchFamily="50" charset="-128"/>
                        </a:rPr>
                        <a:t> 動画</a:t>
                      </a:r>
                      <a:r>
                        <a:rPr lang="ja-JP" altLang="en-US" sz="900" b="0" i="0" u="none" strike="noStrike" dirty="0">
                          <a:solidFill>
                            <a:schemeClr val="tx1">
                              <a:lumMod val="75000"/>
                              <a:lumOff val="25000"/>
                            </a:schemeClr>
                          </a:solidFill>
                          <a:effectLst/>
                          <a:latin typeface="Meiryo UI" panose="020B0604030504040204" pitchFamily="50" charset="-128"/>
                          <a:ea typeface="Meiryo UI" panose="020B0604030504040204" pitchFamily="50" charset="-128"/>
                        </a:rPr>
                        <a:t>を撮影できる</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02400">
                <a:tc>
                  <a:txBody>
                    <a:bodyPr/>
                    <a:lstStyle/>
                    <a:p>
                      <a:pPr algn="ctr" fontAlgn="ctr"/>
                      <a:r>
                        <a:rPr lang="ja-JP" altLang="en-US" sz="900" b="0" i="0" u="none" strike="noStrike" dirty="0">
                          <a:solidFill>
                            <a:schemeClr val="tx1">
                              <a:lumMod val="75000"/>
                              <a:lumOff val="25000"/>
                            </a:schemeClr>
                          </a:solidFill>
                          <a:effectLst/>
                          <a:latin typeface="Meiryo UI" panose="020B0604030504040204" pitchFamily="50" charset="-128"/>
                          <a:ea typeface="Meiryo UI" panose="020B0604030504040204" pitchFamily="50" charset="-128"/>
                        </a:rPr>
                        <a:t>④</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dirty="0" smtClean="0">
                          <a:solidFill>
                            <a:schemeClr val="tx1">
                              <a:lumMod val="75000"/>
                              <a:lumOff val="25000"/>
                            </a:schemeClr>
                          </a:solidFill>
                          <a:effectLst/>
                          <a:latin typeface="Meiryo UI" panose="020B0604030504040204" pitchFamily="50" charset="-128"/>
                          <a:ea typeface="Meiryo UI" panose="020B0604030504040204" pitchFamily="50" charset="-128"/>
                        </a:rPr>
                        <a:t> 動画</a:t>
                      </a:r>
                      <a:r>
                        <a:rPr lang="ja-JP" altLang="en-US" sz="900" b="0" i="0" u="none" strike="noStrike" dirty="0">
                          <a:solidFill>
                            <a:schemeClr val="tx1">
                              <a:lumMod val="75000"/>
                              <a:lumOff val="25000"/>
                            </a:schemeClr>
                          </a:solidFill>
                          <a:effectLst/>
                          <a:latin typeface="Meiryo UI" panose="020B0604030504040204" pitchFamily="50" charset="-128"/>
                          <a:ea typeface="Meiryo UI" panose="020B0604030504040204" pitchFamily="50" charset="-128"/>
                        </a:rPr>
                        <a:t>をネット上に公開できない</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dirty="0">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dirty="0">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dirty="0">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dirty="0" smtClean="0">
                          <a:solidFill>
                            <a:schemeClr val="tx1">
                              <a:lumMod val="75000"/>
                              <a:lumOff val="25000"/>
                            </a:schemeClr>
                          </a:solidFill>
                          <a:effectLst/>
                          <a:latin typeface="Meiryo UI" panose="020B0604030504040204" pitchFamily="50" charset="-128"/>
                          <a:ea typeface="Meiryo UI" panose="020B0604030504040204" pitchFamily="50" charset="-128"/>
                        </a:rPr>
                        <a:t> 動画</a:t>
                      </a:r>
                      <a:r>
                        <a:rPr lang="ja-JP" altLang="en-US" sz="900" b="0" i="0" u="none" strike="noStrike" dirty="0">
                          <a:solidFill>
                            <a:schemeClr val="tx1">
                              <a:lumMod val="75000"/>
                              <a:lumOff val="25000"/>
                            </a:schemeClr>
                          </a:solidFill>
                          <a:effectLst/>
                          <a:latin typeface="Meiryo UI" panose="020B0604030504040204" pitchFamily="50" charset="-128"/>
                          <a:ea typeface="Meiryo UI" panose="020B0604030504040204" pitchFamily="50" charset="-128"/>
                        </a:rPr>
                        <a:t>をネット上に公開できる</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02400">
                <a:tc>
                  <a:txBody>
                    <a:bodyPr/>
                    <a:lstStyle/>
                    <a:p>
                      <a:pPr algn="ctr" fontAlgn="ctr"/>
                      <a:r>
                        <a:rPr lang="ja-JP" altLang="en-US" sz="900" b="0" i="0" u="none" strike="noStrike" dirty="0">
                          <a:solidFill>
                            <a:schemeClr val="tx1">
                              <a:lumMod val="75000"/>
                              <a:lumOff val="25000"/>
                            </a:schemeClr>
                          </a:solidFill>
                          <a:effectLst/>
                          <a:latin typeface="Meiryo UI" panose="020B0604030504040204" pitchFamily="50" charset="-128"/>
                          <a:ea typeface="Meiryo UI" panose="020B0604030504040204" pitchFamily="50" charset="-128"/>
                        </a:rPr>
                        <a:t>⑤</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dirty="0" smtClean="0">
                          <a:solidFill>
                            <a:schemeClr val="tx1">
                              <a:lumMod val="75000"/>
                              <a:lumOff val="25000"/>
                            </a:schemeClr>
                          </a:solidFill>
                          <a:effectLst/>
                          <a:latin typeface="Meiryo UI" panose="020B0604030504040204" pitchFamily="50" charset="-128"/>
                          <a:ea typeface="Meiryo UI" panose="020B0604030504040204" pitchFamily="50" charset="-128"/>
                        </a:rPr>
                        <a:t> 動画</a:t>
                      </a:r>
                      <a:r>
                        <a:rPr lang="ja-JP" altLang="en-US" sz="900" b="0" i="0" u="none" strike="noStrike" dirty="0">
                          <a:solidFill>
                            <a:schemeClr val="tx1">
                              <a:lumMod val="75000"/>
                              <a:lumOff val="25000"/>
                            </a:schemeClr>
                          </a:solidFill>
                          <a:effectLst/>
                          <a:latin typeface="Meiryo UI" panose="020B0604030504040204" pitchFamily="50" charset="-128"/>
                          <a:ea typeface="Meiryo UI" panose="020B0604030504040204" pitchFamily="50" charset="-128"/>
                        </a:rPr>
                        <a:t>を他の人に共有できない</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dirty="0">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dirty="0">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dirty="0">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dirty="0" smtClean="0">
                          <a:solidFill>
                            <a:schemeClr val="tx1">
                              <a:lumMod val="75000"/>
                              <a:lumOff val="25000"/>
                            </a:schemeClr>
                          </a:solidFill>
                          <a:effectLst/>
                          <a:latin typeface="Meiryo UI" panose="020B0604030504040204" pitchFamily="50" charset="-128"/>
                          <a:ea typeface="Meiryo UI" panose="020B0604030504040204" pitchFamily="50" charset="-128"/>
                        </a:rPr>
                        <a:t> 動画</a:t>
                      </a:r>
                      <a:r>
                        <a:rPr lang="ja-JP" altLang="en-US" sz="900" b="0" i="0" u="none" strike="noStrike" dirty="0">
                          <a:solidFill>
                            <a:schemeClr val="tx1">
                              <a:lumMod val="75000"/>
                              <a:lumOff val="25000"/>
                            </a:schemeClr>
                          </a:solidFill>
                          <a:effectLst/>
                          <a:latin typeface="Meiryo UI" panose="020B0604030504040204" pitchFamily="50" charset="-128"/>
                          <a:ea typeface="Meiryo UI" panose="020B0604030504040204" pitchFamily="50" charset="-128"/>
                        </a:rPr>
                        <a:t>を他の人に共有できる</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02400">
                <a:tc>
                  <a:txBody>
                    <a:bodyPr/>
                    <a:lstStyle/>
                    <a:p>
                      <a:pPr algn="ctr" fontAlgn="ctr"/>
                      <a:r>
                        <a:rPr lang="ja-JP" altLang="en-US" sz="900" b="0" i="0" u="none" strike="noStrike" dirty="0">
                          <a:solidFill>
                            <a:schemeClr val="tx1">
                              <a:lumMod val="75000"/>
                              <a:lumOff val="25000"/>
                            </a:schemeClr>
                          </a:solidFill>
                          <a:effectLst/>
                          <a:latin typeface="Meiryo UI" panose="020B0604030504040204" pitchFamily="50" charset="-128"/>
                          <a:ea typeface="Meiryo UI" panose="020B0604030504040204" pitchFamily="50" charset="-128"/>
                        </a:rPr>
                        <a:t>⑥</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dirty="0" smtClean="0">
                          <a:solidFill>
                            <a:schemeClr val="tx1">
                              <a:lumMod val="75000"/>
                              <a:lumOff val="25000"/>
                            </a:schemeClr>
                          </a:solidFill>
                          <a:effectLst/>
                          <a:latin typeface="Meiryo UI" panose="020B0604030504040204" pitchFamily="50" charset="-128"/>
                          <a:ea typeface="Meiryo UI" panose="020B0604030504040204" pitchFamily="50" charset="-128"/>
                        </a:rPr>
                        <a:t> 動画</a:t>
                      </a:r>
                      <a:r>
                        <a:rPr lang="ja-JP" altLang="en-US" sz="900" b="0" i="0" u="none" strike="noStrike" dirty="0">
                          <a:solidFill>
                            <a:schemeClr val="tx1">
                              <a:lumMod val="75000"/>
                              <a:lumOff val="25000"/>
                            </a:schemeClr>
                          </a:solidFill>
                          <a:effectLst/>
                          <a:latin typeface="Meiryo UI" panose="020B0604030504040204" pitchFamily="50" charset="-128"/>
                          <a:ea typeface="Meiryo UI" panose="020B0604030504040204" pitchFamily="50" charset="-128"/>
                        </a:rPr>
                        <a:t>教材がどんなものかイメージできない</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dirty="0">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dirty="0">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dirty="0" smtClean="0">
                          <a:solidFill>
                            <a:schemeClr val="tx1">
                              <a:lumMod val="75000"/>
                              <a:lumOff val="25000"/>
                            </a:schemeClr>
                          </a:solidFill>
                          <a:effectLst/>
                          <a:latin typeface="Meiryo UI" panose="020B0604030504040204" pitchFamily="50" charset="-128"/>
                          <a:ea typeface="Meiryo UI" panose="020B0604030504040204" pitchFamily="50" charset="-128"/>
                        </a:rPr>
                        <a:t> 動画</a:t>
                      </a:r>
                      <a:r>
                        <a:rPr lang="ja-JP" altLang="en-US" sz="900" b="0" i="0" u="none" strike="noStrike" dirty="0">
                          <a:solidFill>
                            <a:schemeClr val="tx1">
                              <a:lumMod val="75000"/>
                              <a:lumOff val="25000"/>
                            </a:schemeClr>
                          </a:solidFill>
                          <a:effectLst/>
                          <a:latin typeface="Meiryo UI" panose="020B0604030504040204" pitchFamily="50" charset="-128"/>
                          <a:ea typeface="Meiryo UI" panose="020B0604030504040204" pitchFamily="50" charset="-128"/>
                        </a:rPr>
                        <a:t>教材がどんなものかイメージできる</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02400">
                <a:tc>
                  <a:txBody>
                    <a:bodyPr/>
                    <a:lstStyle/>
                    <a:p>
                      <a:pPr algn="ctr" fontAlgn="ctr"/>
                      <a:r>
                        <a:rPr lang="ja-JP" altLang="en-US" sz="900" b="0" i="0" u="none" strike="noStrike" dirty="0">
                          <a:solidFill>
                            <a:schemeClr val="tx1">
                              <a:lumMod val="75000"/>
                              <a:lumOff val="25000"/>
                            </a:schemeClr>
                          </a:solidFill>
                          <a:effectLst/>
                          <a:latin typeface="Meiryo UI" panose="020B0604030504040204" pitchFamily="50" charset="-128"/>
                          <a:ea typeface="Meiryo UI" panose="020B0604030504040204" pitchFamily="50" charset="-128"/>
                        </a:rPr>
                        <a:t>⑦</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altLang="ja-JP" sz="900" b="0" i="0" u="none" strike="noStrike" dirty="0" smtClean="0">
                          <a:solidFill>
                            <a:schemeClr val="tx1">
                              <a:lumMod val="75000"/>
                              <a:lumOff val="25000"/>
                            </a:schemeClr>
                          </a:solidFill>
                          <a:effectLst/>
                          <a:latin typeface="Meiryo UI" panose="020B0604030504040204" pitchFamily="50" charset="-128"/>
                          <a:ea typeface="Meiryo UI" panose="020B0604030504040204" pitchFamily="50" charset="-128"/>
                        </a:rPr>
                        <a:t> ID</a:t>
                      </a:r>
                      <a:r>
                        <a:rPr lang="ja-JP" altLang="en-US" sz="900" b="0" i="0" u="none" strike="noStrike" dirty="0">
                          <a:solidFill>
                            <a:schemeClr val="tx1">
                              <a:lumMod val="75000"/>
                              <a:lumOff val="25000"/>
                            </a:schemeClr>
                          </a:solidFill>
                          <a:effectLst/>
                          <a:latin typeface="Meiryo UI" panose="020B0604030504040204" pitchFamily="50" charset="-128"/>
                          <a:ea typeface="Meiryo UI" panose="020B0604030504040204" pitchFamily="50" charset="-128"/>
                        </a:rPr>
                        <a:t>とは何か簡潔に説明できない</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dirty="0">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dirty="0">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altLang="ja-JP" sz="900" b="0" i="0" u="none" strike="noStrike" dirty="0" smtClean="0">
                          <a:solidFill>
                            <a:schemeClr val="tx1">
                              <a:lumMod val="75000"/>
                              <a:lumOff val="25000"/>
                            </a:schemeClr>
                          </a:solidFill>
                          <a:effectLst/>
                          <a:latin typeface="Meiryo UI" panose="020B0604030504040204" pitchFamily="50" charset="-128"/>
                          <a:ea typeface="Meiryo UI" panose="020B0604030504040204" pitchFamily="50" charset="-128"/>
                        </a:rPr>
                        <a:t> ID</a:t>
                      </a:r>
                      <a:r>
                        <a:rPr lang="ja-JP" altLang="en-US" sz="900" b="0" i="0" u="none" strike="noStrike" dirty="0">
                          <a:solidFill>
                            <a:schemeClr val="tx1">
                              <a:lumMod val="75000"/>
                              <a:lumOff val="25000"/>
                            </a:schemeClr>
                          </a:solidFill>
                          <a:effectLst/>
                          <a:latin typeface="Meiryo UI" panose="020B0604030504040204" pitchFamily="50" charset="-128"/>
                          <a:ea typeface="Meiryo UI" panose="020B0604030504040204" pitchFamily="50" charset="-128"/>
                        </a:rPr>
                        <a:t>とは何か簡潔に説明できる</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02400">
                <a:tc>
                  <a:txBody>
                    <a:bodyPr/>
                    <a:lstStyle/>
                    <a:p>
                      <a:pPr algn="ctr" fontAlgn="ctr"/>
                      <a:r>
                        <a:rPr lang="ja-JP" altLang="en-US" sz="900" b="0" i="0" u="none" strike="noStrike" dirty="0">
                          <a:solidFill>
                            <a:schemeClr val="tx1">
                              <a:lumMod val="75000"/>
                              <a:lumOff val="25000"/>
                            </a:schemeClr>
                          </a:solidFill>
                          <a:effectLst/>
                          <a:latin typeface="Meiryo UI" panose="020B0604030504040204" pitchFamily="50" charset="-128"/>
                          <a:ea typeface="Meiryo UI" panose="020B0604030504040204" pitchFamily="50" charset="-128"/>
                        </a:rPr>
                        <a:t>⑧</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dirty="0" smtClean="0">
                          <a:solidFill>
                            <a:schemeClr val="tx1">
                              <a:lumMod val="75000"/>
                              <a:lumOff val="25000"/>
                            </a:schemeClr>
                          </a:solidFill>
                          <a:effectLst/>
                          <a:latin typeface="Meiryo UI" panose="020B0604030504040204" pitchFamily="50" charset="-128"/>
                          <a:ea typeface="Meiryo UI" panose="020B0604030504040204" pitchFamily="50" charset="-128"/>
                        </a:rPr>
                        <a:t> 授業</a:t>
                      </a:r>
                      <a:r>
                        <a:rPr lang="ja-JP" altLang="en-US" sz="900" b="0" i="0" u="none" strike="noStrike" dirty="0">
                          <a:solidFill>
                            <a:schemeClr val="tx1">
                              <a:lumMod val="75000"/>
                              <a:lumOff val="25000"/>
                            </a:schemeClr>
                          </a:solidFill>
                          <a:effectLst/>
                          <a:latin typeface="Meiryo UI" panose="020B0604030504040204" pitchFamily="50" charset="-128"/>
                          <a:ea typeface="Meiryo UI" panose="020B0604030504040204" pitchFamily="50" charset="-128"/>
                        </a:rPr>
                        <a:t>で動画教材を効果的に活用する方法を説明できない</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dirty="0" smtClean="0">
                          <a:solidFill>
                            <a:schemeClr val="tx1">
                              <a:lumMod val="75000"/>
                              <a:lumOff val="25000"/>
                            </a:schemeClr>
                          </a:solidFill>
                          <a:effectLst/>
                          <a:latin typeface="Meiryo UI" panose="020B0604030504040204" pitchFamily="50" charset="-128"/>
                          <a:ea typeface="Meiryo UI" panose="020B0604030504040204" pitchFamily="50" charset="-128"/>
                        </a:rPr>
                        <a:t> 授業</a:t>
                      </a:r>
                      <a:r>
                        <a:rPr lang="ja-JP" altLang="en-US" sz="900" b="0" i="0" u="none" strike="noStrike" dirty="0">
                          <a:solidFill>
                            <a:schemeClr val="tx1">
                              <a:lumMod val="75000"/>
                              <a:lumOff val="25000"/>
                            </a:schemeClr>
                          </a:solidFill>
                          <a:effectLst/>
                          <a:latin typeface="Meiryo UI" panose="020B0604030504040204" pitchFamily="50" charset="-128"/>
                          <a:ea typeface="Meiryo UI" panose="020B0604030504040204" pitchFamily="50" charset="-128"/>
                        </a:rPr>
                        <a:t>で動画教材を効果的に活用する方法を説明できる</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02400">
                <a:tc>
                  <a:txBody>
                    <a:bodyPr/>
                    <a:lstStyle/>
                    <a:p>
                      <a:pPr algn="ctr" fontAlgn="ctr"/>
                      <a:r>
                        <a:rPr lang="ja-JP" altLang="en-US" sz="900" b="0" i="0" u="none" strike="noStrike" dirty="0">
                          <a:solidFill>
                            <a:schemeClr val="tx1">
                              <a:lumMod val="75000"/>
                              <a:lumOff val="25000"/>
                            </a:schemeClr>
                          </a:solidFill>
                          <a:effectLst/>
                          <a:latin typeface="Meiryo UI" panose="020B0604030504040204" pitchFamily="50" charset="-128"/>
                          <a:ea typeface="Meiryo UI" panose="020B0604030504040204" pitchFamily="50" charset="-128"/>
                        </a:rPr>
                        <a:t>⑨</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dirty="0" smtClean="0">
                          <a:solidFill>
                            <a:schemeClr val="tx1">
                              <a:lumMod val="75000"/>
                              <a:lumOff val="25000"/>
                            </a:schemeClr>
                          </a:solidFill>
                          <a:effectLst/>
                          <a:latin typeface="Meiryo UI" panose="020B0604030504040204" pitchFamily="50" charset="-128"/>
                          <a:ea typeface="Meiryo UI" panose="020B0604030504040204" pitchFamily="50" charset="-128"/>
                        </a:rPr>
                        <a:t> 授業</a:t>
                      </a:r>
                      <a:r>
                        <a:rPr lang="ja-JP" altLang="en-US" sz="900" b="0" i="0" u="none" strike="noStrike" dirty="0">
                          <a:solidFill>
                            <a:schemeClr val="tx1">
                              <a:lumMod val="75000"/>
                              <a:lumOff val="25000"/>
                            </a:schemeClr>
                          </a:solidFill>
                          <a:effectLst/>
                          <a:latin typeface="Meiryo UI" panose="020B0604030504040204" pitchFamily="50" charset="-128"/>
                          <a:ea typeface="Meiryo UI" panose="020B0604030504040204" pitchFamily="50" charset="-128"/>
                        </a:rPr>
                        <a:t>設計で活用する動画教材を評価し改善点を挙げることができない</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dirty="0" smtClean="0">
                          <a:solidFill>
                            <a:schemeClr val="tx1">
                              <a:lumMod val="75000"/>
                              <a:lumOff val="25000"/>
                            </a:schemeClr>
                          </a:solidFill>
                          <a:effectLst/>
                          <a:latin typeface="Meiryo UI" panose="020B0604030504040204" pitchFamily="50" charset="-128"/>
                          <a:ea typeface="Meiryo UI" panose="020B0604030504040204" pitchFamily="50" charset="-128"/>
                        </a:rPr>
                        <a:t> 授業</a:t>
                      </a:r>
                      <a:r>
                        <a:rPr lang="ja-JP" altLang="en-US" sz="900" b="0" i="0" u="none" strike="noStrike" dirty="0">
                          <a:solidFill>
                            <a:schemeClr val="tx1">
                              <a:lumMod val="75000"/>
                              <a:lumOff val="25000"/>
                            </a:schemeClr>
                          </a:solidFill>
                          <a:effectLst/>
                          <a:latin typeface="Meiryo UI" panose="020B0604030504040204" pitchFamily="50" charset="-128"/>
                          <a:ea typeface="Meiryo UI" panose="020B0604030504040204" pitchFamily="50" charset="-128"/>
                        </a:rPr>
                        <a:t>設計で活用する動画教材を評価し改善点を挙げることができる</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02400">
                <a:tc>
                  <a:txBody>
                    <a:bodyPr/>
                    <a:lstStyle/>
                    <a:p>
                      <a:pPr algn="ctr" fontAlgn="ctr"/>
                      <a:r>
                        <a:rPr lang="ja-JP" altLang="en-US" sz="900" b="0" i="0" u="none" strike="noStrike" dirty="0">
                          <a:solidFill>
                            <a:schemeClr val="tx1">
                              <a:lumMod val="75000"/>
                              <a:lumOff val="25000"/>
                            </a:schemeClr>
                          </a:solidFill>
                          <a:effectLst/>
                          <a:latin typeface="Meiryo UI" panose="020B0604030504040204" pitchFamily="50" charset="-128"/>
                          <a:ea typeface="Meiryo UI" panose="020B0604030504040204" pitchFamily="50" charset="-128"/>
                        </a:rPr>
                        <a:t>⑩</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dirty="0" smtClean="0">
                          <a:solidFill>
                            <a:schemeClr val="tx1">
                              <a:lumMod val="75000"/>
                              <a:lumOff val="25000"/>
                            </a:schemeClr>
                          </a:solidFill>
                          <a:effectLst/>
                          <a:latin typeface="Meiryo UI" panose="020B0604030504040204" pitchFamily="50" charset="-128"/>
                          <a:ea typeface="Meiryo UI" panose="020B0604030504040204" pitchFamily="50" charset="-128"/>
                        </a:rPr>
                        <a:t> 動画</a:t>
                      </a:r>
                      <a:r>
                        <a:rPr lang="ja-JP" altLang="en-US" sz="900" b="0" i="0" u="none" strike="noStrike" dirty="0">
                          <a:solidFill>
                            <a:schemeClr val="tx1">
                              <a:lumMod val="75000"/>
                              <a:lumOff val="25000"/>
                            </a:schemeClr>
                          </a:solidFill>
                          <a:effectLst/>
                          <a:latin typeface="Meiryo UI" panose="020B0604030504040204" pitchFamily="50" charset="-128"/>
                          <a:ea typeface="Meiryo UI" panose="020B0604030504040204" pitchFamily="50" charset="-128"/>
                        </a:rPr>
                        <a:t>教材の作成は自分でも出来そうだと思わない</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dirty="0" smtClean="0">
                          <a:solidFill>
                            <a:schemeClr val="tx1">
                              <a:lumMod val="75000"/>
                              <a:lumOff val="25000"/>
                            </a:schemeClr>
                          </a:solidFill>
                          <a:effectLst/>
                          <a:latin typeface="Meiryo UI" panose="020B0604030504040204" pitchFamily="50" charset="-128"/>
                          <a:ea typeface="Meiryo UI" panose="020B0604030504040204" pitchFamily="50" charset="-128"/>
                        </a:rPr>
                        <a:t> 動画</a:t>
                      </a:r>
                      <a:r>
                        <a:rPr lang="ja-JP" altLang="en-US" sz="900" b="0" i="0" u="none" strike="noStrike" dirty="0">
                          <a:solidFill>
                            <a:schemeClr val="tx1">
                              <a:lumMod val="75000"/>
                              <a:lumOff val="25000"/>
                            </a:schemeClr>
                          </a:solidFill>
                          <a:effectLst/>
                          <a:latin typeface="Meiryo UI" panose="020B0604030504040204" pitchFamily="50" charset="-128"/>
                          <a:ea typeface="Meiryo UI" panose="020B0604030504040204" pitchFamily="50" charset="-128"/>
                        </a:rPr>
                        <a:t>教材の作成は自分でも出来そうだと思う</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02400">
                <a:tc>
                  <a:txBody>
                    <a:bodyPr/>
                    <a:lstStyle/>
                    <a:p>
                      <a:pPr algn="ctr" fontAlgn="ctr"/>
                      <a:r>
                        <a:rPr lang="ja-JP" altLang="en-US" sz="900" b="0" i="0" u="none" strike="noStrike" dirty="0">
                          <a:solidFill>
                            <a:schemeClr val="tx1">
                              <a:lumMod val="75000"/>
                              <a:lumOff val="25000"/>
                            </a:schemeClr>
                          </a:solidFill>
                          <a:effectLst/>
                          <a:latin typeface="Meiryo UI" panose="020B0604030504040204" pitchFamily="50" charset="-128"/>
                          <a:ea typeface="Meiryo UI" panose="020B0604030504040204" pitchFamily="50" charset="-128"/>
                        </a:rPr>
                        <a:t>⑪</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dirty="0" smtClean="0">
                          <a:solidFill>
                            <a:schemeClr val="tx1">
                              <a:lumMod val="75000"/>
                              <a:lumOff val="25000"/>
                            </a:schemeClr>
                          </a:solidFill>
                          <a:effectLst/>
                          <a:latin typeface="Meiryo UI" panose="020B0604030504040204" pitchFamily="50" charset="-128"/>
                          <a:ea typeface="Meiryo UI" panose="020B0604030504040204" pitchFamily="50" charset="-128"/>
                        </a:rPr>
                        <a:t> 自分</a:t>
                      </a:r>
                      <a:r>
                        <a:rPr lang="ja-JP" altLang="en-US" sz="900" b="0" i="0" u="none" strike="noStrike" dirty="0">
                          <a:solidFill>
                            <a:schemeClr val="tx1">
                              <a:lumMod val="75000"/>
                              <a:lumOff val="25000"/>
                            </a:schemeClr>
                          </a:solidFill>
                          <a:effectLst/>
                          <a:latin typeface="Meiryo UI" panose="020B0604030504040204" pitchFamily="50" charset="-128"/>
                          <a:ea typeface="Meiryo UI" panose="020B0604030504040204" pitchFamily="50" charset="-128"/>
                        </a:rPr>
                        <a:t>の授業でも動画教材を活用してみようと考えない</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dirty="0">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dirty="0" smtClean="0">
                          <a:solidFill>
                            <a:schemeClr val="tx1">
                              <a:lumMod val="75000"/>
                              <a:lumOff val="25000"/>
                            </a:schemeClr>
                          </a:solidFill>
                          <a:effectLst/>
                          <a:latin typeface="Meiryo UI" panose="020B0604030504040204" pitchFamily="50" charset="-128"/>
                          <a:ea typeface="Meiryo UI" panose="020B0604030504040204" pitchFamily="50" charset="-128"/>
                        </a:rPr>
                        <a:t> 自分</a:t>
                      </a:r>
                      <a:r>
                        <a:rPr lang="ja-JP" altLang="en-US" sz="900" b="0" i="0" u="none" strike="noStrike" dirty="0">
                          <a:solidFill>
                            <a:schemeClr val="tx1">
                              <a:lumMod val="75000"/>
                              <a:lumOff val="25000"/>
                            </a:schemeClr>
                          </a:solidFill>
                          <a:effectLst/>
                          <a:latin typeface="Meiryo UI" panose="020B0604030504040204" pitchFamily="50" charset="-128"/>
                          <a:ea typeface="Meiryo UI" panose="020B0604030504040204" pitchFamily="50" charset="-128"/>
                        </a:rPr>
                        <a:t>の授業でも動画教材を活用してみようと考える</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
        <p:nvSpPr>
          <p:cNvPr id="5" name="正方形/長方形 4"/>
          <p:cNvSpPr/>
          <p:nvPr/>
        </p:nvSpPr>
        <p:spPr>
          <a:xfrm>
            <a:off x="8246853" y="629728"/>
            <a:ext cx="3605839" cy="345057"/>
          </a:xfrm>
          <a:prstGeom prst="rect">
            <a:avLst/>
          </a:prstGeom>
          <a:ln w="28575">
            <a:solidFill>
              <a:schemeClr val="tx1">
                <a:lumMod val="75000"/>
                <a:lumOff val="25000"/>
              </a:schemeClr>
            </a:solidFill>
          </a:ln>
        </p:spPr>
        <p:style>
          <a:lnRef idx="2">
            <a:schemeClr val="dk1"/>
          </a:lnRef>
          <a:fillRef idx="1">
            <a:schemeClr val="lt1"/>
          </a:fillRef>
          <a:effectRef idx="0">
            <a:schemeClr val="dk1"/>
          </a:effectRef>
          <a:fontRef idx="minor">
            <a:schemeClr val="dk1"/>
          </a:fontRef>
        </p:style>
        <p:txBody>
          <a:bodyPr rtlCol="0" anchor="ctr"/>
          <a:lstStyle/>
          <a:p>
            <a:r>
              <a:rPr kumimoji="1" lang="ja-JP" altLang="en-US" sz="1400" dirty="0" smtClean="0">
                <a:solidFill>
                  <a:schemeClr val="tx1">
                    <a:lumMod val="75000"/>
                    <a:lumOff val="25000"/>
                  </a:schemeClr>
                </a:solidFill>
                <a:latin typeface="Meiryo UI" panose="020B0604030504040204" pitchFamily="50" charset="-128"/>
                <a:ea typeface="Meiryo UI" panose="020B0604030504040204" pitchFamily="50" charset="-128"/>
              </a:rPr>
              <a:t>氏名</a:t>
            </a:r>
            <a:endParaRPr kumimoji="1" lang="ja-JP" altLang="en-US" sz="1400" dirty="0">
              <a:solidFill>
                <a:schemeClr val="tx1">
                  <a:lumMod val="75000"/>
                  <a:lumOff val="25000"/>
                </a:schemeClr>
              </a:solidFill>
              <a:latin typeface="Meiryo UI" panose="020B0604030504040204" pitchFamily="50" charset="-128"/>
              <a:ea typeface="Meiryo UI" panose="020B0604030504040204" pitchFamily="50" charset="-128"/>
            </a:endParaRPr>
          </a:p>
        </p:txBody>
      </p:sp>
      <p:sp>
        <p:nvSpPr>
          <p:cNvPr id="2" name="スライド番号プレースホルダー 1"/>
          <p:cNvSpPr>
            <a:spLocks noGrp="1"/>
          </p:cNvSpPr>
          <p:nvPr>
            <p:ph type="sldNum" sz="quarter" idx="12"/>
          </p:nvPr>
        </p:nvSpPr>
        <p:spPr/>
        <p:txBody>
          <a:bodyPr/>
          <a:lstStyle/>
          <a:p>
            <a:fld id="{93BF072A-B510-4B53-8B47-663DCA8D6958}" type="slidenum">
              <a:rPr kumimoji="1" lang="ja-JP" altLang="en-US" smtClean="0"/>
              <a:t>3</a:t>
            </a:fld>
            <a:endParaRPr kumimoji="1" lang="ja-JP" altLang="en-US"/>
          </a:p>
        </p:txBody>
      </p:sp>
    </p:spTree>
    <p:extLst>
      <p:ext uri="{BB962C8B-B14F-4D97-AF65-F5344CB8AC3E}">
        <p14:creationId xmlns:p14="http://schemas.microsoft.com/office/powerpoint/2010/main" val="206771646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テキスト ボックス 15"/>
          <p:cNvSpPr txBox="1"/>
          <p:nvPr/>
        </p:nvSpPr>
        <p:spPr>
          <a:xfrm>
            <a:off x="353682" y="903509"/>
            <a:ext cx="11838317" cy="646331"/>
          </a:xfrm>
          <a:prstGeom prst="rect">
            <a:avLst/>
          </a:prstGeom>
          <a:noFill/>
        </p:spPr>
        <p:txBody>
          <a:bodyPr wrap="square" rtlCol="0">
            <a:spAutoFit/>
          </a:bodyPr>
          <a:lstStyle/>
          <a:p>
            <a:r>
              <a:rPr lang="en-US" altLang="ja-JP" dirty="0" smtClean="0">
                <a:solidFill>
                  <a:schemeClr val="tx1">
                    <a:lumMod val="75000"/>
                    <a:lumOff val="25000"/>
                  </a:schemeClr>
                </a:solidFill>
                <a:latin typeface="Meiryo UI" panose="020B0604030504040204" pitchFamily="50" charset="-128"/>
                <a:ea typeface="Meiryo UI" panose="020B0604030504040204" pitchFamily="50" charset="-128"/>
              </a:rPr>
              <a:t>【</a:t>
            </a:r>
            <a:r>
              <a:rPr lang="zh-TW" altLang="en-US" dirty="0">
                <a:solidFill>
                  <a:schemeClr val="tx1">
                    <a:lumMod val="75000"/>
                    <a:lumOff val="25000"/>
                  </a:schemeClr>
                </a:solidFill>
                <a:latin typeface="Meiryo UI" panose="020B0604030504040204" pitchFamily="50" charset="-128"/>
                <a:ea typeface="Meiryo UI" panose="020B0604030504040204" pitchFamily="50" charset="-128"/>
              </a:rPr>
              <a:t>「</a:t>
            </a:r>
            <a:r>
              <a:rPr lang="en-US" altLang="zh-TW" dirty="0">
                <a:solidFill>
                  <a:schemeClr val="tx1">
                    <a:lumMod val="75000"/>
                    <a:lumOff val="25000"/>
                  </a:schemeClr>
                </a:solidFill>
                <a:latin typeface="Meiryo UI" panose="020B0604030504040204" pitchFamily="50" charset="-128"/>
                <a:ea typeface="Meiryo UI" panose="020B0604030504040204" pitchFamily="50" charset="-128"/>
              </a:rPr>
              <a:t>ICT</a:t>
            </a:r>
            <a:r>
              <a:rPr lang="zh-TW" altLang="en-US" dirty="0">
                <a:solidFill>
                  <a:schemeClr val="tx1">
                    <a:lumMod val="75000"/>
                    <a:lumOff val="25000"/>
                  </a:schemeClr>
                </a:solidFill>
                <a:latin typeface="Meiryo UI" panose="020B0604030504040204" pitchFamily="50" charset="-128"/>
                <a:ea typeface="Meiryo UI" panose="020B0604030504040204" pitchFamily="50" charset="-128"/>
              </a:rPr>
              <a:t>活用研修</a:t>
            </a:r>
            <a:r>
              <a:rPr lang="zh-TW" altLang="en-US" dirty="0" smtClean="0">
                <a:solidFill>
                  <a:schemeClr val="tx1">
                    <a:lumMod val="75000"/>
                    <a:lumOff val="25000"/>
                  </a:schemeClr>
                </a:solidFill>
                <a:latin typeface="Meiryo UI" panose="020B0604030504040204" pitchFamily="50" charset="-128"/>
                <a:ea typeface="Meiryo UI" panose="020B0604030504040204" pitchFamily="50" charset="-128"/>
              </a:rPr>
              <a:t>」</a:t>
            </a:r>
            <a:r>
              <a:rPr lang="ja-JP" altLang="en-US" dirty="0" smtClean="0">
                <a:solidFill>
                  <a:schemeClr val="tx1">
                    <a:lumMod val="75000"/>
                    <a:lumOff val="25000"/>
                  </a:schemeClr>
                </a:solidFill>
                <a:latin typeface="Meiryo UI" panose="020B0604030504040204" pitchFamily="50" charset="-128"/>
                <a:ea typeface="Meiryo UI" panose="020B0604030504040204" pitchFamily="50" charset="-128"/>
              </a:rPr>
              <a:t>担当</a:t>
            </a:r>
            <a:r>
              <a:rPr lang="zh-TW" altLang="en-US" dirty="0" smtClean="0">
                <a:solidFill>
                  <a:schemeClr val="tx1">
                    <a:lumMod val="75000"/>
                    <a:lumOff val="25000"/>
                  </a:schemeClr>
                </a:solidFill>
                <a:latin typeface="Meiryo UI" panose="020B0604030504040204" pitchFamily="50" charset="-128"/>
                <a:ea typeface="Meiryo UI" panose="020B0604030504040204" pitchFamily="50" charset="-128"/>
              </a:rPr>
              <a:t>教員</a:t>
            </a:r>
            <a:r>
              <a:rPr lang="ja-JP" altLang="en-US" dirty="0" smtClean="0">
                <a:solidFill>
                  <a:schemeClr val="tx1">
                    <a:lumMod val="75000"/>
                    <a:lumOff val="25000"/>
                  </a:schemeClr>
                </a:solidFill>
                <a:latin typeface="Meiryo UI" panose="020B0604030504040204" pitchFamily="50" charset="-128"/>
                <a:ea typeface="Meiryo UI" panose="020B0604030504040204" pitchFamily="50" charset="-128"/>
              </a:rPr>
              <a:t>育成</a:t>
            </a:r>
            <a:r>
              <a:rPr lang="zh-TW" altLang="en-US" dirty="0" smtClean="0">
                <a:solidFill>
                  <a:schemeClr val="tx1">
                    <a:lumMod val="75000"/>
                    <a:lumOff val="25000"/>
                  </a:schemeClr>
                </a:solidFill>
                <a:latin typeface="Meiryo UI" panose="020B0604030504040204" pitchFamily="50" charset="-128"/>
                <a:ea typeface="Meiryo UI" panose="020B0604030504040204" pitchFamily="50" charset="-128"/>
              </a:rPr>
              <a:t>研修</a:t>
            </a:r>
            <a:r>
              <a:rPr lang="zh-TW" altLang="en-US" dirty="0">
                <a:solidFill>
                  <a:schemeClr val="tx1">
                    <a:lumMod val="75000"/>
                    <a:lumOff val="25000"/>
                  </a:schemeClr>
                </a:solidFill>
                <a:latin typeface="Meiryo UI" panose="020B0604030504040204" pitchFamily="50" charset="-128"/>
                <a:ea typeface="Meiryo UI" panose="020B0604030504040204" pitchFamily="50" charset="-128"/>
              </a:rPr>
              <a:t>　目標達成度</a:t>
            </a:r>
            <a:r>
              <a:rPr lang="en-US" altLang="ja-JP" dirty="0" smtClean="0">
                <a:solidFill>
                  <a:schemeClr val="tx1">
                    <a:lumMod val="75000"/>
                    <a:lumOff val="25000"/>
                  </a:schemeClr>
                </a:solidFill>
                <a:latin typeface="Meiryo UI" panose="020B0604030504040204" pitchFamily="50" charset="-128"/>
                <a:ea typeface="Meiryo UI" panose="020B0604030504040204" pitchFamily="50" charset="-128"/>
              </a:rPr>
              <a:t>】</a:t>
            </a:r>
          </a:p>
          <a:p>
            <a:r>
              <a:rPr lang="ja-JP" altLang="en-US" dirty="0" smtClean="0">
                <a:solidFill>
                  <a:schemeClr val="tx1">
                    <a:lumMod val="75000"/>
                    <a:lumOff val="25000"/>
                  </a:schemeClr>
                </a:solidFill>
                <a:latin typeface="Meiryo UI" panose="020B0604030504040204" pitchFamily="50" charset="-128"/>
                <a:ea typeface="Meiryo UI" panose="020B0604030504040204" pitchFamily="50" charset="-128"/>
              </a:rPr>
              <a:t>「</a:t>
            </a:r>
            <a:r>
              <a:rPr lang="en-US" altLang="ja-JP" dirty="0">
                <a:solidFill>
                  <a:schemeClr val="tx1">
                    <a:lumMod val="75000"/>
                    <a:lumOff val="25000"/>
                  </a:schemeClr>
                </a:solidFill>
                <a:latin typeface="Meiryo UI" panose="020B0604030504040204" pitchFamily="50" charset="-128"/>
                <a:ea typeface="Meiryo UI" panose="020B0604030504040204" pitchFamily="50" charset="-128"/>
              </a:rPr>
              <a:t>ICT</a:t>
            </a:r>
            <a:r>
              <a:rPr lang="ja-JP" altLang="en-US" dirty="0">
                <a:solidFill>
                  <a:schemeClr val="tx1">
                    <a:lumMod val="75000"/>
                    <a:lumOff val="25000"/>
                  </a:schemeClr>
                </a:solidFill>
                <a:latin typeface="Meiryo UI" panose="020B0604030504040204" pitchFamily="50" charset="-128"/>
                <a:ea typeface="Meiryo UI" panose="020B0604030504040204" pitchFamily="50" charset="-128"/>
              </a:rPr>
              <a:t>活用研修</a:t>
            </a:r>
            <a:r>
              <a:rPr lang="ja-JP" altLang="en-US" dirty="0" smtClean="0">
                <a:solidFill>
                  <a:schemeClr val="tx1">
                    <a:lumMod val="75000"/>
                    <a:lumOff val="25000"/>
                  </a:schemeClr>
                </a:solidFill>
                <a:latin typeface="Meiryo UI" panose="020B0604030504040204" pitchFamily="50" charset="-128"/>
                <a:ea typeface="Meiryo UI" panose="020B0604030504040204" pitchFamily="50" charset="-128"/>
              </a:rPr>
              <a:t>」担当教員</a:t>
            </a:r>
            <a:r>
              <a:rPr lang="ja-JP" altLang="en-US" dirty="0">
                <a:solidFill>
                  <a:schemeClr val="tx1">
                    <a:lumMod val="75000"/>
                    <a:lumOff val="25000"/>
                  </a:schemeClr>
                </a:solidFill>
                <a:latin typeface="Meiryo UI" panose="020B0604030504040204" pitchFamily="50" charset="-128"/>
                <a:ea typeface="Meiryo UI" panose="020B0604030504040204" pitchFamily="50" charset="-128"/>
              </a:rPr>
              <a:t>として、ご自身のスキルや知識を、ルーブリックでどの程度か記入してください。</a:t>
            </a:r>
            <a:endParaRPr lang="ja-JP" altLang="en-US" dirty="0" smtClean="0">
              <a:solidFill>
                <a:schemeClr val="tx1">
                  <a:lumMod val="75000"/>
                  <a:lumOff val="25000"/>
                </a:schemeClr>
              </a:solidFill>
              <a:latin typeface="Meiryo UI" panose="020B0604030504040204" pitchFamily="50" charset="-128"/>
              <a:ea typeface="Meiryo UI" panose="020B0604030504040204" pitchFamily="50" charset="-128"/>
            </a:endParaRPr>
          </a:p>
        </p:txBody>
      </p:sp>
      <p:graphicFrame>
        <p:nvGraphicFramePr>
          <p:cNvPr id="9" name="表 8"/>
          <p:cNvGraphicFramePr>
            <a:graphicFrameLocks noGrp="1"/>
          </p:cNvGraphicFramePr>
          <p:nvPr>
            <p:extLst>
              <p:ext uri="{D42A27DB-BD31-4B8C-83A1-F6EECF244321}">
                <p14:modId xmlns:p14="http://schemas.microsoft.com/office/powerpoint/2010/main" val="1368771377"/>
              </p:ext>
            </p:extLst>
          </p:nvPr>
        </p:nvGraphicFramePr>
        <p:xfrm>
          <a:off x="353682" y="1615126"/>
          <a:ext cx="11499009" cy="4741225"/>
        </p:xfrm>
        <a:graphic>
          <a:graphicData uri="http://schemas.openxmlformats.org/drawingml/2006/table">
            <a:tbl>
              <a:tblPr/>
              <a:tblGrid>
                <a:gridCol w="2165231"/>
                <a:gridCol w="2156604"/>
                <a:gridCol w="1777041"/>
                <a:gridCol w="1820174"/>
                <a:gridCol w="1828800"/>
                <a:gridCol w="1751159"/>
              </a:tblGrid>
              <a:tr h="465245">
                <a:tc>
                  <a:txBody>
                    <a:bodyPr/>
                    <a:lstStyle/>
                    <a:p>
                      <a:pPr algn="ctr" fontAlgn="ctr"/>
                      <a:r>
                        <a:rPr lang="ja-JP" altLang="en-US" sz="1100" b="1" i="0" u="none" strike="noStrike" dirty="0">
                          <a:solidFill>
                            <a:schemeClr val="tx1">
                              <a:lumMod val="75000"/>
                              <a:lumOff val="25000"/>
                            </a:schemeClr>
                          </a:solidFill>
                          <a:effectLst/>
                          <a:latin typeface="Meiryo UI" panose="020B0604030504040204" pitchFamily="50" charset="-128"/>
                          <a:ea typeface="Meiryo UI" panose="020B0604030504040204" pitchFamily="50" charset="-128"/>
                        </a:rPr>
                        <a:t>　</a:t>
                      </a:r>
                      <a:r>
                        <a:rPr lang="ja-JP" altLang="en-US" sz="1100" b="1" i="0" u="none" strike="noStrike" dirty="0" smtClean="0">
                          <a:solidFill>
                            <a:schemeClr val="tx1">
                              <a:lumMod val="75000"/>
                              <a:lumOff val="25000"/>
                            </a:schemeClr>
                          </a:solidFill>
                          <a:effectLst/>
                          <a:latin typeface="Meiryo UI" panose="020B0604030504040204" pitchFamily="50" charset="-128"/>
                          <a:ea typeface="Meiryo UI" panose="020B0604030504040204" pitchFamily="50" charset="-128"/>
                        </a:rPr>
                        <a:t>学習目標</a:t>
                      </a:r>
                      <a:endParaRPr lang="ja-JP" altLang="en-US" sz="1100" b="1" i="0" u="none" strike="noStrike" dirty="0">
                        <a:solidFill>
                          <a:schemeClr val="tx1">
                            <a:lumMod val="75000"/>
                            <a:lumOff val="25000"/>
                          </a:schemeClr>
                        </a:solidFill>
                        <a:effectLst/>
                        <a:latin typeface="Meiryo UI" panose="020B0604030504040204" pitchFamily="50" charset="-128"/>
                        <a:ea typeface="Meiryo UI" panose="020B0604030504040204" pitchFamily="50" charset="-128"/>
                      </a:endParaRP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ctr"/>
                      <a:r>
                        <a:rPr lang="ja-JP" altLang="en-US" sz="1100" b="1" i="0" u="none" strike="noStrike" dirty="0">
                          <a:solidFill>
                            <a:schemeClr val="tx1">
                              <a:lumMod val="75000"/>
                              <a:lumOff val="25000"/>
                            </a:schemeClr>
                          </a:solidFill>
                          <a:effectLst/>
                          <a:latin typeface="Meiryo UI" panose="020B0604030504040204" pitchFamily="50" charset="-128"/>
                          <a:ea typeface="Meiryo UI" panose="020B0604030504040204" pitchFamily="50" charset="-128"/>
                        </a:rPr>
                        <a:t>　</a:t>
                      </a:r>
                      <a:r>
                        <a:rPr lang="ja-JP" altLang="en-US" sz="1100" b="1" i="0" u="none" strike="noStrike" dirty="0" smtClean="0">
                          <a:solidFill>
                            <a:schemeClr val="tx1">
                              <a:lumMod val="75000"/>
                              <a:lumOff val="25000"/>
                            </a:schemeClr>
                          </a:solidFill>
                          <a:effectLst/>
                          <a:latin typeface="Meiryo UI" panose="020B0604030504040204" pitchFamily="50" charset="-128"/>
                          <a:ea typeface="Meiryo UI" panose="020B0604030504040204" pitchFamily="50" charset="-128"/>
                        </a:rPr>
                        <a:t>評価項目</a:t>
                      </a:r>
                      <a:endParaRPr lang="ja-JP" altLang="en-US" sz="1100" b="1" i="0" u="none" strike="noStrike" dirty="0">
                        <a:solidFill>
                          <a:schemeClr val="tx1">
                            <a:lumMod val="75000"/>
                            <a:lumOff val="25000"/>
                          </a:schemeClr>
                        </a:solidFill>
                        <a:effectLst/>
                        <a:latin typeface="Meiryo UI" panose="020B0604030504040204" pitchFamily="50" charset="-128"/>
                        <a:ea typeface="Meiryo UI" panose="020B0604030504040204" pitchFamily="50" charset="-128"/>
                      </a:endParaRP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ctr"/>
                      <a:r>
                        <a:rPr lang="en-US" altLang="ja-JP" sz="1100" b="1" i="0" u="none" strike="noStrike" dirty="0">
                          <a:solidFill>
                            <a:schemeClr val="tx1">
                              <a:lumMod val="75000"/>
                              <a:lumOff val="25000"/>
                            </a:schemeClr>
                          </a:solidFill>
                          <a:effectLst/>
                          <a:latin typeface="Meiryo UI" panose="020B0604030504040204" pitchFamily="50" charset="-128"/>
                          <a:ea typeface="Meiryo UI" panose="020B0604030504040204" pitchFamily="50" charset="-128"/>
                        </a:rPr>
                        <a:t>3</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ctr"/>
                      <a:r>
                        <a:rPr lang="en-US" altLang="ja-JP" sz="1100" b="1" i="0" u="none" strike="noStrike" dirty="0">
                          <a:solidFill>
                            <a:schemeClr val="tx1">
                              <a:lumMod val="75000"/>
                              <a:lumOff val="25000"/>
                            </a:schemeClr>
                          </a:solidFill>
                          <a:effectLst/>
                          <a:latin typeface="Meiryo UI" panose="020B0604030504040204" pitchFamily="50" charset="-128"/>
                          <a:ea typeface="Meiryo UI" panose="020B0604030504040204" pitchFamily="50" charset="-128"/>
                        </a:rPr>
                        <a:t>2</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ctr"/>
                      <a:r>
                        <a:rPr lang="en-US" altLang="ja-JP" sz="1100" b="1" i="0" u="none" strike="noStrike" dirty="0" smtClean="0">
                          <a:solidFill>
                            <a:schemeClr val="tx1">
                              <a:lumMod val="75000"/>
                              <a:lumOff val="25000"/>
                            </a:schemeClr>
                          </a:solidFill>
                          <a:effectLst/>
                          <a:latin typeface="Meiryo UI" panose="020B0604030504040204" pitchFamily="50" charset="-128"/>
                          <a:ea typeface="Meiryo UI" panose="020B0604030504040204" pitchFamily="50" charset="-128"/>
                        </a:rPr>
                        <a:t>1</a:t>
                      </a:r>
                      <a:endParaRPr lang="en-US" altLang="ja-JP" sz="1100" b="1" i="0" u="none" strike="noStrike" dirty="0">
                        <a:solidFill>
                          <a:schemeClr val="tx1">
                            <a:lumMod val="75000"/>
                            <a:lumOff val="25000"/>
                          </a:schemeClr>
                        </a:solidFill>
                        <a:effectLst/>
                        <a:latin typeface="Meiryo UI" panose="020B0604030504040204" pitchFamily="50" charset="-128"/>
                        <a:ea typeface="Meiryo UI" panose="020B0604030504040204" pitchFamily="50" charset="-128"/>
                      </a:endParaRP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ctr"/>
                      <a:r>
                        <a:rPr lang="ja-JP" altLang="en-US" sz="1100" b="1" i="0" u="none" strike="noStrike" dirty="0" smtClean="0">
                          <a:solidFill>
                            <a:schemeClr val="tx1">
                              <a:lumMod val="75000"/>
                              <a:lumOff val="25000"/>
                            </a:schemeClr>
                          </a:solidFill>
                          <a:effectLst/>
                          <a:latin typeface="Meiryo UI" panose="020B0604030504040204" pitchFamily="50" charset="-128"/>
                          <a:ea typeface="Meiryo UI" panose="020B0604030504040204" pitchFamily="50" charset="-128"/>
                        </a:rPr>
                        <a:t>根拠</a:t>
                      </a:r>
                      <a:r>
                        <a:rPr lang="en-US" altLang="ja-JP" sz="1100" b="1" i="0" u="none" strike="noStrike" dirty="0" smtClean="0">
                          <a:solidFill>
                            <a:schemeClr val="tx1">
                              <a:lumMod val="75000"/>
                              <a:lumOff val="25000"/>
                            </a:schemeClr>
                          </a:solidFill>
                          <a:effectLst/>
                          <a:latin typeface="Meiryo UI" panose="020B0604030504040204" pitchFamily="50" charset="-128"/>
                          <a:ea typeface="Meiryo UI" panose="020B0604030504040204" pitchFamily="50" charset="-128"/>
                        </a:rPr>
                        <a:t>/</a:t>
                      </a:r>
                    </a:p>
                    <a:p>
                      <a:pPr algn="ctr" fontAlgn="ctr"/>
                      <a:r>
                        <a:rPr lang="ja-JP" altLang="en-US" sz="1100" b="1" i="0" u="none" strike="noStrike" dirty="0" smtClean="0">
                          <a:solidFill>
                            <a:schemeClr val="tx1">
                              <a:lumMod val="75000"/>
                              <a:lumOff val="25000"/>
                            </a:schemeClr>
                          </a:solidFill>
                          <a:effectLst/>
                          <a:latin typeface="Meiryo UI" panose="020B0604030504040204" pitchFamily="50" charset="-128"/>
                          <a:ea typeface="Meiryo UI" panose="020B0604030504040204" pitchFamily="50" charset="-128"/>
                        </a:rPr>
                        <a:t>ステップアップ必要事項</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r>
              <a:tr h="1108290">
                <a:tc rowSpan="3">
                  <a:txBody>
                    <a:bodyPr/>
                    <a:lstStyle/>
                    <a:p>
                      <a:pPr algn="l" fontAlgn="ctr"/>
                      <a:r>
                        <a:rPr lang="ja-JP" altLang="en-US" sz="900" b="0" i="0" u="none" strike="noStrike" dirty="0" smtClean="0">
                          <a:solidFill>
                            <a:schemeClr val="tx1">
                              <a:lumMod val="75000"/>
                              <a:lumOff val="25000"/>
                            </a:schemeClr>
                          </a:solidFill>
                          <a:effectLst/>
                          <a:latin typeface="Meiryo UI" panose="020B0604030504040204" pitchFamily="50" charset="-128"/>
                          <a:ea typeface="Meiryo UI" panose="020B0604030504040204" pitchFamily="50" charset="-128"/>
                        </a:rPr>
                        <a:t>①目標</a:t>
                      </a:r>
                      <a:r>
                        <a:rPr lang="en-US" altLang="ja-JP" sz="900" b="0" i="0" u="none" strike="noStrike" dirty="0" smtClean="0">
                          <a:solidFill>
                            <a:schemeClr val="tx1">
                              <a:lumMod val="75000"/>
                              <a:lumOff val="25000"/>
                            </a:schemeClr>
                          </a:solidFill>
                          <a:effectLst/>
                          <a:latin typeface="Meiryo UI" panose="020B0604030504040204" pitchFamily="50" charset="-128"/>
                          <a:ea typeface="Meiryo UI" panose="020B0604030504040204" pitchFamily="50" charset="-128"/>
                        </a:rPr>
                        <a:t>1</a:t>
                      </a:r>
                      <a:r>
                        <a:rPr lang="ja-JP" altLang="en-US" sz="900" b="0" i="0" u="none" strike="noStrike" dirty="0" smtClean="0">
                          <a:solidFill>
                            <a:schemeClr val="tx1">
                              <a:lumMod val="75000"/>
                              <a:lumOff val="25000"/>
                            </a:schemeClr>
                          </a:solidFill>
                          <a:effectLst/>
                          <a:latin typeface="Meiryo UI" panose="020B0604030504040204" pitchFamily="50" charset="-128"/>
                          <a:ea typeface="Meiryo UI" panose="020B0604030504040204" pitchFamily="50" charset="-128"/>
                        </a:rPr>
                        <a:t>：</a:t>
                      </a:r>
                      <a:r>
                        <a:rPr lang="en-US" altLang="ja-JP" sz="900" b="0" i="0" u="none" strike="noStrike" dirty="0" smtClean="0">
                          <a:solidFill>
                            <a:schemeClr val="tx1">
                              <a:lumMod val="75000"/>
                              <a:lumOff val="25000"/>
                            </a:schemeClr>
                          </a:solidFill>
                          <a:effectLst/>
                          <a:latin typeface="Meiryo UI" panose="020B0604030504040204" pitchFamily="50" charset="-128"/>
                          <a:ea typeface="Meiryo UI" panose="020B0604030504040204" pitchFamily="50" charset="-128"/>
                        </a:rPr>
                        <a:t>ICT</a:t>
                      </a:r>
                      <a:r>
                        <a:rPr lang="ja-JP" altLang="en-US" sz="900" b="0" i="0" u="none" strike="noStrike" dirty="0" smtClean="0">
                          <a:solidFill>
                            <a:schemeClr val="tx1">
                              <a:lumMod val="75000"/>
                              <a:lumOff val="25000"/>
                            </a:schemeClr>
                          </a:solidFill>
                          <a:effectLst/>
                          <a:latin typeface="Meiryo UI" panose="020B0604030504040204" pitchFamily="50" charset="-128"/>
                          <a:ea typeface="Meiryo UI" panose="020B0604030504040204" pitchFamily="50" charset="-128"/>
                        </a:rPr>
                        <a:t>活用研修教材一式を活用し、研修を実施することができる</a:t>
                      </a:r>
                      <a:endParaRPr lang="ja-JP" altLang="en-US" sz="900" b="0" i="0" u="none" strike="noStrike" dirty="0">
                        <a:solidFill>
                          <a:schemeClr val="tx1">
                            <a:lumMod val="75000"/>
                            <a:lumOff val="25000"/>
                          </a:schemeClr>
                        </a:solidFill>
                        <a:effectLst/>
                        <a:latin typeface="Meiryo UI" panose="020B0604030504040204" pitchFamily="50" charset="-128"/>
                        <a:ea typeface="Meiryo UI" panose="020B0604030504040204" pitchFamily="50" charset="-128"/>
                      </a:endParaRP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altLang="ja-JP" sz="900" b="0" i="0" u="none" strike="noStrike" dirty="0" smtClean="0">
                          <a:solidFill>
                            <a:schemeClr val="tx1">
                              <a:lumMod val="75000"/>
                              <a:lumOff val="25000"/>
                            </a:schemeClr>
                          </a:solidFill>
                          <a:effectLst/>
                          <a:latin typeface="Meiryo UI" panose="020B0604030504040204" pitchFamily="50" charset="-128"/>
                          <a:ea typeface="Meiryo UI" panose="020B0604030504040204" pitchFamily="50" charset="-128"/>
                        </a:rPr>
                        <a:t>1_1 </a:t>
                      </a:r>
                      <a:r>
                        <a:rPr lang="ja-JP" altLang="en-US" sz="900" b="0" i="0" u="none" strike="noStrike" dirty="0" smtClean="0">
                          <a:solidFill>
                            <a:schemeClr val="tx1">
                              <a:lumMod val="75000"/>
                              <a:lumOff val="25000"/>
                            </a:schemeClr>
                          </a:solidFill>
                          <a:effectLst/>
                          <a:latin typeface="Meiryo UI" panose="020B0604030504040204" pitchFamily="50" charset="-128"/>
                          <a:ea typeface="Meiryo UI" panose="020B0604030504040204" pitchFamily="50" charset="-128"/>
                        </a:rPr>
                        <a:t>カリキュラム、シラバスを確認し、研修の準備としてやるべきことが列挙できる</a:t>
                      </a:r>
                      <a:endParaRPr lang="ja-JP" altLang="en-US" sz="900" b="0" i="0" u="none" strike="noStrike" dirty="0">
                        <a:solidFill>
                          <a:schemeClr val="tx1">
                            <a:lumMod val="75000"/>
                            <a:lumOff val="25000"/>
                          </a:schemeClr>
                        </a:solidFill>
                        <a:effectLst/>
                        <a:latin typeface="Meiryo UI" panose="020B0604030504040204" pitchFamily="50" charset="-128"/>
                        <a:ea typeface="Meiryo UI" panose="020B0604030504040204" pitchFamily="50" charset="-128"/>
                      </a:endParaRP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dirty="0" smtClean="0">
                          <a:solidFill>
                            <a:schemeClr val="tx1">
                              <a:lumMod val="75000"/>
                              <a:lumOff val="25000"/>
                            </a:schemeClr>
                          </a:solidFill>
                          <a:effectLst/>
                          <a:latin typeface="Meiryo UI" panose="020B0604030504040204" pitchFamily="50" charset="-128"/>
                          <a:ea typeface="Meiryo UI" panose="020B0604030504040204" pitchFamily="50" charset="-128"/>
                        </a:rPr>
                        <a:t>・研修全体における事前学習の位置づけ、当日の学習活動の流れを把握している</a:t>
                      </a:r>
                    </a:p>
                    <a:p>
                      <a:pPr algn="l" fontAlgn="ctr"/>
                      <a:r>
                        <a:rPr lang="ja-JP" altLang="en-US" sz="900" b="0" i="0" u="none" strike="noStrike" dirty="0" smtClean="0">
                          <a:solidFill>
                            <a:schemeClr val="tx1">
                              <a:lumMod val="75000"/>
                              <a:lumOff val="25000"/>
                            </a:schemeClr>
                          </a:solidFill>
                          <a:effectLst/>
                          <a:latin typeface="Meiryo UI" panose="020B0604030504040204" pitchFamily="50" charset="-128"/>
                          <a:ea typeface="Meiryo UI" panose="020B0604030504040204" pitchFamily="50" charset="-128"/>
                        </a:rPr>
                        <a:t>・教材を扱うポイント、教具の効果的な使用方法について手順をイメージすることができる</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dirty="0" smtClean="0">
                          <a:solidFill>
                            <a:schemeClr val="tx1">
                              <a:lumMod val="75000"/>
                              <a:lumOff val="25000"/>
                            </a:schemeClr>
                          </a:solidFill>
                          <a:effectLst/>
                          <a:latin typeface="Meiryo UI" panose="020B0604030504040204" pitchFamily="50" charset="-128"/>
                          <a:ea typeface="Meiryo UI" panose="020B0604030504040204" pitchFamily="50" charset="-128"/>
                        </a:rPr>
                        <a:t>・事前学習と対面研修当日の学習活動との関連を把握している</a:t>
                      </a:r>
                    </a:p>
                    <a:p>
                      <a:pPr algn="l" fontAlgn="ctr"/>
                      <a:r>
                        <a:rPr lang="ja-JP" altLang="en-US" sz="900" b="0" i="0" u="none" strike="noStrike" dirty="0" smtClean="0">
                          <a:solidFill>
                            <a:schemeClr val="tx1">
                              <a:lumMod val="75000"/>
                              <a:lumOff val="25000"/>
                            </a:schemeClr>
                          </a:solidFill>
                          <a:effectLst/>
                          <a:latin typeface="Meiryo UI" panose="020B0604030504040204" pitchFamily="50" charset="-128"/>
                          <a:ea typeface="Meiryo UI" panose="020B0604030504040204" pitchFamily="50" charset="-128"/>
                        </a:rPr>
                        <a:t>・備品や教具を対面研修で、いつ、どのように使用するか説明できる</a:t>
                      </a:r>
                      <a:endParaRPr lang="en-US" altLang="ja-JP" sz="900" b="0" i="0" u="none" strike="noStrike" dirty="0" smtClean="0">
                        <a:solidFill>
                          <a:schemeClr val="tx1">
                            <a:lumMod val="75000"/>
                            <a:lumOff val="25000"/>
                          </a:schemeClr>
                        </a:solidFill>
                        <a:effectLst/>
                        <a:latin typeface="Meiryo UI" panose="020B0604030504040204" pitchFamily="50" charset="-128"/>
                        <a:ea typeface="Meiryo UI" panose="020B0604030504040204" pitchFamily="50" charset="-128"/>
                      </a:endParaRP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dirty="0" smtClean="0">
                          <a:solidFill>
                            <a:schemeClr val="tx1">
                              <a:lumMod val="75000"/>
                              <a:lumOff val="25000"/>
                            </a:schemeClr>
                          </a:solidFill>
                          <a:effectLst/>
                          <a:latin typeface="Meiryo UI" panose="020B0604030504040204" pitchFamily="50" charset="-128"/>
                          <a:ea typeface="Meiryo UI" panose="020B0604030504040204" pitchFamily="50" charset="-128"/>
                        </a:rPr>
                        <a:t>・事前学習で受講者が学習してく事項を把握している</a:t>
                      </a:r>
                    </a:p>
                    <a:p>
                      <a:pPr algn="l" fontAlgn="ctr"/>
                      <a:r>
                        <a:rPr lang="ja-JP" altLang="en-US" sz="900" b="0" i="0" u="none" strike="noStrike" dirty="0" smtClean="0">
                          <a:solidFill>
                            <a:schemeClr val="tx1">
                              <a:lumMod val="75000"/>
                              <a:lumOff val="25000"/>
                            </a:schemeClr>
                          </a:solidFill>
                          <a:effectLst/>
                          <a:latin typeface="Meiryo UI" panose="020B0604030504040204" pitchFamily="50" charset="-128"/>
                          <a:ea typeface="Meiryo UI" panose="020B0604030504040204" pitchFamily="50" charset="-128"/>
                        </a:rPr>
                        <a:t>・当日に必要な備品や教具など指摘できる</a:t>
                      </a:r>
                    </a:p>
                    <a:p>
                      <a:pPr algn="l" fontAlgn="ctr"/>
                      <a:endParaRPr lang="ja-JP" altLang="en-US" sz="900" b="1" i="0" u="none" strike="noStrike" dirty="0">
                        <a:solidFill>
                          <a:schemeClr val="tx1">
                            <a:lumMod val="75000"/>
                            <a:lumOff val="25000"/>
                          </a:schemeClr>
                        </a:solidFill>
                        <a:effectLst/>
                        <a:latin typeface="Meiryo UI" panose="020B0604030504040204" pitchFamily="50" charset="-128"/>
                        <a:ea typeface="Meiryo UI" panose="020B0604030504040204" pitchFamily="50" charset="-128"/>
                      </a:endParaRP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1" i="0" u="none" strike="noStrike" dirty="0">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050209">
                <a:tc vMerge="1">
                  <a:txBody>
                    <a:bodyPr/>
                    <a:lstStyle/>
                    <a:p>
                      <a:pPr algn="r" fontAlgn="ctr"/>
                      <a:endParaRPr lang="ja-JP" altLang="en-US" sz="900" b="0" i="0" u="none" strike="noStrike" dirty="0">
                        <a:solidFill>
                          <a:schemeClr val="tx1">
                            <a:lumMod val="75000"/>
                            <a:lumOff val="25000"/>
                          </a:schemeClr>
                        </a:solidFill>
                        <a:effectLst/>
                        <a:latin typeface="Meiryo UI" panose="020B0604030504040204" pitchFamily="50" charset="-128"/>
                        <a:ea typeface="Meiryo UI" panose="020B0604030504040204" pitchFamily="50" charset="-128"/>
                      </a:endParaRP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altLang="ja-JP" sz="900" b="0" i="0" u="none" strike="noStrike" dirty="0" smtClean="0">
                          <a:solidFill>
                            <a:schemeClr val="tx1">
                              <a:lumMod val="75000"/>
                              <a:lumOff val="25000"/>
                            </a:schemeClr>
                          </a:solidFill>
                          <a:effectLst/>
                          <a:latin typeface="Meiryo UI" panose="020B0604030504040204" pitchFamily="50" charset="-128"/>
                          <a:ea typeface="Meiryo UI" panose="020B0604030504040204" pitchFamily="50" charset="-128"/>
                        </a:rPr>
                        <a:t>1_2 </a:t>
                      </a:r>
                      <a:r>
                        <a:rPr lang="ja-JP" altLang="en-US" sz="900" b="0" i="0" u="none" strike="noStrike" dirty="0" smtClean="0">
                          <a:solidFill>
                            <a:schemeClr val="tx1">
                              <a:lumMod val="75000"/>
                              <a:lumOff val="25000"/>
                            </a:schemeClr>
                          </a:solidFill>
                          <a:effectLst/>
                          <a:latin typeface="Meiryo UI" panose="020B0604030504040204" pitchFamily="50" charset="-128"/>
                          <a:ea typeface="Meiryo UI" panose="020B0604030504040204" pitchFamily="50" charset="-128"/>
                        </a:rPr>
                        <a:t>カリキュラム、シラバスを確認し、研修の流れと自身の講師としての役割が説明できる</a:t>
                      </a:r>
                      <a:endParaRPr lang="ja-JP" altLang="en-US" sz="900" b="0" i="0" u="none" strike="noStrike" dirty="0">
                        <a:solidFill>
                          <a:schemeClr val="tx1">
                            <a:lumMod val="75000"/>
                            <a:lumOff val="25000"/>
                          </a:schemeClr>
                        </a:solidFill>
                        <a:effectLst/>
                        <a:latin typeface="Meiryo UI" panose="020B0604030504040204" pitchFamily="50" charset="-128"/>
                        <a:ea typeface="Meiryo UI" panose="020B0604030504040204" pitchFamily="50" charset="-128"/>
                      </a:endParaRP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dirty="0" smtClean="0">
                          <a:solidFill>
                            <a:schemeClr val="tx1">
                              <a:lumMod val="75000"/>
                              <a:lumOff val="25000"/>
                            </a:schemeClr>
                          </a:solidFill>
                          <a:effectLst/>
                          <a:latin typeface="Meiryo UI" panose="020B0604030504040204" pitchFamily="50" charset="-128"/>
                          <a:ea typeface="Meiryo UI" panose="020B0604030504040204" pitchFamily="50" charset="-128"/>
                        </a:rPr>
                        <a:t>・シラバスや対面研修当日用教材を使い研修を実施する際に、各学習活動の意義や位置づけだけでなく、それらの関係性、および、研修全体における位置づけを意識している</a:t>
                      </a:r>
                      <a:endParaRPr lang="ja-JP" altLang="en-US" sz="900" b="0" i="0" u="none" strike="noStrike" dirty="0">
                        <a:solidFill>
                          <a:schemeClr val="tx1">
                            <a:lumMod val="75000"/>
                            <a:lumOff val="25000"/>
                          </a:schemeClr>
                        </a:solidFill>
                        <a:effectLst/>
                        <a:latin typeface="Meiryo UI" panose="020B0604030504040204" pitchFamily="50" charset="-128"/>
                        <a:ea typeface="Meiryo UI" panose="020B0604030504040204" pitchFamily="50" charset="-128"/>
                      </a:endParaRP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dirty="0" smtClean="0">
                          <a:solidFill>
                            <a:schemeClr val="tx1">
                              <a:lumMod val="75000"/>
                              <a:lumOff val="25000"/>
                            </a:schemeClr>
                          </a:solidFill>
                          <a:effectLst/>
                          <a:latin typeface="Meiryo UI" panose="020B0604030504040204" pitchFamily="50" charset="-128"/>
                          <a:ea typeface="Meiryo UI" panose="020B0604030504040204" pitchFamily="50" charset="-128"/>
                        </a:rPr>
                        <a:t>・シラバスや対面研修当日用教材を使い研修を実施する際に、各学習活動の意義や位置づけを意識している</a:t>
                      </a:r>
                      <a:endParaRPr lang="ja-JP" altLang="en-US" sz="900" b="0" i="0" u="none" strike="noStrike" dirty="0">
                        <a:solidFill>
                          <a:schemeClr val="tx1">
                            <a:lumMod val="75000"/>
                            <a:lumOff val="25000"/>
                          </a:schemeClr>
                        </a:solidFill>
                        <a:effectLst/>
                        <a:latin typeface="Meiryo UI" panose="020B0604030504040204" pitchFamily="50" charset="-128"/>
                        <a:ea typeface="Meiryo UI" panose="020B0604030504040204" pitchFamily="50" charset="-128"/>
                      </a:endParaRP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dirty="0" smtClean="0">
                          <a:solidFill>
                            <a:schemeClr val="tx1">
                              <a:lumMod val="75000"/>
                              <a:lumOff val="25000"/>
                            </a:schemeClr>
                          </a:solidFill>
                          <a:effectLst/>
                          <a:latin typeface="Meiryo UI" panose="020B0604030504040204" pitchFamily="50" charset="-128"/>
                          <a:ea typeface="Meiryo UI" panose="020B0604030504040204" pitchFamily="50" charset="-128"/>
                        </a:rPr>
                        <a:t>・シラバスや対面研修当日用教材を使い、研修の学習活動を実施することができる</a:t>
                      </a:r>
                      <a:endParaRPr lang="ja-JP" altLang="en-US" sz="900" b="0" i="0" u="none" strike="noStrike" dirty="0">
                        <a:solidFill>
                          <a:schemeClr val="tx1">
                            <a:lumMod val="75000"/>
                            <a:lumOff val="25000"/>
                          </a:schemeClr>
                        </a:solidFill>
                        <a:effectLst/>
                        <a:latin typeface="Meiryo UI" panose="020B0604030504040204" pitchFamily="50" charset="-128"/>
                        <a:ea typeface="Meiryo UI" panose="020B0604030504040204" pitchFamily="50" charset="-128"/>
                      </a:endParaRP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761069">
                <a:tc vMerge="1">
                  <a:txBody>
                    <a:bodyPr/>
                    <a:lstStyle/>
                    <a:p>
                      <a:pPr algn="r" fontAlgn="ctr"/>
                      <a:endParaRPr lang="ja-JP" altLang="en-US" sz="900" b="0" i="0" u="none" strike="noStrike" dirty="0">
                        <a:solidFill>
                          <a:schemeClr val="tx1">
                            <a:lumMod val="75000"/>
                            <a:lumOff val="25000"/>
                          </a:schemeClr>
                        </a:solidFill>
                        <a:effectLst/>
                        <a:latin typeface="Meiryo UI" panose="020B0604030504040204" pitchFamily="50" charset="-128"/>
                        <a:ea typeface="Meiryo UI" panose="020B0604030504040204" pitchFamily="50" charset="-128"/>
                      </a:endParaRP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altLang="ja-JP" sz="900" b="0" i="0" u="none" strike="noStrike" dirty="0" smtClean="0">
                          <a:solidFill>
                            <a:schemeClr val="tx1">
                              <a:lumMod val="75000"/>
                              <a:lumOff val="25000"/>
                            </a:schemeClr>
                          </a:solidFill>
                          <a:effectLst/>
                          <a:latin typeface="Meiryo UI" panose="020B0604030504040204" pitchFamily="50" charset="-128"/>
                          <a:ea typeface="Meiryo UI" panose="020B0604030504040204" pitchFamily="50" charset="-128"/>
                        </a:rPr>
                        <a:t>1_3 </a:t>
                      </a:r>
                      <a:r>
                        <a:rPr lang="ja-JP" altLang="en-US" sz="900" b="0" i="0" u="none" strike="noStrike" dirty="0" smtClean="0">
                          <a:solidFill>
                            <a:schemeClr val="tx1">
                              <a:lumMod val="75000"/>
                              <a:lumOff val="25000"/>
                            </a:schemeClr>
                          </a:solidFill>
                          <a:effectLst/>
                          <a:latin typeface="Meiryo UI" panose="020B0604030504040204" pitchFamily="50" charset="-128"/>
                          <a:ea typeface="Meiryo UI" panose="020B0604030504040204" pitchFamily="50" charset="-128"/>
                        </a:rPr>
                        <a:t>カリキュラム、シラバスを確認し、研修後の流れが説明できる</a:t>
                      </a:r>
                      <a:endParaRPr lang="ja-JP" altLang="en-US" sz="900" b="0" i="0" u="none" strike="noStrike" dirty="0">
                        <a:solidFill>
                          <a:schemeClr val="tx1">
                            <a:lumMod val="75000"/>
                            <a:lumOff val="25000"/>
                          </a:schemeClr>
                        </a:solidFill>
                        <a:effectLst/>
                        <a:latin typeface="Meiryo UI" panose="020B0604030504040204" pitchFamily="50" charset="-128"/>
                        <a:ea typeface="Meiryo UI" panose="020B0604030504040204" pitchFamily="50" charset="-128"/>
                      </a:endParaRP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dirty="0" smtClean="0">
                          <a:solidFill>
                            <a:schemeClr val="tx1">
                              <a:lumMod val="75000"/>
                              <a:lumOff val="25000"/>
                            </a:schemeClr>
                          </a:solidFill>
                          <a:effectLst/>
                          <a:latin typeface="Meiryo UI" panose="020B0604030504040204" pitchFamily="50" charset="-128"/>
                          <a:ea typeface="Meiryo UI" panose="020B0604030504040204" pitchFamily="50" charset="-128"/>
                        </a:rPr>
                        <a:t>・事後課題と研修全体のつながりを説明できる</a:t>
                      </a:r>
                    </a:p>
                    <a:p>
                      <a:pPr algn="l" fontAlgn="ctr"/>
                      <a:r>
                        <a:rPr lang="ja-JP" altLang="en-US" sz="900" b="0" i="0" u="none" strike="noStrike" dirty="0" smtClean="0">
                          <a:solidFill>
                            <a:schemeClr val="tx1">
                              <a:lumMod val="75000"/>
                              <a:lumOff val="25000"/>
                            </a:schemeClr>
                          </a:solidFill>
                          <a:effectLst/>
                          <a:latin typeface="Meiryo UI" panose="020B0604030504040204" pitchFamily="50" charset="-128"/>
                          <a:ea typeface="Meiryo UI" panose="020B0604030504040204" pitchFamily="50" charset="-128"/>
                        </a:rPr>
                        <a:t>・成果物を評価することができる</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dirty="0" smtClean="0">
                          <a:solidFill>
                            <a:schemeClr val="tx1">
                              <a:lumMod val="75000"/>
                              <a:lumOff val="25000"/>
                            </a:schemeClr>
                          </a:solidFill>
                          <a:effectLst/>
                          <a:latin typeface="Meiryo UI" panose="020B0604030504040204" pitchFamily="50" charset="-128"/>
                          <a:ea typeface="Meiryo UI" panose="020B0604030504040204" pitchFamily="50" charset="-128"/>
                        </a:rPr>
                        <a:t>・最終課題の意義を説明できる</a:t>
                      </a:r>
                      <a:endParaRPr lang="ja-JP" altLang="en-US" sz="900" b="0" i="0" u="none" strike="noStrike" dirty="0">
                        <a:solidFill>
                          <a:schemeClr val="tx1">
                            <a:lumMod val="75000"/>
                            <a:lumOff val="25000"/>
                          </a:schemeClr>
                        </a:solidFill>
                        <a:effectLst/>
                        <a:latin typeface="Meiryo UI" panose="020B0604030504040204" pitchFamily="50" charset="-128"/>
                        <a:ea typeface="Meiryo UI" panose="020B0604030504040204" pitchFamily="50" charset="-128"/>
                      </a:endParaRP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dirty="0" smtClean="0">
                          <a:solidFill>
                            <a:schemeClr val="tx1">
                              <a:lumMod val="75000"/>
                              <a:lumOff val="25000"/>
                            </a:schemeClr>
                          </a:solidFill>
                          <a:effectLst/>
                          <a:latin typeface="Meiryo UI" panose="020B0604030504040204" pitchFamily="50" charset="-128"/>
                          <a:ea typeface="Meiryo UI" panose="020B0604030504040204" pitchFamily="50" charset="-128"/>
                        </a:rPr>
                        <a:t>・最終課題と締切を把握している</a:t>
                      </a:r>
                      <a:endParaRPr lang="ja-JP" altLang="en-US" sz="900" b="0" i="0" u="none" strike="noStrike" dirty="0">
                        <a:solidFill>
                          <a:schemeClr val="tx1">
                            <a:lumMod val="75000"/>
                            <a:lumOff val="25000"/>
                          </a:schemeClr>
                        </a:solidFill>
                        <a:effectLst/>
                        <a:latin typeface="Meiryo UI" panose="020B0604030504040204" pitchFamily="50" charset="-128"/>
                        <a:ea typeface="Meiryo UI" panose="020B0604030504040204" pitchFamily="50" charset="-128"/>
                      </a:endParaRP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708127">
                <a:tc rowSpan="2">
                  <a:txBody>
                    <a:bodyPr/>
                    <a:lstStyle/>
                    <a:p>
                      <a:pPr algn="l" fontAlgn="ctr"/>
                      <a:r>
                        <a:rPr lang="ja-JP" altLang="en-US" sz="900" b="0" i="0" u="none" strike="noStrike" dirty="0" smtClean="0">
                          <a:solidFill>
                            <a:schemeClr val="tx1">
                              <a:lumMod val="75000"/>
                              <a:lumOff val="25000"/>
                            </a:schemeClr>
                          </a:solidFill>
                          <a:effectLst/>
                          <a:latin typeface="Meiryo UI" panose="020B0604030504040204" pitchFamily="50" charset="-128"/>
                          <a:ea typeface="Meiryo UI" panose="020B0604030504040204" pitchFamily="50" charset="-128"/>
                        </a:rPr>
                        <a:t>②目標</a:t>
                      </a:r>
                      <a:r>
                        <a:rPr lang="en-US" altLang="ja-JP" sz="900" b="0" i="0" u="none" strike="noStrike" dirty="0" smtClean="0">
                          <a:solidFill>
                            <a:schemeClr val="tx1">
                              <a:lumMod val="75000"/>
                              <a:lumOff val="25000"/>
                            </a:schemeClr>
                          </a:solidFill>
                          <a:effectLst/>
                          <a:latin typeface="Meiryo UI" panose="020B0604030504040204" pitchFamily="50" charset="-128"/>
                          <a:ea typeface="Meiryo UI" panose="020B0604030504040204" pitchFamily="50" charset="-128"/>
                        </a:rPr>
                        <a:t>2</a:t>
                      </a:r>
                      <a:r>
                        <a:rPr lang="ja-JP" altLang="en-US" sz="900" b="0" i="0" u="none" strike="noStrike" dirty="0" smtClean="0">
                          <a:solidFill>
                            <a:schemeClr val="tx1">
                              <a:lumMod val="75000"/>
                              <a:lumOff val="25000"/>
                            </a:schemeClr>
                          </a:solidFill>
                          <a:effectLst/>
                          <a:latin typeface="Meiryo UI" panose="020B0604030504040204" pitchFamily="50" charset="-128"/>
                          <a:ea typeface="Meiryo UI" panose="020B0604030504040204" pitchFamily="50" charset="-128"/>
                        </a:rPr>
                        <a:t>：</a:t>
                      </a:r>
                      <a:r>
                        <a:rPr lang="en-US" altLang="ja-JP" sz="900" b="0" i="0" u="none" strike="noStrike" dirty="0" smtClean="0">
                          <a:solidFill>
                            <a:schemeClr val="tx1">
                              <a:lumMod val="75000"/>
                              <a:lumOff val="25000"/>
                            </a:schemeClr>
                          </a:solidFill>
                          <a:effectLst/>
                          <a:latin typeface="Meiryo UI" panose="020B0604030504040204" pitchFamily="50" charset="-128"/>
                          <a:ea typeface="Meiryo UI" panose="020B0604030504040204" pitchFamily="50" charset="-128"/>
                        </a:rPr>
                        <a:t>ICT</a:t>
                      </a:r>
                      <a:r>
                        <a:rPr lang="ja-JP" altLang="en-US" sz="900" b="0" i="0" u="none" strike="noStrike" dirty="0" smtClean="0">
                          <a:solidFill>
                            <a:schemeClr val="tx1">
                              <a:lumMod val="75000"/>
                              <a:lumOff val="25000"/>
                            </a:schemeClr>
                          </a:solidFill>
                          <a:effectLst/>
                          <a:latin typeface="Meiryo UI" panose="020B0604030504040204" pitchFamily="50" charset="-128"/>
                          <a:ea typeface="Meiryo UI" panose="020B0604030504040204" pitchFamily="50" charset="-128"/>
                        </a:rPr>
                        <a:t>活用研修で受講者により作成された指導案シートおよび動画教材の改善提案を行うことができる</a:t>
                      </a:r>
                      <a:endParaRPr lang="ja-JP" altLang="en-US" sz="900" b="0" i="0" u="none" strike="noStrike" dirty="0">
                        <a:solidFill>
                          <a:schemeClr val="tx1">
                            <a:lumMod val="75000"/>
                            <a:lumOff val="25000"/>
                          </a:schemeClr>
                        </a:solidFill>
                        <a:effectLst/>
                        <a:latin typeface="Meiryo UI" panose="020B0604030504040204" pitchFamily="50" charset="-128"/>
                        <a:ea typeface="Meiryo UI" panose="020B0604030504040204" pitchFamily="50" charset="-128"/>
                      </a:endParaRP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altLang="ja-JP" sz="900" b="0" i="0" u="none" strike="noStrike" dirty="0" smtClean="0">
                          <a:solidFill>
                            <a:schemeClr val="tx1">
                              <a:lumMod val="75000"/>
                              <a:lumOff val="25000"/>
                            </a:schemeClr>
                          </a:solidFill>
                          <a:effectLst/>
                          <a:latin typeface="Meiryo UI" panose="020B0604030504040204" pitchFamily="50" charset="-128"/>
                          <a:ea typeface="Meiryo UI" panose="020B0604030504040204" pitchFamily="50" charset="-128"/>
                        </a:rPr>
                        <a:t>2_1 ICT</a:t>
                      </a:r>
                      <a:r>
                        <a:rPr lang="ja-JP" altLang="en-US" sz="900" b="0" i="0" u="none" strike="noStrike" dirty="0" smtClean="0">
                          <a:solidFill>
                            <a:schemeClr val="tx1">
                              <a:lumMod val="75000"/>
                              <a:lumOff val="25000"/>
                            </a:schemeClr>
                          </a:solidFill>
                          <a:effectLst/>
                          <a:latin typeface="Meiryo UI" panose="020B0604030504040204" pitchFamily="50" charset="-128"/>
                          <a:ea typeface="Meiryo UI" panose="020B0604030504040204" pitchFamily="50" charset="-128"/>
                        </a:rPr>
                        <a:t>活用研修で受講者により作成された指導案シートに適切に改善提案を行うことができる</a:t>
                      </a:r>
                      <a:endParaRPr lang="ja-JP" altLang="en-US" sz="900" b="0" i="0" u="none" strike="noStrike" dirty="0">
                        <a:solidFill>
                          <a:schemeClr val="tx1">
                            <a:lumMod val="75000"/>
                            <a:lumOff val="25000"/>
                          </a:schemeClr>
                        </a:solidFill>
                        <a:effectLst/>
                        <a:latin typeface="Meiryo UI" panose="020B0604030504040204" pitchFamily="50" charset="-128"/>
                        <a:ea typeface="Meiryo UI" panose="020B0604030504040204" pitchFamily="50" charset="-128"/>
                      </a:endParaRP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dirty="0" smtClean="0">
                          <a:solidFill>
                            <a:schemeClr val="tx1">
                              <a:lumMod val="75000"/>
                              <a:lumOff val="25000"/>
                            </a:schemeClr>
                          </a:solidFill>
                          <a:effectLst/>
                          <a:latin typeface="Meiryo UI" panose="020B0604030504040204" pitchFamily="50" charset="-128"/>
                          <a:ea typeface="Meiryo UI" panose="020B0604030504040204" pitchFamily="50" charset="-128"/>
                        </a:rPr>
                        <a:t>・指導案シートに記載される授業全体について、</a:t>
                      </a:r>
                      <a:r>
                        <a:rPr lang="en-US" altLang="ja-JP" sz="900" b="0" i="0" u="none" strike="noStrike" dirty="0" smtClean="0">
                          <a:solidFill>
                            <a:schemeClr val="tx1">
                              <a:lumMod val="75000"/>
                              <a:lumOff val="25000"/>
                            </a:schemeClr>
                          </a:solidFill>
                          <a:effectLst/>
                          <a:latin typeface="Meiryo UI" panose="020B0604030504040204" pitchFamily="50" charset="-128"/>
                          <a:ea typeface="Meiryo UI" panose="020B0604030504040204" pitchFamily="50" charset="-128"/>
                        </a:rPr>
                        <a:t>ID</a:t>
                      </a:r>
                      <a:r>
                        <a:rPr lang="ja-JP" altLang="en-US" sz="900" b="0" i="0" u="none" strike="noStrike" dirty="0" smtClean="0">
                          <a:solidFill>
                            <a:schemeClr val="tx1">
                              <a:lumMod val="75000"/>
                              <a:lumOff val="25000"/>
                            </a:schemeClr>
                          </a:solidFill>
                          <a:effectLst/>
                          <a:latin typeface="Meiryo UI" panose="020B0604030504040204" pitchFamily="50" charset="-128"/>
                          <a:ea typeface="Meiryo UI" panose="020B0604030504040204" pitchFamily="50" charset="-128"/>
                        </a:rPr>
                        <a:t>的な観点からコメントすることができる</a:t>
                      </a:r>
                      <a:endParaRPr lang="ja-JP" altLang="en-US" sz="900" b="0" i="0" u="none" strike="noStrike" dirty="0">
                        <a:solidFill>
                          <a:schemeClr val="tx1">
                            <a:lumMod val="75000"/>
                            <a:lumOff val="25000"/>
                          </a:schemeClr>
                        </a:solidFill>
                        <a:effectLst/>
                        <a:latin typeface="Meiryo UI" panose="020B0604030504040204" pitchFamily="50" charset="-128"/>
                        <a:ea typeface="Meiryo UI" panose="020B0604030504040204" pitchFamily="50" charset="-128"/>
                      </a:endParaRP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dirty="0" smtClean="0">
                          <a:solidFill>
                            <a:schemeClr val="tx1">
                              <a:lumMod val="75000"/>
                              <a:lumOff val="25000"/>
                            </a:schemeClr>
                          </a:solidFill>
                          <a:effectLst/>
                          <a:latin typeface="Meiryo UI" panose="020B0604030504040204" pitchFamily="50" charset="-128"/>
                          <a:ea typeface="Meiryo UI" panose="020B0604030504040204" pitchFamily="50" charset="-128"/>
                        </a:rPr>
                        <a:t>・指導案シートの記入事項と各項目で記入するべき事項の整合性を指摘することができる</a:t>
                      </a:r>
                      <a:endParaRPr lang="ja-JP" altLang="en-US" sz="900" b="0" i="0" u="none" strike="noStrike" dirty="0">
                        <a:solidFill>
                          <a:schemeClr val="tx1">
                            <a:lumMod val="75000"/>
                            <a:lumOff val="25000"/>
                          </a:schemeClr>
                        </a:solidFill>
                        <a:effectLst/>
                        <a:latin typeface="Meiryo UI" panose="020B0604030504040204" pitchFamily="50" charset="-128"/>
                        <a:ea typeface="Meiryo UI" panose="020B0604030504040204" pitchFamily="50" charset="-128"/>
                      </a:endParaRP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dirty="0" smtClean="0">
                          <a:solidFill>
                            <a:schemeClr val="tx1">
                              <a:lumMod val="75000"/>
                              <a:lumOff val="25000"/>
                            </a:schemeClr>
                          </a:solidFill>
                          <a:effectLst/>
                          <a:latin typeface="Meiryo UI" panose="020B0604030504040204" pitchFamily="50" charset="-128"/>
                          <a:ea typeface="Meiryo UI" panose="020B0604030504040204" pitchFamily="50" charset="-128"/>
                        </a:rPr>
                        <a:t>・指導案シートの項目に何を記入すればよいか説明できる</a:t>
                      </a:r>
                      <a:endParaRPr lang="ja-JP" altLang="en-US" sz="900" b="0" i="0" u="none" strike="noStrike" dirty="0">
                        <a:solidFill>
                          <a:schemeClr val="tx1">
                            <a:lumMod val="75000"/>
                            <a:lumOff val="25000"/>
                          </a:schemeClr>
                        </a:solidFill>
                        <a:effectLst/>
                        <a:latin typeface="Meiryo UI" panose="020B0604030504040204" pitchFamily="50" charset="-128"/>
                        <a:ea typeface="Meiryo UI" panose="020B0604030504040204" pitchFamily="50" charset="-128"/>
                      </a:endParaRP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dirty="0">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648285">
                <a:tc vMerge="1">
                  <a:txBody>
                    <a:bodyPr/>
                    <a:lstStyle/>
                    <a:p>
                      <a:pPr algn="l" fontAlgn="ctr"/>
                      <a:endParaRPr lang="ja-JP" altLang="en-US" sz="900" b="0" i="0" u="none" strike="noStrike" dirty="0">
                        <a:solidFill>
                          <a:schemeClr val="tx1">
                            <a:lumMod val="75000"/>
                            <a:lumOff val="25000"/>
                          </a:schemeClr>
                        </a:solidFill>
                        <a:effectLst/>
                        <a:latin typeface="Meiryo UI" panose="020B0604030504040204" pitchFamily="50" charset="-128"/>
                        <a:ea typeface="Meiryo UI" panose="020B0604030504040204" pitchFamily="50" charset="-128"/>
                      </a:endParaRP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altLang="ja-JP" sz="900" b="0" i="0" u="none" strike="noStrike" dirty="0" smtClean="0">
                          <a:solidFill>
                            <a:schemeClr val="tx1">
                              <a:lumMod val="75000"/>
                              <a:lumOff val="25000"/>
                            </a:schemeClr>
                          </a:solidFill>
                          <a:effectLst/>
                          <a:latin typeface="Meiryo UI" panose="020B0604030504040204" pitchFamily="50" charset="-128"/>
                          <a:ea typeface="Meiryo UI" panose="020B0604030504040204" pitchFamily="50" charset="-128"/>
                        </a:rPr>
                        <a:t>2_2 ICT</a:t>
                      </a:r>
                      <a:r>
                        <a:rPr lang="ja-JP" altLang="en-US" sz="900" b="0" i="0" u="none" strike="noStrike" dirty="0" smtClean="0">
                          <a:solidFill>
                            <a:schemeClr val="tx1">
                              <a:lumMod val="75000"/>
                              <a:lumOff val="25000"/>
                            </a:schemeClr>
                          </a:solidFill>
                          <a:effectLst/>
                          <a:latin typeface="Meiryo UI" panose="020B0604030504040204" pitchFamily="50" charset="-128"/>
                          <a:ea typeface="Meiryo UI" panose="020B0604030504040204" pitchFamily="50" charset="-128"/>
                        </a:rPr>
                        <a:t>活用研修で受講者により作成された動画教材について、動画教材チェックリストを活用して改善提案を行うことができる</a:t>
                      </a:r>
                      <a:endParaRPr lang="ja-JP" altLang="en-US" sz="900" b="0" i="0" u="none" strike="noStrike" dirty="0">
                        <a:solidFill>
                          <a:schemeClr val="tx1">
                            <a:lumMod val="75000"/>
                            <a:lumOff val="25000"/>
                          </a:schemeClr>
                        </a:solidFill>
                        <a:effectLst/>
                        <a:latin typeface="Meiryo UI" panose="020B0604030504040204" pitchFamily="50" charset="-128"/>
                        <a:ea typeface="Meiryo UI" panose="020B0604030504040204" pitchFamily="50" charset="-128"/>
                      </a:endParaRP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dirty="0" smtClean="0">
                          <a:solidFill>
                            <a:schemeClr val="tx1">
                              <a:lumMod val="75000"/>
                              <a:lumOff val="25000"/>
                            </a:schemeClr>
                          </a:solidFill>
                          <a:effectLst/>
                          <a:latin typeface="Meiryo UI" panose="020B0604030504040204" pitchFamily="50" charset="-128"/>
                          <a:ea typeface="Meiryo UI" panose="020B0604030504040204" pitchFamily="50" charset="-128"/>
                        </a:rPr>
                        <a:t>・動画教材チェックリストを活用し、適切に動画教材について分析し、更によくするための改善提案を行うことができる</a:t>
                      </a:r>
                      <a:endParaRPr lang="ja-JP" altLang="en-US" sz="900" b="0" i="0" u="none" strike="noStrike" dirty="0">
                        <a:solidFill>
                          <a:schemeClr val="tx1">
                            <a:lumMod val="75000"/>
                            <a:lumOff val="25000"/>
                          </a:schemeClr>
                        </a:solidFill>
                        <a:effectLst/>
                        <a:latin typeface="Meiryo UI" panose="020B0604030504040204" pitchFamily="50" charset="-128"/>
                        <a:ea typeface="Meiryo UI" panose="020B0604030504040204" pitchFamily="50" charset="-128"/>
                      </a:endParaRP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dirty="0" smtClean="0">
                          <a:solidFill>
                            <a:schemeClr val="tx1">
                              <a:lumMod val="75000"/>
                              <a:lumOff val="25000"/>
                            </a:schemeClr>
                          </a:solidFill>
                          <a:effectLst/>
                          <a:latin typeface="Meiryo UI" panose="020B0604030504040204" pitchFamily="50" charset="-128"/>
                          <a:ea typeface="Meiryo UI" panose="020B0604030504040204" pitchFamily="50" charset="-128"/>
                        </a:rPr>
                        <a:t>・動画教材チェックリストを活用して、当該授業において、記入が必要な項目とそうでない項目を区別しすることができる</a:t>
                      </a:r>
                      <a:endParaRPr lang="en-US" altLang="ja-JP" sz="900" b="0" i="0" u="none" strike="noStrike" dirty="0" smtClean="0">
                        <a:solidFill>
                          <a:schemeClr val="tx1">
                            <a:lumMod val="75000"/>
                            <a:lumOff val="25000"/>
                          </a:schemeClr>
                        </a:solidFill>
                        <a:effectLst/>
                        <a:latin typeface="Meiryo UI" panose="020B0604030504040204" pitchFamily="50" charset="-128"/>
                        <a:ea typeface="Meiryo UI" panose="020B0604030504040204" pitchFamily="50" charset="-128"/>
                      </a:endParaRP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dirty="0" smtClean="0">
                          <a:solidFill>
                            <a:schemeClr val="tx1">
                              <a:lumMod val="75000"/>
                              <a:lumOff val="25000"/>
                            </a:schemeClr>
                          </a:solidFill>
                          <a:effectLst/>
                          <a:latin typeface="Meiryo UI" panose="020B0604030504040204" pitchFamily="50" charset="-128"/>
                          <a:ea typeface="Meiryo UI" panose="020B0604030504040204" pitchFamily="50" charset="-128"/>
                        </a:rPr>
                        <a:t>・動画教材チェックリストの項目に何を記入すればよいか説明できる</a:t>
                      </a:r>
                      <a:endParaRPr lang="ja-JP" altLang="en-US" sz="900" b="0" i="0" u="none" strike="noStrike" dirty="0">
                        <a:solidFill>
                          <a:schemeClr val="tx1">
                            <a:lumMod val="75000"/>
                            <a:lumOff val="25000"/>
                          </a:schemeClr>
                        </a:solidFill>
                        <a:effectLst/>
                        <a:latin typeface="Meiryo UI" panose="020B0604030504040204" pitchFamily="50" charset="-128"/>
                        <a:ea typeface="Meiryo UI" panose="020B0604030504040204" pitchFamily="50" charset="-128"/>
                      </a:endParaRP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dirty="0">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
        <p:nvSpPr>
          <p:cNvPr id="2" name="正方形/長方形 1"/>
          <p:cNvSpPr/>
          <p:nvPr/>
        </p:nvSpPr>
        <p:spPr>
          <a:xfrm>
            <a:off x="8246853" y="629728"/>
            <a:ext cx="3605839" cy="345057"/>
          </a:xfrm>
          <a:prstGeom prst="rect">
            <a:avLst/>
          </a:prstGeom>
          <a:ln w="28575">
            <a:solidFill>
              <a:schemeClr val="tx1">
                <a:lumMod val="75000"/>
                <a:lumOff val="25000"/>
              </a:schemeClr>
            </a:solidFill>
          </a:ln>
        </p:spPr>
        <p:style>
          <a:lnRef idx="2">
            <a:schemeClr val="dk1"/>
          </a:lnRef>
          <a:fillRef idx="1">
            <a:schemeClr val="lt1"/>
          </a:fillRef>
          <a:effectRef idx="0">
            <a:schemeClr val="dk1"/>
          </a:effectRef>
          <a:fontRef idx="minor">
            <a:schemeClr val="dk1"/>
          </a:fontRef>
        </p:style>
        <p:txBody>
          <a:bodyPr rtlCol="0" anchor="ctr"/>
          <a:lstStyle/>
          <a:p>
            <a:r>
              <a:rPr kumimoji="1" lang="ja-JP" altLang="en-US" sz="1400" dirty="0" smtClean="0">
                <a:solidFill>
                  <a:schemeClr val="tx1">
                    <a:lumMod val="75000"/>
                    <a:lumOff val="25000"/>
                  </a:schemeClr>
                </a:solidFill>
                <a:latin typeface="Meiryo UI" panose="020B0604030504040204" pitchFamily="50" charset="-128"/>
                <a:ea typeface="Meiryo UI" panose="020B0604030504040204" pitchFamily="50" charset="-128"/>
              </a:rPr>
              <a:t>氏名</a:t>
            </a:r>
            <a:endParaRPr kumimoji="1" lang="ja-JP" altLang="en-US" sz="1400" dirty="0">
              <a:solidFill>
                <a:schemeClr val="tx1">
                  <a:lumMod val="75000"/>
                  <a:lumOff val="25000"/>
                </a:schemeClr>
              </a:solidFill>
              <a:latin typeface="Meiryo UI" panose="020B0604030504040204" pitchFamily="50" charset="-128"/>
              <a:ea typeface="Meiryo UI" panose="020B0604030504040204" pitchFamily="50" charset="-128"/>
            </a:endParaRPr>
          </a:p>
        </p:txBody>
      </p:sp>
      <p:sp>
        <p:nvSpPr>
          <p:cNvPr id="3" name="スライド番号プレースホルダー 2"/>
          <p:cNvSpPr>
            <a:spLocks noGrp="1"/>
          </p:cNvSpPr>
          <p:nvPr>
            <p:ph type="sldNum" sz="quarter" idx="12"/>
          </p:nvPr>
        </p:nvSpPr>
        <p:spPr/>
        <p:txBody>
          <a:bodyPr/>
          <a:lstStyle/>
          <a:p>
            <a:fld id="{93BF072A-B510-4B53-8B47-663DCA8D6958}" type="slidenum">
              <a:rPr kumimoji="1" lang="ja-JP" altLang="en-US" smtClean="0"/>
              <a:t>4</a:t>
            </a:fld>
            <a:endParaRPr kumimoji="1" lang="ja-JP" altLang="en-US"/>
          </a:p>
        </p:txBody>
      </p:sp>
      <p:sp>
        <p:nvSpPr>
          <p:cNvPr id="7" name="正方形/長方形 6"/>
          <p:cNvSpPr/>
          <p:nvPr/>
        </p:nvSpPr>
        <p:spPr>
          <a:xfrm>
            <a:off x="353683" y="155277"/>
            <a:ext cx="11499011" cy="388189"/>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r"/>
            <a:r>
              <a:rPr lang="ja-JP" altLang="en-US" sz="1600" dirty="0" smtClean="0">
                <a:latin typeface="Meiryo UI" panose="020B0604030504040204" pitchFamily="50" charset="-128"/>
                <a:ea typeface="Meiryo UI" panose="020B0604030504040204" pitchFamily="50" charset="-128"/>
              </a:rPr>
              <a:t>（最終</a:t>
            </a:r>
            <a:r>
              <a:rPr lang="ja-JP" altLang="en-US" sz="1600" dirty="0">
                <a:latin typeface="Meiryo UI" panose="020B0604030504040204" pitchFamily="50" charset="-128"/>
                <a:ea typeface="Meiryo UI" panose="020B0604030504040204" pitchFamily="50" charset="-128"/>
              </a:rPr>
              <a:t>課題</a:t>
            </a:r>
            <a:r>
              <a:rPr lang="ja-JP" altLang="en-US" sz="1600" dirty="0" smtClean="0">
                <a:latin typeface="Meiryo UI" panose="020B0604030504040204" pitchFamily="50" charset="-128"/>
                <a:ea typeface="Meiryo UI" panose="020B0604030504040204" pitchFamily="50" charset="-128"/>
              </a:rPr>
              <a:t>）　「</a:t>
            </a:r>
            <a:r>
              <a:rPr lang="en-US" altLang="ja-JP" sz="1600" dirty="0">
                <a:latin typeface="Meiryo UI" panose="020B0604030504040204" pitchFamily="50" charset="-128"/>
                <a:ea typeface="Meiryo UI" panose="020B0604030504040204" pitchFamily="50" charset="-128"/>
              </a:rPr>
              <a:t>ICT</a:t>
            </a:r>
            <a:r>
              <a:rPr lang="ja-JP" altLang="en-US" sz="1600" dirty="0">
                <a:latin typeface="Meiryo UI" panose="020B0604030504040204" pitchFamily="50" charset="-128"/>
                <a:ea typeface="Meiryo UI" panose="020B0604030504040204" pitchFamily="50" charset="-128"/>
              </a:rPr>
              <a:t>活用研修」担当教員育成</a:t>
            </a:r>
            <a:r>
              <a:rPr lang="ja-JP" altLang="en-US" sz="1600" dirty="0" smtClean="0">
                <a:latin typeface="Meiryo UI" panose="020B0604030504040204" pitchFamily="50" charset="-128"/>
                <a:ea typeface="Meiryo UI" panose="020B0604030504040204" pitchFamily="50" charset="-128"/>
              </a:rPr>
              <a:t>研修　自己評価シート</a:t>
            </a:r>
            <a:r>
              <a:rPr lang="en-US" altLang="ja-JP" sz="1600" dirty="0" smtClean="0">
                <a:latin typeface="Meiryo UI" panose="020B0604030504040204" pitchFamily="50" charset="-128"/>
                <a:ea typeface="Meiryo UI" panose="020B0604030504040204" pitchFamily="50" charset="-128"/>
              </a:rPr>
              <a:t>(2/3)</a:t>
            </a:r>
            <a:endParaRPr kumimoji="1" lang="ja-JP" altLang="en-US" sz="16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79612388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テキスト ボックス 15"/>
          <p:cNvSpPr txBox="1"/>
          <p:nvPr/>
        </p:nvSpPr>
        <p:spPr>
          <a:xfrm>
            <a:off x="353682" y="903509"/>
            <a:ext cx="11838317" cy="646331"/>
          </a:xfrm>
          <a:prstGeom prst="rect">
            <a:avLst/>
          </a:prstGeom>
          <a:noFill/>
        </p:spPr>
        <p:txBody>
          <a:bodyPr wrap="square" rtlCol="0">
            <a:spAutoFit/>
          </a:bodyPr>
          <a:lstStyle/>
          <a:p>
            <a:r>
              <a:rPr lang="en-US" altLang="ja-JP" dirty="0" smtClean="0">
                <a:solidFill>
                  <a:schemeClr val="tx1">
                    <a:lumMod val="75000"/>
                    <a:lumOff val="25000"/>
                  </a:schemeClr>
                </a:solidFill>
                <a:latin typeface="Meiryo UI" panose="020B0604030504040204" pitchFamily="50" charset="-128"/>
                <a:ea typeface="Meiryo UI" panose="020B0604030504040204" pitchFamily="50" charset="-128"/>
              </a:rPr>
              <a:t>【</a:t>
            </a:r>
            <a:r>
              <a:rPr lang="zh-TW" altLang="en-US" dirty="0">
                <a:solidFill>
                  <a:schemeClr val="tx1">
                    <a:lumMod val="75000"/>
                    <a:lumOff val="25000"/>
                  </a:schemeClr>
                </a:solidFill>
                <a:latin typeface="Meiryo UI" panose="020B0604030504040204" pitchFamily="50" charset="-128"/>
                <a:ea typeface="Meiryo UI" panose="020B0604030504040204" pitchFamily="50" charset="-128"/>
              </a:rPr>
              <a:t>「</a:t>
            </a:r>
            <a:r>
              <a:rPr lang="en-US" altLang="zh-TW" dirty="0">
                <a:solidFill>
                  <a:schemeClr val="tx1">
                    <a:lumMod val="75000"/>
                    <a:lumOff val="25000"/>
                  </a:schemeClr>
                </a:solidFill>
                <a:latin typeface="Meiryo UI" panose="020B0604030504040204" pitchFamily="50" charset="-128"/>
                <a:ea typeface="Meiryo UI" panose="020B0604030504040204" pitchFamily="50" charset="-128"/>
              </a:rPr>
              <a:t>ICT</a:t>
            </a:r>
            <a:r>
              <a:rPr lang="zh-TW" altLang="en-US" dirty="0">
                <a:solidFill>
                  <a:schemeClr val="tx1">
                    <a:lumMod val="75000"/>
                    <a:lumOff val="25000"/>
                  </a:schemeClr>
                </a:solidFill>
                <a:latin typeface="Meiryo UI" panose="020B0604030504040204" pitchFamily="50" charset="-128"/>
                <a:ea typeface="Meiryo UI" panose="020B0604030504040204" pitchFamily="50" charset="-128"/>
              </a:rPr>
              <a:t>活用研修</a:t>
            </a:r>
            <a:r>
              <a:rPr lang="zh-TW" altLang="en-US" dirty="0" smtClean="0">
                <a:solidFill>
                  <a:schemeClr val="tx1">
                    <a:lumMod val="75000"/>
                    <a:lumOff val="25000"/>
                  </a:schemeClr>
                </a:solidFill>
                <a:latin typeface="Meiryo UI" panose="020B0604030504040204" pitchFamily="50" charset="-128"/>
                <a:ea typeface="Meiryo UI" panose="020B0604030504040204" pitchFamily="50" charset="-128"/>
              </a:rPr>
              <a:t>」</a:t>
            </a:r>
            <a:r>
              <a:rPr lang="ja-JP" altLang="en-US" dirty="0" smtClean="0">
                <a:solidFill>
                  <a:schemeClr val="tx1">
                    <a:lumMod val="75000"/>
                    <a:lumOff val="25000"/>
                  </a:schemeClr>
                </a:solidFill>
                <a:latin typeface="Meiryo UI" panose="020B0604030504040204" pitchFamily="50" charset="-128"/>
                <a:ea typeface="Meiryo UI" panose="020B0604030504040204" pitchFamily="50" charset="-128"/>
              </a:rPr>
              <a:t>担当</a:t>
            </a:r>
            <a:r>
              <a:rPr lang="zh-TW" altLang="en-US" dirty="0" smtClean="0">
                <a:solidFill>
                  <a:schemeClr val="tx1">
                    <a:lumMod val="75000"/>
                    <a:lumOff val="25000"/>
                  </a:schemeClr>
                </a:solidFill>
                <a:latin typeface="Meiryo UI" panose="020B0604030504040204" pitchFamily="50" charset="-128"/>
                <a:ea typeface="Meiryo UI" panose="020B0604030504040204" pitchFamily="50" charset="-128"/>
              </a:rPr>
              <a:t>教員</a:t>
            </a:r>
            <a:r>
              <a:rPr lang="ja-JP" altLang="en-US" dirty="0" smtClean="0">
                <a:solidFill>
                  <a:schemeClr val="tx1">
                    <a:lumMod val="75000"/>
                    <a:lumOff val="25000"/>
                  </a:schemeClr>
                </a:solidFill>
                <a:latin typeface="Meiryo UI" panose="020B0604030504040204" pitchFamily="50" charset="-128"/>
                <a:ea typeface="Meiryo UI" panose="020B0604030504040204" pitchFamily="50" charset="-128"/>
              </a:rPr>
              <a:t>育成</a:t>
            </a:r>
            <a:r>
              <a:rPr lang="zh-TW" altLang="en-US" dirty="0" smtClean="0">
                <a:solidFill>
                  <a:schemeClr val="tx1">
                    <a:lumMod val="75000"/>
                    <a:lumOff val="25000"/>
                  </a:schemeClr>
                </a:solidFill>
                <a:latin typeface="Meiryo UI" panose="020B0604030504040204" pitchFamily="50" charset="-128"/>
                <a:ea typeface="Meiryo UI" panose="020B0604030504040204" pitchFamily="50" charset="-128"/>
              </a:rPr>
              <a:t>研修</a:t>
            </a:r>
            <a:r>
              <a:rPr lang="zh-TW" altLang="en-US" dirty="0">
                <a:solidFill>
                  <a:schemeClr val="tx1">
                    <a:lumMod val="75000"/>
                    <a:lumOff val="25000"/>
                  </a:schemeClr>
                </a:solidFill>
                <a:latin typeface="Meiryo UI" panose="020B0604030504040204" pitchFamily="50" charset="-128"/>
                <a:ea typeface="Meiryo UI" panose="020B0604030504040204" pitchFamily="50" charset="-128"/>
              </a:rPr>
              <a:t>　目標達成度</a:t>
            </a:r>
            <a:r>
              <a:rPr lang="en-US" altLang="ja-JP" dirty="0" smtClean="0">
                <a:solidFill>
                  <a:schemeClr val="tx1">
                    <a:lumMod val="75000"/>
                    <a:lumOff val="25000"/>
                  </a:schemeClr>
                </a:solidFill>
                <a:latin typeface="Meiryo UI" panose="020B0604030504040204" pitchFamily="50" charset="-128"/>
                <a:ea typeface="Meiryo UI" panose="020B0604030504040204" pitchFamily="50" charset="-128"/>
              </a:rPr>
              <a:t>】</a:t>
            </a:r>
          </a:p>
          <a:p>
            <a:r>
              <a:rPr lang="ja-JP" altLang="en-US" dirty="0" smtClean="0">
                <a:solidFill>
                  <a:schemeClr val="tx1">
                    <a:lumMod val="75000"/>
                    <a:lumOff val="25000"/>
                  </a:schemeClr>
                </a:solidFill>
                <a:latin typeface="Meiryo UI" panose="020B0604030504040204" pitchFamily="50" charset="-128"/>
                <a:ea typeface="Meiryo UI" panose="020B0604030504040204" pitchFamily="50" charset="-128"/>
              </a:rPr>
              <a:t>「</a:t>
            </a:r>
            <a:r>
              <a:rPr lang="en-US" altLang="ja-JP" dirty="0">
                <a:solidFill>
                  <a:schemeClr val="tx1">
                    <a:lumMod val="75000"/>
                    <a:lumOff val="25000"/>
                  </a:schemeClr>
                </a:solidFill>
                <a:latin typeface="Meiryo UI" panose="020B0604030504040204" pitchFamily="50" charset="-128"/>
                <a:ea typeface="Meiryo UI" panose="020B0604030504040204" pitchFamily="50" charset="-128"/>
              </a:rPr>
              <a:t>ICT</a:t>
            </a:r>
            <a:r>
              <a:rPr lang="ja-JP" altLang="en-US" dirty="0">
                <a:solidFill>
                  <a:schemeClr val="tx1">
                    <a:lumMod val="75000"/>
                    <a:lumOff val="25000"/>
                  </a:schemeClr>
                </a:solidFill>
                <a:latin typeface="Meiryo UI" panose="020B0604030504040204" pitchFamily="50" charset="-128"/>
                <a:ea typeface="Meiryo UI" panose="020B0604030504040204" pitchFamily="50" charset="-128"/>
              </a:rPr>
              <a:t>活用研修</a:t>
            </a:r>
            <a:r>
              <a:rPr lang="ja-JP" altLang="en-US" dirty="0" smtClean="0">
                <a:solidFill>
                  <a:schemeClr val="tx1">
                    <a:lumMod val="75000"/>
                    <a:lumOff val="25000"/>
                  </a:schemeClr>
                </a:solidFill>
                <a:latin typeface="Meiryo UI" panose="020B0604030504040204" pitchFamily="50" charset="-128"/>
                <a:ea typeface="Meiryo UI" panose="020B0604030504040204" pitchFamily="50" charset="-128"/>
              </a:rPr>
              <a:t>」担当教員</a:t>
            </a:r>
            <a:r>
              <a:rPr lang="ja-JP" altLang="en-US" dirty="0">
                <a:solidFill>
                  <a:schemeClr val="tx1">
                    <a:lumMod val="75000"/>
                    <a:lumOff val="25000"/>
                  </a:schemeClr>
                </a:solidFill>
                <a:latin typeface="Meiryo UI" panose="020B0604030504040204" pitchFamily="50" charset="-128"/>
                <a:ea typeface="Meiryo UI" panose="020B0604030504040204" pitchFamily="50" charset="-128"/>
              </a:rPr>
              <a:t>として、ご自身のスキルや知識を、ルーブリックでどの程度か記入してください。</a:t>
            </a:r>
            <a:endParaRPr lang="ja-JP" altLang="en-US" dirty="0" smtClean="0">
              <a:solidFill>
                <a:schemeClr val="tx1">
                  <a:lumMod val="75000"/>
                  <a:lumOff val="25000"/>
                </a:schemeClr>
              </a:solidFill>
              <a:latin typeface="Meiryo UI" panose="020B0604030504040204" pitchFamily="50" charset="-128"/>
              <a:ea typeface="Meiryo UI" panose="020B0604030504040204" pitchFamily="50" charset="-128"/>
            </a:endParaRPr>
          </a:p>
        </p:txBody>
      </p:sp>
      <p:graphicFrame>
        <p:nvGraphicFramePr>
          <p:cNvPr id="9" name="表 8"/>
          <p:cNvGraphicFramePr>
            <a:graphicFrameLocks noGrp="1"/>
          </p:cNvGraphicFramePr>
          <p:nvPr>
            <p:extLst>
              <p:ext uri="{D42A27DB-BD31-4B8C-83A1-F6EECF244321}">
                <p14:modId xmlns:p14="http://schemas.microsoft.com/office/powerpoint/2010/main" val="1896564436"/>
              </p:ext>
            </p:extLst>
          </p:nvPr>
        </p:nvGraphicFramePr>
        <p:xfrm>
          <a:off x="353682" y="2115456"/>
          <a:ext cx="11499009" cy="2623744"/>
        </p:xfrm>
        <a:graphic>
          <a:graphicData uri="http://schemas.openxmlformats.org/drawingml/2006/table">
            <a:tbl>
              <a:tblPr/>
              <a:tblGrid>
                <a:gridCol w="2165231"/>
                <a:gridCol w="2156604"/>
                <a:gridCol w="1777041"/>
                <a:gridCol w="1820174"/>
                <a:gridCol w="1828800"/>
                <a:gridCol w="1751159"/>
              </a:tblGrid>
              <a:tr h="465245">
                <a:tc>
                  <a:txBody>
                    <a:bodyPr/>
                    <a:lstStyle/>
                    <a:p>
                      <a:pPr algn="ctr" fontAlgn="ctr"/>
                      <a:r>
                        <a:rPr lang="ja-JP" altLang="en-US" sz="1100" b="1" i="0" u="none" strike="noStrike" dirty="0">
                          <a:solidFill>
                            <a:schemeClr val="tx1">
                              <a:lumMod val="75000"/>
                              <a:lumOff val="25000"/>
                            </a:schemeClr>
                          </a:solidFill>
                          <a:effectLst/>
                          <a:latin typeface="Meiryo UI" panose="020B0604030504040204" pitchFamily="50" charset="-128"/>
                          <a:ea typeface="Meiryo UI" panose="020B0604030504040204" pitchFamily="50" charset="-128"/>
                        </a:rPr>
                        <a:t>　</a:t>
                      </a:r>
                      <a:r>
                        <a:rPr lang="ja-JP" altLang="en-US" sz="1100" b="1" i="0" u="none" strike="noStrike" dirty="0" smtClean="0">
                          <a:solidFill>
                            <a:schemeClr val="tx1">
                              <a:lumMod val="75000"/>
                              <a:lumOff val="25000"/>
                            </a:schemeClr>
                          </a:solidFill>
                          <a:effectLst/>
                          <a:latin typeface="Meiryo UI" panose="020B0604030504040204" pitchFamily="50" charset="-128"/>
                          <a:ea typeface="Meiryo UI" panose="020B0604030504040204" pitchFamily="50" charset="-128"/>
                        </a:rPr>
                        <a:t>学習目標</a:t>
                      </a:r>
                      <a:endParaRPr lang="ja-JP" altLang="en-US" sz="1100" b="1" i="0" u="none" strike="noStrike" dirty="0">
                        <a:solidFill>
                          <a:schemeClr val="tx1">
                            <a:lumMod val="75000"/>
                            <a:lumOff val="25000"/>
                          </a:schemeClr>
                        </a:solidFill>
                        <a:effectLst/>
                        <a:latin typeface="Meiryo UI" panose="020B0604030504040204" pitchFamily="50" charset="-128"/>
                        <a:ea typeface="Meiryo UI" panose="020B0604030504040204" pitchFamily="50" charset="-128"/>
                      </a:endParaRP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ctr"/>
                      <a:r>
                        <a:rPr lang="ja-JP" altLang="en-US" sz="1100" b="1" i="0" u="none" strike="noStrike" dirty="0">
                          <a:solidFill>
                            <a:schemeClr val="tx1">
                              <a:lumMod val="75000"/>
                              <a:lumOff val="25000"/>
                            </a:schemeClr>
                          </a:solidFill>
                          <a:effectLst/>
                          <a:latin typeface="Meiryo UI" panose="020B0604030504040204" pitchFamily="50" charset="-128"/>
                          <a:ea typeface="Meiryo UI" panose="020B0604030504040204" pitchFamily="50" charset="-128"/>
                        </a:rPr>
                        <a:t>　</a:t>
                      </a:r>
                      <a:r>
                        <a:rPr lang="ja-JP" altLang="en-US" sz="1100" b="1" i="0" u="none" strike="noStrike" dirty="0" smtClean="0">
                          <a:solidFill>
                            <a:schemeClr val="tx1">
                              <a:lumMod val="75000"/>
                              <a:lumOff val="25000"/>
                            </a:schemeClr>
                          </a:solidFill>
                          <a:effectLst/>
                          <a:latin typeface="Meiryo UI" panose="020B0604030504040204" pitchFamily="50" charset="-128"/>
                          <a:ea typeface="Meiryo UI" panose="020B0604030504040204" pitchFamily="50" charset="-128"/>
                        </a:rPr>
                        <a:t>評価項目</a:t>
                      </a:r>
                      <a:endParaRPr lang="ja-JP" altLang="en-US" sz="1100" b="1" i="0" u="none" strike="noStrike" dirty="0">
                        <a:solidFill>
                          <a:schemeClr val="tx1">
                            <a:lumMod val="75000"/>
                            <a:lumOff val="25000"/>
                          </a:schemeClr>
                        </a:solidFill>
                        <a:effectLst/>
                        <a:latin typeface="Meiryo UI" panose="020B0604030504040204" pitchFamily="50" charset="-128"/>
                        <a:ea typeface="Meiryo UI" panose="020B0604030504040204" pitchFamily="50" charset="-128"/>
                      </a:endParaRP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ctr"/>
                      <a:r>
                        <a:rPr lang="en-US" altLang="ja-JP" sz="1100" b="1" i="0" u="none" strike="noStrike" dirty="0">
                          <a:solidFill>
                            <a:schemeClr val="tx1">
                              <a:lumMod val="75000"/>
                              <a:lumOff val="25000"/>
                            </a:schemeClr>
                          </a:solidFill>
                          <a:effectLst/>
                          <a:latin typeface="Meiryo UI" panose="020B0604030504040204" pitchFamily="50" charset="-128"/>
                          <a:ea typeface="Meiryo UI" panose="020B0604030504040204" pitchFamily="50" charset="-128"/>
                        </a:rPr>
                        <a:t>3</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ctr"/>
                      <a:r>
                        <a:rPr lang="en-US" altLang="ja-JP" sz="1100" b="1" i="0" u="none" strike="noStrike" dirty="0">
                          <a:solidFill>
                            <a:schemeClr val="tx1">
                              <a:lumMod val="75000"/>
                              <a:lumOff val="25000"/>
                            </a:schemeClr>
                          </a:solidFill>
                          <a:effectLst/>
                          <a:latin typeface="Meiryo UI" panose="020B0604030504040204" pitchFamily="50" charset="-128"/>
                          <a:ea typeface="Meiryo UI" panose="020B0604030504040204" pitchFamily="50" charset="-128"/>
                        </a:rPr>
                        <a:t>2</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ctr"/>
                      <a:r>
                        <a:rPr lang="en-US" altLang="ja-JP" sz="1100" b="1" i="0" u="none" strike="noStrike" dirty="0" smtClean="0">
                          <a:solidFill>
                            <a:schemeClr val="tx1">
                              <a:lumMod val="75000"/>
                              <a:lumOff val="25000"/>
                            </a:schemeClr>
                          </a:solidFill>
                          <a:effectLst/>
                          <a:latin typeface="Meiryo UI" panose="020B0604030504040204" pitchFamily="50" charset="-128"/>
                          <a:ea typeface="Meiryo UI" panose="020B0604030504040204" pitchFamily="50" charset="-128"/>
                        </a:rPr>
                        <a:t>1</a:t>
                      </a:r>
                      <a:endParaRPr lang="en-US" altLang="ja-JP" sz="1100" b="1" i="0" u="none" strike="noStrike" dirty="0">
                        <a:solidFill>
                          <a:schemeClr val="tx1">
                            <a:lumMod val="75000"/>
                            <a:lumOff val="25000"/>
                          </a:schemeClr>
                        </a:solidFill>
                        <a:effectLst/>
                        <a:latin typeface="Meiryo UI" panose="020B0604030504040204" pitchFamily="50" charset="-128"/>
                        <a:ea typeface="Meiryo UI" panose="020B0604030504040204" pitchFamily="50" charset="-128"/>
                      </a:endParaRP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ctr"/>
                      <a:r>
                        <a:rPr lang="ja-JP" altLang="en-US" sz="1100" b="1" i="0" u="none" strike="noStrike" dirty="0" smtClean="0">
                          <a:solidFill>
                            <a:schemeClr val="tx1">
                              <a:lumMod val="75000"/>
                              <a:lumOff val="25000"/>
                            </a:schemeClr>
                          </a:solidFill>
                          <a:effectLst/>
                          <a:latin typeface="Meiryo UI" panose="020B0604030504040204" pitchFamily="50" charset="-128"/>
                          <a:ea typeface="Meiryo UI" panose="020B0604030504040204" pitchFamily="50" charset="-128"/>
                        </a:rPr>
                        <a:t>根拠</a:t>
                      </a:r>
                      <a:r>
                        <a:rPr lang="en-US" altLang="ja-JP" sz="1100" b="1" i="0" u="none" strike="noStrike" dirty="0" smtClean="0">
                          <a:solidFill>
                            <a:schemeClr val="tx1">
                              <a:lumMod val="75000"/>
                              <a:lumOff val="25000"/>
                            </a:schemeClr>
                          </a:solidFill>
                          <a:effectLst/>
                          <a:latin typeface="Meiryo UI" panose="020B0604030504040204" pitchFamily="50" charset="-128"/>
                          <a:ea typeface="Meiryo UI" panose="020B0604030504040204" pitchFamily="50" charset="-128"/>
                        </a:rPr>
                        <a:t>/</a:t>
                      </a:r>
                    </a:p>
                    <a:p>
                      <a:pPr algn="ctr" fontAlgn="ctr"/>
                      <a:r>
                        <a:rPr lang="ja-JP" altLang="en-US" sz="1100" b="1" i="0" u="none" strike="noStrike" dirty="0" smtClean="0">
                          <a:solidFill>
                            <a:schemeClr val="tx1">
                              <a:lumMod val="75000"/>
                              <a:lumOff val="25000"/>
                            </a:schemeClr>
                          </a:solidFill>
                          <a:effectLst/>
                          <a:latin typeface="Meiryo UI" panose="020B0604030504040204" pitchFamily="50" charset="-128"/>
                          <a:ea typeface="Meiryo UI" panose="020B0604030504040204" pitchFamily="50" charset="-128"/>
                        </a:rPr>
                        <a:t>ステップアップ必要事項</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r>
              <a:tr h="1108290">
                <a:tc rowSpan="2">
                  <a:txBody>
                    <a:bodyPr/>
                    <a:lstStyle/>
                    <a:p>
                      <a:pPr algn="l" fontAlgn="ctr"/>
                      <a:r>
                        <a:rPr lang="ja-JP" altLang="en-US" sz="900" b="0" i="0" u="none" strike="noStrike" dirty="0" smtClean="0">
                          <a:solidFill>
                            <a:schemeClr val="tx1">
                              <a:lumMod val="75000"/>
                              <a:lumOff val="25000"/>
                            </a:schemeClr>
                          </a:solidFill>
                          <a:effectLst/>
                          <a:latin typeface="Meiryo UI" panose="020B0604030504040204" pitchFamily="50" charset="-128"/>
                          <a:ea typeface="Meiryo UI" panose="020B0604030504040204" pitchFamily="50" charset="-128"/>
                        </a:rPr>
                        <a:t>③目標</a:t>
                      </a:r>
                      <a:r>
                        <a:rPr lang="en-US" altLang="ja-JP" sz="900" b="0" i="0" u="none" strike="noStrike" dirty="0" smtClean="0">
                          <a:solidFill>
                            <a:schemeClr val="tx1">
                              <a:lumMod val="75000"/>
                              <a:lumOff val="25000"/>
                            </a:schemeClr>
                          </a:solidFill>
                          <a:effectLst/>
                          <a:latin typeface="Meiryo UI" panose="020B0604030504040204" pitchFamily="50" charset="-128"/>
                          <a:ea typeface="Meiryo UI" panose="020B0604030504040204" pitchFamily="50" charset="-128"/>
                        </a:rPr>
                        <a:t>3</a:t>
                      </a:r>
                      <a:r>
                        <a:rPr lang="ja-JP" altLang="en-US" sz="900" b="0" i="0" u="none" strike="noStrike" dirty="0" smtClean="0">
                          <a:solidFill>
                            <a:schemeClr val="tx1">
                              <a:lumMod val="75000"/>
                              <a:lumOff val="25000"/>
                            </a:schemeClr>
                          </a:solidFill>
                          <a:effectLst/>
                          <a:latin typeface="Meiryo UI" panose="020B0604030504040204" pitchFamily="50" charset="-128"/>
                          <a:ea typeface="Meiryo UI" panose="020B0604030504040204" pitchFamily="50" charset="-128"/>
                        </a:rPr>
                        <a:t>：</a:t>
                      </a:r>
                      <a:r>
                        <a:rPr lang="en-US" altLang="ja-JP" sz="900" b="0" i="0" u="none" strike="noStrike" dirty="0" smtClean="0">
                          <a:solidFill>
                            <a:schemeClr val="tx1">
                              <a:lumMod val="75000"/>
                              <a:lumOff val="25000"/>
                            </a:schemeClr>
                          </a:solidFill>
                          <a:effectLst/>
                          <a:latin typeface="Meiryo UI" panose="020B0604030504040204" pitchFamily="50" charset="-128"/>
                          <a:ea typeface="Meiryo UI" panose="020B0604030504040204" pitchFamily="50" charset="-128"/>
                        </a:rPr>
                        <a:t>ICT</a:t>
                      </a:r>
                      <a:r>
                        <a:rPr lang="ja-JP" altLang="en-US" sz="900" b="0" i="0" u="none" strike="noStrike" dirty="0" smtClean="0">
                          <a:solidFill>
                            <a:schemeClr val="tx1">
                              <a:lumMod val="75000"/>
                              <a:lumOff val="25000"/>
                            </a:schemeClr>
                          </a:solidFill>
                          <a:effectLst/>
                          <a:latin typeface="Meiryo UI" panose="020B0604030504040204" pitchFamily="50" charset="-128"/>
                          <a:ea typeface="Meiryo UI" panose="020B0604030504040204" pitchFamily="50" charset="-128"/>
                        </a:rPr>
                        <a:t>活用研修ででる主な質問に関して、インストラクショナルデザインおよび動画教材制作の観点からどのような工夫が可能か自分の考えを述べることができる</a:t>
                      </a:r>
                      <a:endParaRPr lang="ja-JP" altLang="en-US" sz="900" b="0" i="0" u="none" strike="noStrike" dirty="0">
                        <a:solidFill>
                          <a:schemeClr val="tx1">
                            <a:lumMod val="75000"/>
                            <a:lumOff val="25000"/>
                          </a:schemeClr>
                        </a:solidFill>
                        <a:effectLst/>
                        <a:latin typeface="Meiryo UI" panose="020B0604030504040204" pitchFamily="50" charset="-128"/>
                        <a:ea typeface="Meiryo UI" panose="020B0604030504040204" pitchFamily="50" charset="-128"/>
                      </a:endParaRP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altLang="ja-JP" sz="900" b="0" i="0" u="none" strike="noStrike" dirty="0" smtClean="0">
                          <a:solidFill>
                            <a:schemeClr val="tx1">
                              <a:lumMod val="75000"/>
                              <a:lumOff val="25000"/>
                            </a:schemeClr>
                          </a:solidFill>
                          <a:effectLst/>
                          <a:latin typeface="Meiryo UI" panose="020B0604030504040204" pitchFamily="50" charset="-128"/>
                          <a:ea typeface="Meiryo UI" panose="020B0604030504040204" pitchFamily="50" charset="-128"/>
                        </a:rPr>
                        <a:t>3_1 ICT</a:t>
                      </a:r>
                      <a:r>
                        <a:rPr lang="ja-JP" altLang="en-US" sz="900" b="0" i="0" u="none" strike="noStrike" dirty="0" smtClean="0">
                          <a:solidFill>
                            <a:schemeClr val="tx1">
                              <a:lumMod val="75000"/>
                              <a:lumOff val="25000"/>
                            </a:schemeClr>
                          </a:solidFill>
                          <a:effectLst/>
                          <a:latin typeface="Meiryo UI" panose="020B0604030504040204" pitchFamily="50" charset="-128"/>
                          <a:ea typeface="Meiryo UI" panose="020B0604030504040204" pitchFamily="50" charset="-128"/>
                        </a:rPr>
                        <a:t>活用研修ででる主な質問に関して、インストラクショナルデザインの観点からどのような工夫が可能か自分の考えを述べることができる</a:t>
                      </a:r>
                      <a:endParaRPr lang="ja-JP" altLang="en-US" sz="900" b="0" i="0" u="none" strike="noStrike" dirty="0">
                        <a:solidFill>
                          <a:schemeClr val="tx1">
                            <a:lumMod val="75000"/>
                            <a:lumOff val="25000"/>
                          </a:schemeClr>
                        </a:solidFill>
                        <a:effectLst/>
                        <a:latin typeface="Meiryo UI" panose="020B0604030504040204" pitchFamily="50" charset="-128"/>
                        <a:ea typeface="Meiryo UI" panose="020B0604030504040204" pitchFamily="50" charset="-128"/>
                      </a:endParaRP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dirty="0" smtClean="0">
                          <a:solidFill>
                            <a:schemeClr val="tx1">
                              <a:lumMod val="75000"/>
                              <a:lumOff val="25000"/>
                            </a:schemeClr>
                          </a:solidFill>
                          <a:effectLst/>
                          <a:latin typeface="Meiryo UI" panose="020B0604030504040204" pitchFamily="50" charset="-128"/>
                          <a:ea typeface="Meiryo UI" panose="020B0604030504040204" pitchFamily="50" charset="-128"/>
                        </a:rPr>
                        <a:t>・</a:t>
                      </a:r>
                      <a:r>
                        <a:rPr lang="en-US" altLang="ja-JP" sz="900" b="0" i="0" u="none" strike="noStrike" dirty="0" smtClean="0">
                          <a:solidFill>
                            <a:schemeClr val="tx1">
                              <a:lumMod val="75000"/>
                              <a:lumOff val="25000"/>
                            </a:schemeClr>
                          </a:solidFill>
                          <a:effectLst/>
                          <a:latin typeface="Meiryo UI" panose="020B0604030504040204" pitchFamily="50" charset="-128"/>
                          <a:ea typeface="Meiryo UI" panose="020B0604030504040204" pitchFamily="50" charset="-128"/>
                        </a:rPr>
                        <a:t>ICT</a:t>
                      </a:r>
                      <a:r>
                        <a:rPr lang="ja-JP" altLang="en-US" sz="900" b="0" i="0" u="none" strike="noStrike" dirty="0" smtClean="0">
                          <a:solidFill>
                            <a:schemeClr val="tx1">
                              <a:lumMod val="75000"/>
                              <a:lumOff val="25000"/>
                            </a:schemeClr>
                          </a:solidFill>
                          <a:effectLst/>
                          <a:latin typeface="Meiryo UI" panose="020B0604030504040204" pitchFamily="50" charset="-128"/>
                          <a:ea typeface="Meiryo UI" panose="020B0604030504040204" pitchFamily="50" charset="-128"/>
                        </a:rPr>
                        <a:t>活用研修ででる主な教育に関する質問について、活用可能な</a:t>
                      </a:r>
                      <a:r>
                        <a:rPr lang="en-US" altLang="ja-JP" sz="900" b="0" i="0" u="none" strike="noStrike" dirty="0" smtClean="0">
                          <a:solidFill>
                            <a:schemeClr val="tx1">
                              <a:lumMod val="75000"/>
                              <a:lumOff val="25000"/>
                            </a:schemeClr>
                          </a:solidFill>
                          <a:effectLst/>
                          <a:latin typeface="Meiryo UI" panose="020B0604030504040204" pitchFamily="50" charset="-128"/>
                          <a:ea typeface="Meiryo UI" panose="020B0604030504040204" pitchFamily="50" charset="-128"/>
                        </a:rPr>
                        <a:t>ID</a:t>
                      </a:r>
                      <a:r>
                        <a:rPr lang="ja-JP" altLang="en-US" sz="900" b="0" i="0" u="none" strike="noStrike" dirty="0" smtClean="0">
                          <a:solidFill>
                            <a:schemeClr val="tx1">
                              <a:lumMod val="75000"/>
                              <a:lumOff val="25000"/>
                            </a:schemeClr>
                          </a:solidFill>
                          <a:effectLst/>
                          <a:latin typeface="Meiryo UI" panose="020B0604030504040204" pitchFamily="50" charset="-128"/>
                          <a:ea typeface="Meiryo UI" panose="020B0604030504040204" pitchFamily="50" charset="-128"/>
                        </a:rPr>
                        <a:t>理論・モデル・ツールなどを用い、改善のための工夫を提案できる</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dirty="0" smtClean="0">
                          <a:solidFill>
                            <a:schemeClr val="tx1">
                              <a:lumMod val="75000"/>
                              <a:lumOff val="25000"/>
                            </a:schemeClr>
                          </a:solidFill>
                          <a:effectLst/>
                          <a:latin typeface="Meiryo UI" panose="020B0604030504040204" pitchFamily="50" charset="-128"/>
                          <a:ea typeface="Meiryo UI" panose="020B0604030504040204" pitchFamily="50" charset="-128"/>
                        </a:rPr>
                        <a:t>・</a:t>
                      </a:r>
                      <a:r>
                        <a:rPr lang="en-US" altLang="ja-JP" sz="900" b="0" i="0" u="none" strike="noStrike" dirty="0" smtClean="0">
                          <a:solidFill>
                            <a:schemeClr val="tx1">
                              <a:lumMod val="75000"/>
                              <a:lumOff val="25000"/>
                            </a:schemeClr>
                          </a:solidFill>
                          <a:effectLst/>
                          <a:latin typeface="Meiryo UI" panose="020B0604030504040204" pitchFamily="50" charset="-128"/>
                          <a:ea typeface="Meiryo UI" panose="020B0604030504040204" pitchFamily="50" charset="-128"/>
                        </a:rPr>
                        <a:t>ICT</a:t>
                      </a:r>
                      <a:r>
                        <a:rPr lang="ja-JP" altLang="en-US" sz="900" b="0" i="0" u="none" strike="noStrike" dirty="0" smtClean="0">
                          <a:solidFill>
                            <a:schemeClr val="tx1">
                              <a:lumMod val="75000"/>
                              <a:lumOff val="25000"/>
                            </a:schemeClr>
                          </a:solidFill>
                          <a:effectLst/>
                          <a:latin typeface="Meiryo UI" panose="020B0604030504040204" pitchFamily="50" charset="-128"/>
                          <a:ea typeface="Meiryo UI" panose="020B0604030504040204" pitchFamily="50" charset="-128"/>
                        </a:rPr>
                        <a:t>活用研修ででる主な教育に関する質問について、研修中に出てきた</a:t>
                      </a:r>
                      <a:r>
                        <a:rPr lang="en-US" altLang="ja-JP" sz="900" b="0" i="0" u="none" strike="noStrike" dirty="0" smtClean="0">
                          <a:solidFill>
                            <a:schemeClr val="tx1">
                              <a:lumMod val="75000"/>
                              <a:lumOff val="25000"/>
                            </a:schemeClr>
                          </a:solidFill>
                          <a:effectLst/>
                          <a:latin typeface="Meiryo UI" panose="020B0604030504040204" pitchFamily="50" charset="-128"/>
                          <a:ea typeface="Meiryo UI" panose="020B0604030504040204" pitchFamily="50" charset="-128"/>
                        </a:rPr>
                        <a:t>ID</a:t>
                      </a:r>
                      <a:r>
                        <a:rPr lang="ja-JP" altLang="en-US" sz="900" b="0" i="0" u="none" strike="noStrike" dirty="0" smtClean="0">
                          <a:solidFill>
                            <a:schemeClr val="tx1">
                              <a:lumMod val="75000"/>
                              <a:lumOff val="25000"/>
                            </a:schemeClr>
                          </a:solidFill>
                          <a:effectLst/>
                          <a:latin typeface="Meiryo UI" panose="020B0604030504040204" pitchFamily="50" charset="-128"/>
                          <a:ea typeface="Meiryo UI" panose="020B0604030504040204" pitchFamily="50" charset="-128"/>
                        </a:rPr>
                        <a:t>理論</a:t>
                      </a:r>
                      <a:r>
                        <a:rPr lang="en-US" altLang="ja-JP" sz="900" b="0" i="0" u="none" strike="noStrike" dirty="0" smtClean="0">
                          <a:solidFill>
                            <a:schemeClr val="tx1">
                              <a:lumMod val="75000"/>
                              <a:lumOff val="25000"/>
                            </a:schemeClr>
                          </a:solidFill>
                          <a:effectLst/>
                          <a:latin typeface="Meiryo UI" panose="020B0604030504040204" pitchFamily="50" charset="-128"/>
                          <a:ea typeface="Meiryo UI" panose="020B0604030504040204" pitchFamily="50" charset="-128"/>
                        </a:rPr>
                        <a:t>/</a:t>
                      </a:r>
                      <a:r>
                        <a:rPr lang="ja-JP" altLang="en-US" sz="900" b="0" i="0" u="none" strike="noStrike" dirty="0" smtClean="0">
                          <a:solidFill>
                            <a:schemeClr val="tx1">
                              <a:lumMod val="75000"/>
                              <a:lumOff val="25000"/>
                            </a:schemeClr>
                          </a:solidFill>
                          <a:effectLst/>
                          <a:latin typeface="Meiryo UI" panose="020B0604030504040204" pitchFamily="50" charset="-128"/>
                          <a:ea typeface="Meiryo UI" panose="020B0604030504040204" pitchFamily="50" charset="-128"/>
                        </a:rPr>
                        <a:t>モデル</a:t>
                      </a:r>
                      <a:r>
                        <a:rPr lang="en-US" altLang="ja-JP" sz="900" b="0" i="0" u="none" strike="noStrike" dirty="0" smtClean="0">
                          <a:solidFill>
                            <a:schemeClr val="tx1">
                              <a:lumMod val="75000"/>
                              <a:lumOff val="25000"/>
                            </a:schemeClr>
                          </a:solidFill>
                          <a:effectLst/>
                          <a:latin typeface="Meiryo UI" panose="020B0604030504040204" pitchFamily="50" charset="-128"/>
                          <a:ea typeface="Meiryo UI" panose="020B0604030504040204" pitchFamily="50" charset="-128"/>
                        </a:rPr>
                        <a:t>/</a:t>
                      </a:r>
                      <a:r>
                        <a:rPr lang="ja-JP" altLang="en-US" sz="900" b="0" i="0" u="none" strike="noStrike" dirty="0" smtClean="0">
                          <a:solidFill>
                            <a:schemeClr val="tx1">
                              <a:lumMod val="75000"/>
                              <a:lumOff val="25000"/>
                            </a:schemeClr>
                          </a:solidFill>
                          <a:effectLst/>
                          <a:latin typeface="Meiryo UI" panose="020B0604030504040204" pitchFamily="50" charset="-128"/>
                          <a:ea typeface="Meiryo UI" panose="020B0604030504040204" pitchFamily="50" charset="-128"/>
                        </a:rPr>
                        <a:t>ツールなどを用い、改善のための工夫を提案できる</a:t>
                      </a:r>
                      <a:endParaRPr lang="en-US" altLang="ja-JP" sz="900" b="0" i="0" u="none" strike="noStrike" dirty="0" smtClean="0">
                        <a:solidFill>
                          <a:schemeClr val="tx1">
                            <a:lumMod val="75000"/>
                            <a:lumOff val="25000"/>
                          </a:schemeClr>
                        </a:solidFill>
                        <a:effectLst/>
                        <a:latin typeface="Meiryo UI" panose="020B0604030504040204" pitchFamily="50" charset="-128"/>
                        <a:ea typeface="Meiryo UI" panose="020B0604030504040204" pitchFamily="50" charset="-128"/>
                      </a:endParaRP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dirty="0" smtClean="0">
                          <a:solidFill>
                            <a:schemeClr val="tx1">
                              <a:lumMod val="75000"/>
                              <a:lumOff val="25000"/>
                            </a:schemeClr>
                          </a:solidFill>
                          <a:effectLst/>
                          <a:latin typeface="Meiryo UI" panose="020B0604030504040204" pitchFamily="50" charset="-128"/>
                          <a:ea typeface="Meiryo UI" panose="020B0604030504040204" pitchFamily="50" charset="-128"/>
                        </a:rPr>
                        <a:t>・</a:t>
                      </a:r>
                      <a:r>
                        <a:rPr lang="en-US" altLang="ja-JP" sz="900" b="0" i="0" u="none" strike="noStrike" dirty="0" smtClean="0">
                          <a:solidFill>
                            <a:schemeClr val="tx1">
                              <a:lumMod val="75000"/>
                              <a:lumOff val="25000"/>
                            </a:schemeClr>
                          </a:solidFill>
                          <a:effectLst/>
                          <a:latin typeface="Meiryo UI" panose="020B0604030504040204" pitchFamily="50" charset="-128"/>
                          <a:ea typeface="Meiryo UI" panose="020B0604030504040204" pitchFamily="50" charset="-128"/>
                        </a:rPr>
                        <a:t>ICT</a:t>
                      </a:r>
                      <a:r>
                        <a:rPr lang="ja-JP" altLang="en-US" sz="900" b="0" i="0" u="none" strike="noStrike" dirty="0" smtClean="0">
                          <a:solidFill>
                            <a:schemeClr val="tx1">
                              <a:lumMod val="75000"/>
                              <a:lumOff val="25000"/>
                            </a:schemeClr>
                          </a:solidFill>
                          <a:effectLst/>
                          <a:latin typeface="Meiryo UI" panose="020B0604030504040204" pitchFamily="50" charset="-128"/>
                          <a:ea typeface="Meiryo UI" panose="020B0604030504040204" pitchFamily="50" charset="-128"/>
                        </a:rPr>
                        <a:t>活用研修ででる主な教育に関する質問について、質問の意図を汲み、どのような課題があるか、課題に関連して考慮すべきことなどを説明できる</a:t>
                      </a:r>
                      <a:endParaRPr lang="ja-JP" altLang="en-US" sz="900" b="0" i="0" u="none" strike="noStrike" dirty="0">
                        <a:solidFill>
                          <a:schemeClr val="tx1">
                            <a:lumMod val="75000"/>
                            <a:lumOff val="25000"/>
                          </a:schemeClr>
                        </a:solidFill>
                        <a:effectLst/>
                        <a:latin typeface="Meiryo UI" panose="020B0604030504040204" pitchFamily="50" charset="-128"/>
                        <a:ea typeface="Meiryo UI" panose="020B0604030504040204" pitchFamily="50" charset="-128"/>
                      </a:endParaRP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1" i="0" u="none" strike="noStrike" dirty="0">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050209">
                <a:tc vMerge="1">
                  <a:txBody>
                    <a:bodyPr/>
                    <a:lstStyle/>
                    <a:p>
                      <a:pPr algn="r" fontAlgn="ctr"/>
                      <a:endParaRPr lang="ja-JP" altLang="en-US" sz="900" b="0" i="0" u="none" strike="noStrike" dirty="0">
                        <a:solidFill>
                          <a:schemeClr val="tx1">
                            <a:lumMod val="75000"/>
                            <a:lumOff val="25000"/>
                          </a:schemeClr>
                        </a:solidFill>
                        <a:effectLst/>
                        <a:latin typeface="Meiryo UI" panose="020B0604030504040204" pitchFamily="50" charset="-128"/>
                        <a:ea typeface="Meiryo UI" panose="020B0604030504040204" pitchFamily="50" charset="-128"/>
                      </a:endParaRP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altLang="ja-JP" sz="900" b="0" i="0" u="none" strike="noStrike" dirty="0" smtClean="0">
                          <a:solidFill>
                            <a:schemeClr val="tx1">
                              <a:lumMod val="75000"/>
                              <a:lumOff val="25000"/>
                            </a:schemeClr>
                          </a:solidFill>
                          <a:effectLst/>
                          <a:latin typeface="Meiryo UI" panose="020B0604030504040204" pitchFamily="50" charset="-128"/>
                          <a:ea typeface="Meiryo UI" panose="020B0604030504040204" pitchFamily="50" charset="-128"/>
                        </a:rPr>
                        <a:t>3_2 ICT</a:t>
                      </a:r>
                      <a:r>
                        <a:rPr lang="ja-JP" altLang="en-US" sz="900" b="0" i="0" u="none" strike="noStrike" dirty="0" smtClean="0">
                          <a:solidFill>
                            <a:schemeClr val="tx1">
                              <a:lumMod val="75000"/>
                              <a:lumOff val="25000"/>
                            </a:schemeClr>
                          </a:solidFill>
                          <a:effectLst/>
                          <a:latin typeface="Meiryo UI" panose="020B0604030504040204" pitchFamily="50" charset="-128"/>
                          <a:ea typeface="Meiryo UI" panose="020B0604030504040204" pitchFamily="50" charset="-128"/>
                        </a:rPr>
                        <a:t>活用研修ででる主な質問に関して、動画教材制作の観点からどのような工夫が可能か自分の考えを述べることができる</a:t>
                      </a:r>
                      <a:endParaRPr lang="ja-JP" altLang="en-US" sz="900" b="0" i="0" u="none" strike="noStrike" dirty="0">
                        <a:solidFill>
                          <a:schemeClr val="tx1">
                            <a:lumMod val="75000"/>
                            <a:lumOff val="25000"/>
                          </a:schemeClr>
                        </a:solidFill>
                        <a:effectLst/>
                        <a:latin typeface="Meiryo UI" panose="020B0604030504040204" pitchFamily="50" charset="-128"/>
                        <a:ea typeface="Meiryo UI" panose="020B0604030504040204" pitchFamily="50" charset="-128"/>
                      </a:endParaRP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dirty="0" smtClean="0">
                          <a:solidFill>
                            <a:schemeClr val="tx1">
                              <a:lumMod val="75000"/>
                              <a:lumOff val="25000"/>
                            </a:schemeClr>
                          </a:solidFill>
                          <a:effectLst/>
                          <a:latin typeface="Meiryo UI" panose="020B0604030504040204" pitchFamily="50" charset="-128"/>
                          <a:ea typeface="Meiryo UI" panose="020B0604030504040204" pitchFamily="50" charset="-128"/>
                        </a:rPr>
                        <a:t>・</a:t>
                      </a:r>
                      <a:r>
                        <a:rPr lang="en-US" altLang="ja-JP" sz="900" b="0" i="0" u="none" strike="noStrike" dirty="0" smtClean="0">
                          <a:solidFill>
                            <a:schemeClr val="tx1">
                              <a:lumMod val="75000"/>
                              <a:lumOff val="25000"/>
                            </a:schemeClr>
                          </a:solidFill>
                          <a:effectLst/>
                          <a:latin typeface="Meiryo UI" panose="020B0604030504040204" pitchFamily="50" charset="-128"/>
                          <a:ea typeface="Meiryo UI" panose="020B0604030504040204" pitchFamily="50" charset="-128"/>
                        </a:rPr>
                        <a:t>ICT</a:t>
                      </a:r>
                      <a:r>
                        <a:rPr lang="ja-JP" altLang="en-US" sz="900" b="0" i="0" u="none" strike="noStrike" dirty="0" smtClean="0">
                          <a:solidFill>
                            <a:schemeClr val="tx1">
                              <a:lumMod val="75000"/>
                              <a:lumOff val="25000"/>
                            </a:schemeClr>
                          </a:solidFill>
                          <a:effectLst/>
                          <a:latin typeface="Meiryo UI" panose="020B0604030504040204" pitchFamily="50" charset="-128"/>
                          <a:ea typeface="Meiryo UI" panose="020B0604030504040204" pitchFamily="50" charset="-128"/>
                        </a:rPr>
                        <a:t>活用研修ででる主な動画教材に関する質問に対して、研修中に習ったことだけでなく、新しく調べた教育工学に関する研究や実践、知見などを用い、改善のための工夫を提案できる</a:t>
                      </a:r>
                      <a:endParaRPr lang="ja-JP" altLang="en-US" sz="900" b="0" i="0" u="none" strike="noStrike" dirty="0">
                        <a:solidFill>
                          <a:schemeClr val="tx1">
                            <a:lumMod val="75000"/>
                            <a:lumOff val="25000"/>
                          </a:schemeClr>
                        </a:solidFill>
                        <a:effectLst/>
                        <a:latin typeface="Meiryo UI" panose="020B0604030504040204" pitchFamily="50" charset="-128"/>
                        <a:ea typeface="Meiryo UI" panose="020B0604030504040204" pitchFamily="50" charset="-128"/>
                      </a:endParaRP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dirty="0" smtClean="0">
                          <a:solidFill>
                            <a:schemeClr val="tx1">
                              <a:lumMod val="75000"/>
                              <a:lumOff val="25000"/>
                            </a:schemeClr>
                          </a:solidFill>
                          <a:effectLst/>
                          <a:latin typeface="Meiryo UI" panose="020B0604030504040204" pitchFamily="50" charset="-128"/>
                          <a:ea typeface="Meiryo UI" panose="020B0604030504040204" pitchFamily="50" charset="-128"/>
                        </a:rPr>
                        <a:t>・</a:t>
                      </a:r>
                      <a:r>
                        <a:rPr lang="en-US" altLang="ja-JP" sz="900" b="0" i="0" u="none" strike="noStrike" dirty="0" smtClean="0">
                          <a:solidFill>
                            <a:schemeClr val="tx1">
                              <a:lumMod val="75000"/>
                              <a:lumOff val="25000"/>
                            </a:schemeClr>
                          </a:solidFill>
                          <a:effectLst/>
                          <a:latin typeface="Meiryo UI" panose="020B0604030504040204" pitchFamily="50" charset="-128"/>
                          <a:ea typeface="Meiryo UI" panose="020B0604030504040204" pitchFamily="50" charset="-128"/>
                        </a:rPr>
                        <a:t>ICT</a:t>
                      </a:r>
                      <a:r>
                        <a:rPr lang="ja-JP" altLang="en-US" sz="900" b="0" i="0" u="none" strike="noStrike" dirty="0" smtClean="0">
                          <a:solidFill>
                            <a:schemeClr val="tx1">
                              <a:lumMod val="75000"/>
                              <a:lumOff val="25000"/>
                            </a:schemeClr>
                          </a:solidFill>
                          <a:effectLst/>
                          <a:latin typeface="Meiryo UI" panose="020B0604030504040204" pitchFamily="50" charset="-128"/>
                          <a:ea typeface="Meiryo UI" panose="020B0604030504040204" pitchFamily="50" charset="-128"/>
                        </a:rPr>
                        <a:t>活用研修ででる主な動画教材に関する質問に対して、研修中に出てきた動画制作の留意点、動画教材チェックポイント、</a:t>
                      </a:r>
                      <a:r>
                        <a:rPr lang="en-US" altLang="ja-JP" sz="900" b="0" i="0" u="none" strike="noStrike" dirty="0" smtClean="0">
                          <a:solidFill>
                            <a:schemeClr val="tx1">
                              <a:lumMod val="75000"/>
                              <a:lumOff val="25000"/>
                            </a:schemeClr>
                          </a:solidFill>
                          <a:effectLst/>
                          <a:latin typeface="Meiryo UI" panose="020B0604030504040204" pitchFamily="50" charset="-128"/>
                          <a:ea typeface="Meiryo UI" panose="020B0604030504040204" pitchFamily="50" charset="-128"/>
                        </a:rPr>
                        <a:t>ID</a:t>
                      </a:r>
                      <a:r>
                        <a:rPr lang="ja-JP" altLang="en-US" sz="900" b="0" i="0" u="none" strike="noStrike" dirty="0" smtClean="0">
                          <a:solidFill>
                            <a:schemeClr val="tx1">
                              <a:lumMod val="75000"/>
                              <a:lumOff val="25000"/>
                            </a:schemeClr>
                          </a:solidFill>
                          <a:effectLst/>
                          <a:latin typeface="Meiryo UI" panose="020B0604030504040204" pitchFamily="50" charset="-128"/>
                          <a:ea typeface="Meiryo UI" panose="020B0604030504040204" pitchFamily="50" charset="-128"/>
                        </a:rPr>
                        <a:t>理論</a:t>
                      </a:r>
                      <a:r>
                        <a:rPr lang="en-US" altLang="ja-JP" sz="900" b="0" i="0" u="none" strike="noStrike" dirty="0" smtClean="0">
                          <a:solidFill>
                            <a:schemeClr val="tx1">
                              <a:lumMod val="75000"/>
                              <a:lumOff val="25000"/>
                            </a:schemeClr>
                          </a:solidFill>
                          <a:effectLst/>
                          <a:latin typeface="Meiryo UI" panose="020B0604030504040204" pitchFamily="50" charset="-128"/>
                          <a:ea typeface="Meiryo UI" panose="020B0604030504040204" pitchFamily="50" charset="-128"/>
                        </a:rPr>
                        <a:t>/</a:t>
                      </a:r>
                      <a:r>
                        <a:rPr lang="ja-JP" altLang="en-US" sz="900" b="0" i="0" u="none" strike="noStrike" dirty="0" smtClean="0">
                          <a:solidFill>
                            <a:schemeClr val="tx1">
                              <a:lumMod val="75000"/>
                              <a:lumOff val="25000"/>
                            </a:schemeClr>
                          </a:solidFill>
                          <a:effectLst/>
                          <a:latin typeface="Meiryo UI" panose="020B0604030504040204" pitchFamily="50" charset="-128"/>
                          <a:ea typeface="Meiryo UI" panose="020B0604030504040204" pitchFamily="50" charset="-128"/>
                        </a:rPr>
                        <a:t>モデル</a:t>
                      </a:r>
                      <a:r>
                        <a:rPr lang="en-US" altLang="ja-JP" sz="900" b="0" i="0" u="none" strike="noStrike" dirty="0" smtClean="0">
                          <a:solidFill>
                            <a:schemeClr val="tx1">
                              <a:lumMod val="75000"/>
                              <a:lumOff val="25000"/>
                            </a:schemeClr>
                          </a:solidFill>
                          <a:effectLst/>
                          <a:latin typeface="Meiryo UI" panose="020B0604030504040204" pitchFamily="50" charset="-128"/>
                          <a:ea typeface="Meiryo UI" panose="020B0604030504040204" pitchFamily="50" charset="-128"/>
                        </a:rPr>
                        <a:t>/</a:t>
                      </a:r>
                      <a:r>
                        <a:rPr lang="ja-JP" altLang="en-US" sz="900" b="0" i="0" u="none" strike="noStrike" dirty="0" smtClean="0">
                          <a:solidFill>
                            <a:schemeClr val="tx1">
                              <a:lumMod val="75000"/>
                              <a:lumOff val="25000"/>
                            </a:schemeClr>
                          </a:solidFill>
                          <a:effectLst/>
                          <a:latin typeface="Meiryo UI" panose="020B0604030504040204" pitchFamily="50" charset="-128"/>
                          <a:ea typeface="Meiryo UI" panose="020B0604030504040204" pitchFamily="50" charset="-128"/>
                        </a:rPr>
                        <a:t>ツールなどを用い、適切な対応方法や工夫を提案できる</a:t>
                      </a:r>
                      <a:endParaRPr lang="ja-JP" altLang="en-US" sz="900" b="0" i="0" u="none" strike="noStrike" dirty="0">
                        <a:solidFill>
                          <a:schemeClr val="tx1">
                            <a:lumMod val="75000"/>
                            <a:lumOff val="25000"/>
                          </a:schemeClr>
                        </a:solidFill>
                        <a:effectLst/>
                        <a:latin typeface="Meiryo UI" panose="020B0604030504040204" pitchFamily="50" charset="-128"/>
                        <a:ea typeface="Meiryo UI" panose="020B0604030504040204" pitchFamily="50" charset="-128"/>
                      </a:endParaRP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dirty="0" smtClean="0">
                          <a:solidFill>
                            <a:schemeClr val="tx1">
                              <a:lumMod val="75000"/>
                              <a:lumOff val="25000"/>
                            </a:schemeClr>
                          </a:solidFill>
                          <a:effectLst/>
                          <a:latin typeface="Meiryo UI" panose="020B0604030504040204" pitchFamily="50" charset="-128"/>
                          <a:ea typeface="Meiryo UI" panose="020B0604030504040204" pitchFamily="50" charset="-128"/>
                        </a:rPr>
                        <a:t>・</a:t>
                      </a:r>
                      <a:r>
                        <a:rPr lang="en-US" altLang="ja-JP" sz="900" b="0" i="0" u="none" strike="noStrike" dirty="0" smtClean="0">
                          <a:solidFill>
                            <a:schemeClr val="tx1">
                              <a:lumMod val="75000"/>
                              <a:lumOff val="25000"/>
                            </a:schemeClr>
                          </a:solidFill>
                          <a:effectLst/>
                          <a:latin typeface="Meiryo UI" panose="020B0604030504040204" pitchFamily="50" charset="-128"/>
                          <a:ea typeface="Meiryo UI" panose="020B0604030504040204" pitchFamily="50" charset="-128"/>
                        </a:rPr>
                        <a:t>ICT</a:t>
                      </a:r>
                      <a:r>
                        <a:rPr lang="ja-JP" altLang="en-US" sz="900" b="0" i="0" u="none" strike="noStrike" dirty="0" smtClean="0">
                          <a:solidFill>
                            <a:schemeClr val="tx1">
                              <a:lumMod val="75000"/>
                              <a:lumOff val="25000"/>
                            </a:schemeClr>
                          </a:solidFill>
                          <a:effectLst/>
                          <a:latin typeface="Meiryo UI" panose="020B0604030504040204" pitchFamily="50" charset="-128"/>
                          <a:ea typeface="Meiryo UI" panose="020B0604030504040204" pitchFamily="50" charset="-128"/>
                        </a:rPr>
                        <a:t>活用研修ででる主な動画教材に関する質問に対して、質問の意図を汲み、どのような課題があるか、課題に関連して考慮すべきことなどを説明できる</a:t>
                      </a:r>
                      <a:endParaRPr lang="ja-JP" altLang="en-US" sz="900" b="0" i="0" u="none" strike="noStrike" dirty="0">
                        <a:solidFill>
                          <a:schemeClr val="tx1">
                            <a:lumMod val="75000"/>
                            <a:lumOff val="25000"/>
                          </a:schemeClr>
                        </a:solidFill>
                        <a:effectLst/>
                        <a:latin typeface="Meiryo UI" panose="020B0604030504040204" pitchFamily="50" charset="-128"/>
                        <a:ea typeface="Meiryo UI" panose="020B0604030504040204" pitchFamily="50" charset="-128"/>
                      </a:endParaRP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dirty="0">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
        <p:nvSpPr>
          <p:cNvPr id="2" name="正方形/長方形 1"/>
          <p:cNvSpPr/>
          <p:nvPr/>
        </p:nvSpPr>
        <p:spPr>
          <a:xfrm>
            <a:off x="8246853" y="629728"/>
            <a:ext cx="3605839" cy="345057"/>
          </a:xfrm>
          <a:prstGeom prst="rect">
            <a:avLst/>
          </a:prstGeom>
          <a:ln w="28575">
            <a:solidFill>
              <a:schemeClr val="tx1">
                <a:lumMod val="75000"/>
                <a:lumOff val="25000"/>
              </a:schemeClr>
            </a:solidFill>
          </a:ln>
        </p:spPr>
        <p:style>
          <a:lnRef idx="2">
            <a:schemeClr val="dk1"/>
          </a:lnRef>
          <a:fillRef idx="1">
            <a:schemeClr val="lt1"/>
          </a:fillRef>
          <a:effectRef idx="0">
            <a:schemeClr val="dk1"/>
          </a:effectRef>
          <a:fontRef idx="minor">
            <a:schemeClr val="dk1"/>
          </a:fontRef>
        </p:style>
        <p:txBody>
          <a:bodyPr rtlCol="0" anchor="ctr"/>
          <a:lstStyle/>
          <a:p>
            <a:r>
              <a:rPr kumimoji="1" lang="ja-JP" altLang="en-US" sz="1400" dirty="0" smtClean="0">
                <a:solidFill>
                  <a:schemeClr val="tx1">
                    <a:lumMod val="75000"/>
                    <a:lumOff val="25000"/>
                  </a:schemeClr>
                </a:solidFill>
                <a:latin typeface="Meiryo UI" panose="020B0604030504040204" pitchFamily="50" charset="-128"/>
                <a:ea typeface="Meiryo UI" panose="020B0604030504040204" pitchFamily="50" charset="-128"/>
              </a:rPr>
              <a:t>氏名</a:t>
            </a:r>
            <a:endParaRPr kumimoji="1" lang="ja-JP" altLang="en-US" sz="1400" dirty="0">
              <a:solidFill>
                <a:schemeClr val="tx1">
                  <a:lumMod val="75000"/>
                  <a:lumOff val="25000"/>
                </a:schemeClr>
              </a:solidFill>
              <a:latin typeface="Meiryo UI" panose="020B0604030504040204" pitchFamily="50" charset="-128"/>
              <a:ea typeface="Meiryo UI" panose="020B0604030504040204" pitchFamily="50" charset="-128"/>
            </a:endParaRPr>
          </a:p>
        </p:txBody>
      </p:sp>
      <p:sp>
        <p:nvSpPr>
          <p:cNvPr id="3" name="スライド番号プレースホルダー 2"/>
          <p:cNvSpPr>
            <a:spLocks noGrp="1"/>
          </p:cNvSpPr>
          <p:nvPr>
            <p:ph type="sldNum" sz="quarter" idx="12"/>
          </p:nvPr>
        </p:nvSpPr>
        <p:spPr/>
        <p:txBody>
          <a:bodyPr/>
          <a:lstStyle/>
          <a:p>
            <a:fld id="{93BF072A-B510-4B53-8B47-663DCA8D6958}" type="slidenum">
              <a:rPr kumimoji="1" lang="ja-JP" altLang="en-US" smtClean="0"/>
              <a:t>5</a:t>
            </a:fld>
            <a:endParaRPr kumimoji="1" lang="ja-JP" altLang="en-US"/>
          </a:p>
        </p:txBody>
      </p:sp>
      <p:sp>
        <p:nvSpPr>
          <p:cNvPr id="7" name="正方形/長方形 6"/>
          <p:cNvSpPr/>
          <p:nvPr/>
        </p:nvSpPr>
        <p:spPr>
          <a:xfrm>
            <a:off x="353683" y="155277"/>
            <a:ext cx="11499011" cy="388189"/>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r"/>
            <a:r>
              <a:rPr lang="ja-JP" altLang="en-US" sz="1600" dirty="0" smtClean="0">
                <a:latin typeface="Meiryo UI" panose="020B0604030504040204" pitchFamily="50" charset="-128"/>
                <a:ea typeface="Meiryo UI" panose="020B0604030504040204" pitchFamily="50" charset="-128"/>
              </a:rPr>
              <a:t>（最終</a:t>
            </a:r>
            <a:r>
              <a:rPr lang="ja-JP" altLang="en-US" sz="1600" dirty="0">
                <a:latin typeface="Meiryo UI" panose="020B0604030504040204" pitchFamily="50" charset="-128"/>
                <a:ea typeface="Meiryo UI" panose="020B0604030504040204" pitchFamily="50" charset="-128"/>
              </a:rPr>
              <a:t>課題</a:t>
            </a:r>
            <a:r>
              <a:rPr lang="ja-JP" altLang="en-US" sz="1600" dirty="0" smtClean="0">
                <a:latin typeface="Meiryo UI" panose="020B0604030504040204" pitchFamily="50" charset="-128"/>
                <a:ea typeface="Meiryo UI" panose="020B0604030504040204" pitchFamily="50" charset="-128"/>
              </a:rPr>
              <a:t>）　「</a:t>
            </a:r>
            <a:r>
              <a:rPr lang="en-US" altLang="ja-JP" sz="1600" dirty="0">
                <a:latin typeface="Meiryo UI" panose="020B0604030504040204" pitchFamily="50" charset="-128"/>
                <a:ea typeface="Meiryo UI" panose="020B0604030504040204" pitchFamily="50" charset="-128"/>
              </a:rPr>
              <a:t>ICT</a:t>
            </a:r>
            <a:r>
              <a:rPr lang="ja-JP" altLang="en-US" sz="1600" dirty="0">
                <a:latin typeface="Meiryo UI" panose="020B0604030504040204" pitchFamily="50" charset="-128"/>
                <a:ea typeface="Meiryo UI" panose="020B0604030504040204" pitchFamily="50" charset="-128"/>
              </a:rPr>
              <a:t>活用研修」担当教員育成</a:t>
            </a:r>
            <a:r>
              <a:rPr lang="ja-JP" altLang="en-US" sz="1600" dirty="0" smtClean="0">
                <a:latin typeface="Meiryo UI" panose="020B0604030504040204" pitchFamily="50" charset="-128"/>
                <a:ea typeface="Meiryo UI" panose="020B0604030504040204" pitchFamily="50" charset="-128"/>
              </a:rPr>
              <a:t>研修　自己評価シート</a:t>
            </a:r>
            <a:r>
              <a:rPr lang="en-US" altLang="ja-JP" sz="1600" dirty="0" smtClean="0">
                <a:latin typeface="Meiryo UI" panose="020B0604030504040204" pitchFamily="50" charset="-128"/>
                <a:ea typeface="Meiryo UI" panose="020B0604030504040204" pitchFamily="50" charset="-128"/>
              </a:rPr>
              <a:t>(3/3)</a:t>
            </a:r>
            <a:endParaRPr kumimoji="1" lang="ja-JP" altLang="en-US" sz="16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60632167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3712</TotalTime>
  <Words>1371</Words>
  <Application>Microsoft Office PowerPoint</Application>
  <PresentationFormat>ワイド画面</PresentationFormat>
  <Paragraphs>275</Paragraphs>
  <Slides>5</Slides>
  <Notes>2</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5</vt:i4>
      </vt:variant>
    </vt:vector>
  </HeadingPairs>
  <TitlesOfParts>
    <vt:vector size="12" baseType="lpstr">
      <vt:lpstr>Meiryo UI</vt:lpstr>
      <vt:lpstr>ＭＳ Ｐゴシック</vt:lpstr>
      <vt:lpstr>Arial</vt:lpstr>
      <vt:lpstr>Calibri</vt:lpstr>
      <vt:lpstr>Calibri Light</vt:lpstr>
      <vt:lpstr>Times New Roman</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デジタルハリウッド株式会社</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細野 康男</dc:creator>
  <cp:lastModifiedBy>細野 康男</cp:lastModifiedBy>
  <cp:revision>46</cp:revision>
  <dcterms:created xsi:type="dcterms:W3CDTF">2019-10-21T07:51:10Z</dcterms:created>
  <dcterms:modified xsi:type="dcterms:W3CDTF">2020-02-07T12:59:13Z</dcterms:modified>
</cp:coreProperties>
</file>